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modernComment_117_8DBF09DC.xml" ContentType="application/vnd.ms-powerpoint.comment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57" r:id="rId5"/>
    <p:sldId id="279" r:id="rId6"/>
    <p:sldId id="271" r:id="rId7"/>
    <p:sldId id="280" r:id="rId8"/>
    <p:sldId id="286" r:id="rId9"/>
    <p:sldId id="302" r:id="rId10"/>
    <p:sldId id="303" r:id="rId11"/>
    <p:sldId id="288" r:id="rId12"/>
    <p:sldId id="2147482002" r:id="rId13"/>
    <p:sldId id="274" r:id="rId14"/>
    <p:sldId id="2147483647" r:id="rId15"/>
    <p:sldId id="266" r:id="rId16"/>
    <p:sldId id="273" r:id="rId17"/>
    <p:sldId id="267" r:id="rId18"/>
    <p:sldId id="270" r:id="rId19"/>
    <p:sldId id="268" r:id="rId20"/>
    <p:sldId id="277" r:id="rId21"/>
    <p:sldId id="269" r:id="rId22"/>
    <p:sldId id="272" r:id="rId23"/>
    <p:sldId id="275" r:id="rId24"/>
    <p:sldId id="276" r:id="rId25"/>
    <p:sldId id="278" r:id="rId26"/>
    <p:sldId id="2147483505" r:id="rId27"/>
    <p:sldId id="282" r:id="rId28"/>
    <p:sldId id="281" r:id="rId29"/>
    <p:sldId id="2147483443" r:id="rId30"/>
    <p:sldId id="2147471218" r:id="rId31"/>
    <p:sldId id="2147483409" r:id="rId32"/>
    <p:sldId id="283"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BFDE1C-0185-A80F-F27A-5F7BA0628D10}" name="Terry Corcoran (Protiviti)" initials="TC" userId="S::tercor03@protiviti.com::a3484e04-f56d-4317-9105-c1495e323e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C3F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A855E-33CB-4852-AEDA-CDCC65D47232}" v="1" dt="2026-03-16T18:29:12.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1"/>
    <p:restoredTop sz="94737"/>
  </p:normalViewPr>
  <p:slideViewPr>
    <p:cSldViewPr snapToGrid="0">
      <p:cViewPr varScale="1">
        <p:scale>
          <a:sx n="97" d="100"/>
          <a:sy n="97" d="100"/>
        </p:scale>
        <p:origin x="92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ry Corcoran (Protiviti)" userId="a3484e04-f56d-4317-9105-c1495e323e32" providerId="ADAL" clId="{C90F72B7-13AF-4333-8AF6-A1F8C5B24E0B}"/>
    <pc:docChg chg="custSel addSld delSld modSld">
      <pc:chgData name="Terry Corcoran (Protiviti)" userId="a3484e04-f56d-4317-9105-c1495e323e32" providerId="ADAL" clId="{C90F72B7-13AF-4333-8AF6-A1F8C5B24E0B}" dt="2026-03-16T18:32:47.055" v="133" actId="1035"/>
      <pc:docMkLst>
        <pc:docMk/>
      </pc:docMkLst>
      <pc:sldChg chg="del">
        <pc:chgData name="Terry Corcoran (Protiviti)" userId="a3484e04-f56d-4317-9105-c1495e323e32" providerId="ADAL" clId="{C90F72B7-13AF-4333-8AF6-A1F8C5B24E0B}" dt="2026-03-16T18:29:18.523" v="23" actId="47"/>
        <pc:sldMkLst>
          <pc:docMk/>
          <pc:sldMk cId="843953477" sldId="256"/>
        </pc:sldMkLst>
      </pc:sldChg>
      <pc:sldChg chg="del">
        <pc:chgData name="Terry Corcoran (Protiviti)" userId="a3484e04-f56d-4317-9105-c1495e323e32" providerId="ADAL" clId="{C90F72B7-13AF-4333-8AF6-A1F8C5B24E0B}" dt="2026-03-16T18:32:20.526" v="113" actId="47"/>
        <pc:sldMkLst>
          <pc:docMk/>
          <pc:sldMk cId="616352430" sldId="258"/>
        </pc:sldMkLst>
      </pc:sldChg>
      <pc:sldChg chg="del">
        <pc:chgData name="Terry Corcoran (Protiviti)" userId="a3484e04-f56d-4317-9105-c1495e323e32" providerId="ADAL" clId="{C90F72B7-13AF-4333-8AF6-A1F8C5B24E0B}" dt="2026-03-16T18:32:22.676" v="114" actId="47"/>
        <pc:sldMkLst>
          <pc:docMk/>
          <pc:sldMk cId="748827286" sldId="259"/>
        </pc:sldMkLst>
      </pc:sldChg>
      <pc:sldChg chg="del">
        <pc:chgData name="Terry Corcoran (Protiviti)" userId="a3484e04-f56d-4317-9105-c1495e323e32" providerId="ADAL" clId="{C90F72B7-13AF-4333-8AF6-A1F8C5B24E0B}" dt="2026-03-16T18:32:23.811" v="115" actId="47"/>
        <pc:sldMkLst>
          <pc:docMk/>
          <pc:sldMk cId="1099687211" sldId="260"/>
        </pc:sldMkLst>
      </pc:sldChg>
      <pc:sldChg chg="del">
        <pc:chgData name="Terry Corcoran (Protiviti)" userId="a3484e04-f56d-4317-9105-c1495e323e32" providerId="ADAL" clId="{C90F72B7-13AF-4333-8AF6-A1F8C5B24E0B}" dt="2026-03-16T18:32:24.842" v="116" actId="47"/>
        <pc:sldMkLst>
          <pc:docMk/>
          <pc:sldMk cId="1306923863" sldId="261"/>
        </pc:sldMkLst>
      </pc:sldChg>
      <pc:sldChg chg="del">
        <pc:chgData name="Terry Corcoran (Protiviti)" userId="a3484e04-f56d-4317-9105-c1495e323e32" providerId="ADAL" clId="{C90F72B7-13AF-4333-8AF6-A1F8C5B24E0B}" dt="2026-03-16T18:32:25.839" v="117" actId="47"/>
        <pc:sldMkLst>
          <pc:docMk/>
          <pc:sldMk cId="1304914698" sldId="262"/>
        </pc:sldMkLst>
      </pc:sldChg>
      <pc:sldChg chg="del">
        <pc:chgData name="Terry Corcoran (Protiviti)" userId="a3484e04-f56d-4317-9105-c1495e323e32" providerId="ADAL" clId="{C90F72B7-13AF-4333-8AF6-A1F8C5B24E0B}" dt="2026-03-16T18:32:26.771" v="118" actId="47"/>
        <pc:sldMkLst>
          <pc:docMk/>
          <pc:sldMk cId="347096607" sldId="263"/>
        </pc:sldMkLst>
      </pc:sldChg>
      <pc:sldChg chg="del">
        <pc:chgData name="Terry Corcoran (Protiviti)" userId="a3484e04-f56d-4317-9105-c1495e323e32" providerId="ADAL" clId="{C90F72B7-13AF-4333-8AF6-A1F8C5B24E0B}" dt="2026-03-16T18:32:27.789" v="119" actId="47"/>
        <pc:sldMkLst>
          <pc:docMk/>
          <pc:sldMk cId="2738091215" sldId="264"/>
        </pc:sldMkLst>
      </pc:sldChg>
      <pc:sldChg chg="del">
        <pc:chgData name="Terry Corcoran (Protiviti)" userId="a3484e04-f56d-4317-9105-c1495e323e32" providerId="ADAL" clId="{C90F72B7-13AF-4333-8AF6-A1F8C5B24E0B}" dt="2026-03-16T18:32:28.910" v="120" actId="47"/>
        <pc:sldMkLst>
          <pc:docMk/>
          <pc:sldMk cId="375725954" sldId="265"/>
        </pc:sldMkLst>
      </pc:sldChg>
      <pc:sldChg chg="add">
        <pc:chgData name="Terry Corcoran (Protiviti)" userId="a3484e04-f56d-4317-9105-c1495e323e32" providerId="ADAL" clId="{C90F72B7-13AF-4333-8AF6-A1F8C5B24E0B}" dt="2026-03-16T18:29:12.766" v="0"/>
        <pc:sldMkLst>
          <pc:docMk/>
          <pc:sldMk cId="0" sldId="266"/>
        </pc:sldMkLst>
      </pc:sldChg>
      <pc:sldChg chg="modSp add mod">
        <pc:chgData name="Terry Corcoran (Protiviti)" userId="a3484e04-f56d-4317-9105-c1495e323e32" providerId="ADAL" clId="{C90F72B7-13AF-4333-8AF6-A1F8C5B24E0B}" dt="2026-03-16T18:29:41.434" v="24" actId="255"/>
        <pc:sldMkLst>
          <pc:docMk/>
          <pc:sldMk cId="2228936224" sldId="267"/>
        </pc:sldMkLst>
        <pc:spChg chg="mod">
          <ac:chgData name="Terry Corcoran (Protiviti)" userId="a3484e04-f56d-4317-9105-c1495e323e32" providerId="ADAL" clId="{C90F72B7-13AF-4333-8AF6-A1F8C5B24E0B}" dt="2026-03-16T18:29:41.434" v="24" actId="255"/>
          <ac:spMkLst>
            <pc:docMk/>
            <pc:sldMk cId="2228936224" sldId="267"/>
            <ac:spMk id="13" creationId="{461C2577-F138-97F7-479B-0820382AF8B8}"/>
          </ac:spMkLst>
        </pc:spChg>
      </pc:sldChg>
      <pc:sldChg chg="add">
        <pc:chgData name="Terry Corcoran (Protiviti)" userId="a3484e04-f56d-4317-9105-c1495e323e32" providerId="ADAL" clId="{C90F72B7-13AF-4333-8AF6-A1F8C5B24E0B}" dt="2026-03-16T18:29:12.766" v="0"/>
        <pc:sldMkLst>
          <pc:docMk/>
          <pc:sldMk cId="1500248093" sldId="268"/>
        </pc:sldMkLst>
      </pc:sldChg>
      <pc:sldChg chg="add">
        <pc:chgData name="Terry Corcoran (Protiviti)" userId="a3484e04-f56d-4317-9105-c1495e323e32" providerId="ADAL" clId="{C90F72B7-13AF-4333-8AF6-A1F8C5B24E0B}" dt="2026-03-16T18:29:12.766" v="0"/>
        <pc:sldMkLst>
          <pc:docMk/>
          <pc:sldMk cId="0" sldId="269"/>
        </pc:sldMkLst>
      </pc:sldChg>
      <pc:sldChg chg="add">
        <pc:chgData name="Terry Corcoran (Protiviti)" userId="a3484e04-f56d-4317-9105-c1495e323e32" providerId="ADAL" clId="{C90F72B7-13AF-4333-8AF6-A1F8C5B24E0B}" dt="2026-03-16T18:29:12.766" v="0"/>
        <pc:sldMkLst>
          <pc:docMk/>
          <pc:sldMk cId="1841625783" sldId="270"/>
        </pc:sldMkLst>
      </pc:sldChg>
      <pc:sldChg chg="modSp add mod">
        <pc:chgData name="Terry Corcoran (Protiviti)" userId="a3484e04-f56d-4317-9105-c1495e323e32" providerId="ADAL" clId="{C90F72B7-13AF-4333-8AF6-A1F8C5B24E0B}" dt="2026-03-16T18:29:13.121" v="2" actId="27636"/>
        <pc:sldMkLst>
          <pc:docMk/>
          <pc:sldMk cId="1425633676" sldId="271"/>
        </pc:sldMkLst>
        <pc:spChg chg="mod">
          <ac:chgData name="Terry Corcoran (Protiviti)" userId="a3484e04-f56d-4317-9105-c1495e323e32" providerId="ADAL" clId="{C90F72B7-13AF-4333-8AF6-A1F8C5B24E0B}" dt="2026-03-16T18:29:13.121" v="2" actId="27636"/>
          <ac:spMkLst>
            <pc:docMk/>
            <pc:sldMk cId="1425633676" sldId="271"/>
            <ac:spMk id="3" creationId="{7AB40D50-DC5A-B20E-5CFA-D81535B8B08A}"/>
          </ac:spMkLst>
        </pc:spChg>
      </pc:sldChg>
      <pc:sldChg chg="modSp add mod">
        <pc:chgData name="Terry Corcoran (Protiviti)" userId="a3484e04-f56d-4317-9105-c1495e323e32" providerId="ADAL" clId="{C90F72B7-13AF-4333-8AF6-A1F8C5B24E0B}" dt="2026-03-16T18:29:13.184" v="12" actId="27636"/>
        <pc:sldMkLst>
          <pc:docMk/>
          <pc:sldMk cId="0" sldId="272"/>
        </pc:sldMkLst>
        <pc:spChg chg="mod">
          <ac:chgData name="Terry Corcoran (Protiviti)" userId="a3484e04-f56d-4317-9105-c1495e323e32" providerId="ADAL" clId="{C90F72B7-13AF-4333-8AF6-A1F8C5B24E0B}" dt="2026-03-16T18:29:13.184" v="12" actId="27636"/>
          <ac:spMkLst>
            <pc:docMk/>
            <pc:sldMk cId="0" sldId="272"/>
            <ac:spMk id="57346" creationId="{64DD2F8D-6094-A7CE-E4A3-DEF627917C44}"/>
          </ac:spMkLst>
        </pc:spChg>
      </pc:sldChg>
      <pc:sldChg chg="modSp add mod">
        <pc:chgData name="Terry Corcoran (Protiviti)" userId="a3484e04-f56d-4317-9105-c1495e323e32" providerId="ADAL" clId="{C90F72B7-13AF-4333-8AF6-A1F8C5B24E0B}" dt="2026-03-16T18:29:13.171" v="10" actId="27636"/>
        <pc:sldMkLst>
          <pc:docMk/>
          <pc:sldMk cId="912547043" sldId="273"/>
        </pc:sldMkLst>
        <pc:spChg chg="mod">
          <ac:chgData name="Terry Corcoran (Protiviti)" userId="a3484e04-f56d-4317-9105-c1495e323e32" providerId="ADAL" clId="{C90F72B7-13AF-4333-8AF6-A1F8C5B24E0B}" dt="2026-03-16T18:29:13.171" v="10" actId="27636"/>
          <ac:spMkLst>
            <pc:docMk/>
            <pc:sldMk cId="912547043" sldId="273"/>
            <ac:spMk id="13" creationId="{326B6DFA-3F97-0E0B-DB67-FBD3818C6FD8}"/>
          </ac:spMkLst>
        </pc:spChg>
      </pc:sldChg>
      <pc:sldChg chg="modSp add mod">
        <pc:chgData name="Terry Corcoran (Protiviti)" userId="a3484e04-f56d-4317-9105-c1495e323e32" providerId="ADAL" clId="{C90F72B7-13AF-4333-8AF6-A1F8C5B24E0B}" dt="2026-03-16T18:29:13.164" v="9" actId="27636"/>
        <pc:sldMkLst>
          <pc:docMk/>
          <pc:sldMk cId="912767681" sldId="274"/>
        </pc:sldMkLst>
        <pc:spChg chg="mod">
          <ac:chgData name="Terry Corcoran (Protiviti)" userId="a3484e04-f56d-4317-9105-c1495e323e32" providerId="ADAL" clId="{C90F72B7-13AF-4333-8AF6-A1F8C5B24E0B}" dt="2026-03-16T18:29:13.164" v="9" actId="27636"/>
          <ac:spMkLst>
            <pc:docMk/>
            <pc:sldMk cId="912767681" sldId="274"/>
            <ac:spMk id="13" creationId="{E3B4B308-2EF1-9059-D874-4DE55A4C4482}"/>
          </ac:spMkLst>
        </pc:spChg>
      </pc:sldChg>
      <pc:sldChg chg="modSp add mod">
        <pc:chgData name="Terry Corcoran (Protiviti)" userId="a3484e04-f56d-4317-9105-c1495e323e32" providerId="ADAL" clId="{C90F72B7-13AF-4333-8AF6-A1F8C5B24E0B}" dt="2026-03-16T18:30:29.145" v="74" actId="113"/>
        <pc:sldMkLst>
          <pc:docMk/>
          <pc:sldMk cId="915740792" sldId="275"/>
        </pc:sldMkLst>
        <pc:spChg chg="mod">
          <ac:chgData name="Terry Corcoran (Protiviti)" userId="a3484e04-f56d-4317-9105-c1495e323e32" providerId="ADAL" clId="{C90F72B7-13AF-4333-8AF6-A1F8C5B24E0B}" dt="2026-03-16T18:29:13.232" v="13" actId="27636"/>
          <ac:spMkLst>
            <pc:docMk/>
            <pc:sldMk cId="915740792" sldId="275"/>
            <ac:spMk id="2" creationId="{C4810C4F-B0BA-E85F-5076-C0B3AE0820E0}"/>
          </ac:spMkLst>
        </pc:spChg>
        <pc:spChg chg="mod">
          <ac:chgData name="Terry Corcoran (Protiviti)" userId="a3484e04-f56d-4317-9105-c1495e323e32" providerId="ADAL" clId="{C90F72B7-13AF-4333-8AF6-A1F8C5B24E0B}" dt="2026-03-16T18:29:12.766" v="0"/>
          <ac:spMkLst>
            <pc:docMk/>
            <pc:sldMk cId="915740792" sldId="275"/>
            <ac:spMk id="4" creationId="{3B773986-8DDE-1BB7-B0E8-44175E5A8E98}"/>
          </ac:spMkLst>
        </pc:spChg>
        <pc:spChg chg="mod">
          <ac:chgData name="Terry Corcoran (Protiviti)" userId="a3484e04-f56d-4317-9105-c1495e323e32" providerId="ADAL" clId="{C90F72B7-13AF-4333-8AF6-A1F8C5B24E0B}" dt="2026-03-16T18:30:29.145" v="74" actId="113"/>
          <ac:spMkLst>
            <pc:docMk/>
            <pc:sldMk cId="915740792" sldId="275"/>
            <ac:spMk id="25" creationId="{77BA8D68-A37C-D443-4896-F7D93AA81511}"/>
          </ac:spMkLst>
        </pc:spChg>
      </pc:sldChg>
      <pc:sldChg chg="modSp add mod">
        <pc:chgData name="Terry Corcoran (Protiviti)" userId="a3484e04-f56d-4317-9105-c1495e323e32" providerId="ADAL" clId="{C90F72B7-13AF-4333-8AF6-A1F8C5B24E0B}" dt="2026-03-16T18:29:13.242" v="14" actId="27636"/>
        <pc:sldMkLst>
          <pc:docMk/>
          <pc:sldMk cId="3543670948" sldId="276"/>
        </pc:sldMkLst>
        <pc:spChg chg="mod">
          <ac:chgData name="Terry Corcoran (Protiviti)" userId="a3484e04-f56d-4317-9105-c1495e323e32" providerId="ADAL" clId="{C90F72B7-13AF-4333-8AF6-A1F8C5B24E0B}" dt="2026-03-16T18:29:13.242" v="14" actId="27636"/>
          <ac:spMkLst>
            <pc:docMk/>
            <pc:sldMk cId="3543670948" sldId="276"/>
            <ac:spMk id="1161" creationId="{6897D0CB-5C10-65AC-5D0C-BE265A8A0596}"/>
          </ac:spMkLst>
        </pc:spChg>
      </pc:sldChg>
      <pc:sldChg chg="modSp add mod">
        <pc:chgData name="Terry Corcoran (Protiviti)" userId="a3484e04-f56d-4317-9105-c1495e323e32" providerId="ADAL" clId="{C90F72B7-13AF-4333-8AF6-A1F8C5B24E0B}" dt="2026-03-16T18:29:13.177" v="11" actId="27636"/>
        <pc:sldMkLst>
          <pc:docMk/>
          <pc:sldMk cId="4089617086" sldId="277"/>
        </pc:sldMkLst>
        <pc:spChg chg="mod">
          <ac:chgData name="Terry Corcoran (Protiviti)" userId="a3484e04-f56d-4317-9105-c1495e323e32" providerId="ADAL" clId="{C90F72B7-13AF-4333-8AF6-A1F8C5B24E0B}" dt="2026-03-16T18:29:13.177" v="11" actId="27636"/>
          <ac:spMkLst>
            <pc:docMk/>
            <pc:sldMk cId="4089617086" sldId="277"/>
            <ac:spMk id="13" creationId="{555A2FF3-EC4B-15C6-C268-C7645FEA7A5A}"/>
          </ac:spMkLst>
        </pc:spChg>
      </pc:sldChg>
      <pc:sldChg chg="modSp add mod">
        <pc:chgData name="Terry Corcoran (Protiviti)" userId="a3484e04-f56d-4317-9105-c1495e323e32" providerId="ADAL" clId="{C90F72B7-13AF-4333-8AF6-A1F8C5B24E0B}" dt="2026-03-16T18:29:13.263" v="17" actId="27636"/>
        <pc:sldMkLst>
          <pc:docMk/>
          <pc:sldMk cId="0" sldId="278"/>
        </pc:sldMkLst>
        <pc:spChg chg="mod">
          <ac:chgData name="Terry Corcoran (Protiviti)" userId="a3484e04-f56d-4317-9105-c1495e323e32" providerId="ADAL" clId="{C90F72B7-13AF-4333-8AF6-A1F8C5B24E0B}" dt="2026-03-16T18:29:13.263" v="17" actId="27636"/>
          <ac:spMkLst>
            <pc:docMk/>
            <pc:sldMk cId="0" sldId="278"/>
            <ac:spMk id="12" creationId="{D7682483-02C9-BFE5-A450-E8E37750BBC2}"/>
          </ac:spMkLst>
        </pc:spChg>
        <pc:spChg chg="mod">
          <ac:chgData name="Terry Corcoran (Protiviti)" userId="a3484e04-f56d-4317-9105-c1495e323e32" providerId="ADAL" clId="{C90F72B7-13AF-4333-8AF6-A1F8C5B24E0B}" dt="2026-03-16T18:29:13.261" v="16" actId="27636"/>
          <ac:spMkLst>
            <pc:docMk/>
            <pc:sldMk cId="0" sldId="278"/>
            <ac:spMk id="14" creationId="{69A7436D-76DA-CD8D-4E81-470223F249F6}"/>
          </ac:spMkLst>
        </pc:spChg>
        <pc:spChg chg="mod">
          <ac:chgData name="Terry Corcoran (Protiviti)" userId="a3484e04-f56d-4317-9105-c1495e323e32" providerId="ADAL" clId="{C90F72B7-13AF-4333-8AF6-A1F8C5B24E0B}" dt="2026-03-16T18:29:13.258" v="15" actId="27636"/>
          <ac:spMkLst>
            <pc:docMk/>
            <pc:sldMk cId="0" sldId="278"/>
            <ac:spMk id="16" creationId="{32CD3F4F-73F2-BEC8-3536-AFBBBDCF94B3}"/>
          </ac:spMkLst>
        </pc:spChg>
      </pc:sldChg>
      <pc:sldChg chg="modSp add mod">
        <pc:chgData name="Terry Corcoran (Protiviti)" userId="a3484e04-f56d-4317-9105-c1495e323e32" providerId="ADAL" clId="{C90F72B7-13AF-4333-8AF6-A1F8C5B24E0B}" dt="2026-03-16T18:29:13.029" v="1" actId="27636"/>
        <pc:sldMkLst>
          <pc:docMk/>
          <pc:sldMk cId="2378107356" sldId="279"/>
        </pc:sldMkLst>
        <pc:spChg chg="mod">
          <ac:chgData name="Terry Corcoran (Protiviti)" userId="a3484e04-f56d-4317-9105-c1495e323e32" providerId="ADAL" clId="{C90F72B7-13AF-4333-8AF6-A1F8C5B24E0B}" dt="2026-03-16T18:29:13.029" v="1" actId="27636"/>
          <ac:spMkLst>
            <pc:docMk/>
            <pc:sldMk cId="2378107356" sldId="279"/>
            <ac:spMk id="3" creationId="{6DDEBE25-F01C-43D6-952B-7CB47050732E}"/>
          </ac:spMkLst>
        </pc:spChg>
      </pc:sldChg>
      <pc:sldChg chg="modSp add mod">
        <pc:chgData name="Terry Corcoran (Protiviti)" userId="a3484e04-f56d-4317-9105-c1495e323e32" providerId="ADAL" clId="{C90F72B7-13AF-4333-8AF6-A1F8C5B24E0B}" dt="2026-03-16T18:29:13.127" v="3" actId="27636"/>
        <pc:sldMkLst>
          <pc:docMk/>
          <pc:sldMk cId="236908129" sldId="280"/>
        </pc:sldMkLst>
        <pc:spChg chg="mod">
          <ac:chgData name="Terry Corcoran (Protiviti)" userId="a3484e04-f56d-4317-9105-c1495e323e32" providerId="ADAL" clId="{C90F72B7-13AF-4333-8AF6-A1F8C5B24E0B}" dt="2026-03-16T18:29:13.127" v="3" actId="27636"/>
          <ac:spMkLst>
            <pc:docMk/>
            <pc:sldMk cId="236908129" sldId="280"/>
            <ac:spMk id="13" creationId="{8EA2E30F-E30A-C496-AB12-3FFF836C7D73}"/>
          </ac:spMkLst>
        </pc:spChg>
      </pc:sldChg>
      <pc:sldChg chg="add">
        <pc:chgData name="Terry Corcoran (Protiviti)" userId="a3484e04-f56d-4317-9105-c1495e323e32" providerId="ADAL" clId="{C90F72B7-13AF-4333-8AF6-A1F8C5B24E0B}" dt="2026-03-16T18:29:12.766" v="0"/>
        <pc:sldMkLst>
          <pc:docMk/>
          <pc:sldMk cId="1580071216" sldId="281"/>
        </pc:sldMkLst>
      </pc:sldChg>
      <pc:sldChg chg="modSp add mod">
        <pc:chgData name="Terry Corcoran (Protiviti)" userId="a3484e04-f56d-4317-9105-c1495e323e32" providerId="ADAL" clId="{C90F72B7-13AF-4333-8AF6-A1F8C5B24E0B}" dt="2026-03-16T18:29:13.282" v="19" actId="27636"/>
        <pc:sldMkLst>
          <pc:docMk/>
          <pc:sldMk cId="4054742479" sldId="282"/>
        </pc:sldMkLst>
        <pc:spChg chg="mod">
          <ac:chgData name="Terry Corcoran (Protiviti)" userId="a3484e04-f56d-4317-9105-c1495e323e32" providerId="ADAL" clId="{C90F72B7-13AF-4333-8AF6-A1F8C5B24E0B}" dt="2026-03-16T18:29:13.282" v="19" actId="27636"/>
          <ac:spMkLst>
            <pc:docMk/>
            <pc:sldMk cId="4054742479" sldId="282"/>
            <ac:spMk id="13" creationId="{9415667A-D0A4-B4B8-919C-CF1492AF065F}"/>
          </ac:spMkLst>
        </pc:spChg>
      </pc:sldChg>
      <pc:sldChg chg="modSp add mod">
        <pc:chgData name="Terry Corcoran (Protiviti)" userId="a3484e04-f56d-4317-9105-c1495e323e32" providerId="ADAL" clId="{C90F72B7-13AF-4333-8AF6-A1F8C5B24E0B}" dt="2026-03-16T18:29:13.297" v="21" actId="27636"/>
        <pc:sldMkLst>
          <pc:docMk/>
          <pc:sldMk cId="1344877307" sldId="283"/>
        </pc:sldMkLst>
        <pc:spChg chg="mod">
          <ac:chgData name="Terry Corcoran (Protiviti)" userId="a3484e04-f56d-4317-9105-c1495e323e32" providerId="ADAL" clId="{C90F72B7-13AF-4333-8AF6-A1F8C5B24E0B}" dt="2026-03-16T18:29:13.297" v="21" actId="27636"/>
          <ac:spMkLst>
            <pc:docMk/>
            <pc:sldMk cId="1344877307" sldId="283"/>
            <ac:spMk id="13" creationId="{485F324F-6F86-AC36-ED6A-88EA7C169408}"/>
          </ac:spMkLst>
        </pc:spChg>
      </pc:sldChg>
      <pc:sldChg chg="modSp add mod">
        <pc:chgData name="Terry Corcoran (Protiviti)" userId="a3484e04-f56d-4317-9105-c1495e323e32" providerId="ADAL" clId="{C90F72B7-13AF-4333-8AF6-A1F8C5B24E0B}" dt="2026-03-16T18:29:13.305" v="22" actId="27636"/>
        <pc:sldMkLst>
          <pc:docMk/>
          <pc:sldMk cId="3163650398" sldId="284"/>
        </pc:sldMkLst>
        <pc:spChg chg="mod">
          <ac:chgData name="Terry Corcoran (Protiviti)" userId="a3484e04-f56d-4317-9105-c1495e323e32" providerId="ADAL" clId="{C90F72B7-13AF-4333-8AF6-A1F8C5B24E0B}" dt="2026-03-16T18:29:13.305" v="22" actId="27636"/>
          <ac:spMkLst>
            <pc:docMk/>
            <pc:sldMk cId="3163650398" sldId="284"/>
            <ac:spMk id="13" creationId="{104F699B-AED9-7231-CCDC-FF720E9F09B3}"/>
          </ac:spMkLst>
        </pc:spChg>
      </pc:sldChg>
      <pc:sldChg chg="modSp add mod">
        <pc:chgData name="Terry Corcoran (Protiviti)" userId="a3484e04-f56d-4317-9105-c1495e323e32" providerId="ADAL" clId="{C90F72B7-13AF-4333-8AF6-A1F8C5B24E0B}" dt="2026-03-16T18:29:13.134" v="4" actId="27636"/>
        <pc:sldMkLst>
          <pc:docMk/>
          <pc:sldMk cId="3029824275" sldId="286"/>
        </pc:sldMkLst>
        <pc:spChg chg="mod">
          <ac:chgData name="Terry Corcoran (Protiviti)" userId="a3484e04-f56d-4317-9105-c1495e323e32" providerId="ADAL" clId="{C90F72B7-13AF-4333-8AF6-A1F8C5B24E0B}" dt="2026-03-16T18:29:13.134" v="4" actId="27636"/>
          <ac:spMkLst>
            <pc:docMk/>
            <pc:sldMk cId="3029824275" sldId="286"/>
            <ac:spMk id="3" creationId="{DA5E7E1D-1808-2A21-02CC-1E917F82E620}"/>
          </ac:spMkLst>
        </pc:spChg>
      </pc:sldChg>
      <pc:sldChg chg="modSp add mod">
        <pc:chgData name="Terry Corcoran (Protiviti)" userId="a3484e04-f56d-4317-9105-c1495e323e32" providerId="ADAL" clId="{C90F72B7-13AF-4333-8AF6-A1F8C5B24E0B}" dt="2026-03-16T18:29:13.153" v="7" actId="27636"/>
        <pc:sldMkLst>
          <pc:docMk/>
          <pc:sldMk cId="1902837433" sldId="288"/>
        </pc:sldMkLst>
        <pc:spChg chg="mod">
          <ac:chgData name="Terry Corcoran (Protiviti)" userId="a3484e04-f56d-4317-9105-c1495e323e32" providerId="ADAL" clId="{C90F72B7-13AF-4333-8AF6-A1F8C5B24E0B}" dt="2026-03-16T18:29:13.153" v="7" actId="27636"/>
          <ac:spMkLst>
            <pc:docMk/>
            <pc:sldMk cId="1902837433" sldId="288"/>
            <ac:spMk id="3" creationId="{B4CBC76B-E28B-1385-3AD5-AD0CC457468C}"/>
          </ac:spMkLst>
        </pc:spChg>
      </pc:sldChg>
      <pc:sldChg chg="modSp add mod">
        <pc:chgData name="Terry Corcoran (Protiviti)" userId="a3484e04-f56d-4317-9105-c1495e323e32" providerId="ADAL" clId="{C90F72B7-13AF-4333-8AF6-A1F8C5B24E0B}" dt="2026-03-16T18:29:13.141" v="5" actId="27636"/>
        <pc:sldMkLst>
          <pc:docMk/>
          <pc:sldMk cId="398981421" sldId="302"/>
        </pc:sldMkLst>
        <pc:spChg chg="mod">
          <ac:chgData name="Terry Corcoran (Protiviti)" userId="a3484e04-f56d-4317-9105-c1495e323e32" providerId="ADAL" clId="{C90F72B7-13AF-4333-8AF6-A1F8C5B24E0B}" dt="2026-03-16T18:29:13.141" v="5" actId="27636"/>
          <ac:spMkLst>
            <pc:docMk/>
            <pc:sldMk cId="398981421" sldId="302"/>
            <ac:spMk id="6" creationId="{967B7EAE-63F4-FC7B-1D2A-B079BE6F8B3F}"/>
          </ac:spMkLst>
        </pc:spChg>
      </pc:sldChg>
      <pc:sldChg chg="modSp add mod">
        <pc:chgData name="Terry Corcoran (Protiviti)" userId="a3484e04-f56d-4317-9105-c1495e323e32" providerId="ADAL" clId="{C90F72B7-13AF-4333-8AF6-A1F8C5B24E0B}" dt="2026-03-16T18:29:13.147" v="6" actId="27636"/>
        <pc:sldMkLst>
          <pc:docMk/>
          <pc:sldMk cId="2966637273" sldId="303"/>
        </pc:sldMkLst>
        <pc:spChg chg="mod">
          <ac:chgData name="Terry Corcoran (Protiviti)" userId="a3484e04-f56d-4317-9105-c1495e323e32" providerId="ADAL" clId="{C90F72B7-13AF-4333-8AF6-A1F8C5B24E0B}" dt="2026-03-16T18:29:13.147" v="6" actId="27636"/>
          <ac:spMkLst>
            <pc:docMk/>
            <pc:sldMk cId="2966637273" sldId="303"/>
            <ac:spMk id="13" creationId="{A21E9A13-C715-D54D-B6BB-A90A5AD283BA}"/>
          </ac:spMkLst>
        </pc:spChg>
      </pc:sldChg>
      <pc:sldChg chg="modSp add mod">
        <pc:chgData name="Terry Corcoran (Protiviti)" userId="a3484e04-f56d-4317-9105-c1495e323e32" providerId="ADAL" clId="{C90F72B7-13AF-4333-8AF6-A1F8C5B24E0B}" dt="2026-03-16T18:31:10.170" v="112" actId="6549"/>
        <pc:sldMkLst>
          <pc:docMk/>
          <pc:sldMk cId="0" sldId="2147471218"/>
        </pc:sldMkLst>
        <pc:spChg chg="mod">
          <ac:chgData name="Terry Corcoran (Protiviti)" userId="a3484e04-f56d-4317-9105-c1495e323e32" providerId="ADAL" clId="{C90F72B7-13AF-4333-8AF6-A1F8C5B24E0B}" dt="2026-03-16T18:31:10.170" v="112" actId="6549"/>
          <ac:spMkLst>
            <pc:docMk/>
            <pc:sldMk cId="0" sldId="2147471218"/>
            <ac:spMk id="40962" creationId="{AE84D6B5-23DC-F7ED-4587-B8DB2A1EDF67}"/>
          </ac:spMkLst>
        </pc:spChg>
        <pc:spChg chg="mod">
          <ac:chgData name="Terry Corcoran (Protiviti)" userId="a3484e04-f56d-4317-9105-c1495e323e32" providerId="ADAL" clId="{C90F72B7-13AF-4333-8AF6-A1F8C5B24E0B}" dt="2026-03-16T18:29:13.290" v="20" actId="27636"/>
          <ac:spMkLst>
            <pc:docMk/>
            <pc:sldMk cId="0" sldId="2147471218"/>
            <ac:spMk id="40963" creationId="{971F7E93-2C62-F28D-B12B-BB1644639AAD}"/>
          </ac:spMkLst>
        </pc:spChg>
      </pc:sldChg>
      <pc:sldChg chg="modSp add mod">
        <pc:chgData name="Terry Corcoran (Protiviti)" userId="a3484e04-f56d-4317-9105-c1495e323e32" providerId="ADAL" clId="{C90F72B7-13AF-4333-8AF6-A1F8C5B24E0B}" dt="2026-03-16T18:32:47.055" v="133" actId="1035"/>
        <pc:sldMkLst>
          <pc:docMk/>
          <pc:sldMk cId="731446165" sldId="2147482002"/>
        </pc:sldMkLst>
        <pc:spChg chg="mod">
          <ac:chgData name="Terry Corcoran (Protiviti)" userId="a3484e04-f56d-4317-9105-c1495e323e32" providerId="ADAL" clId="{C90F72B7-13AF-4333-8AF6-A1F8C5B24E0B}" dt="2026-03-16T18:32:47.055" v="133" actId="1035"/>
          <ac:spMkLst>
            <pc:docMk/>
            <pc:sldMk cId="731446165" sldId="2147482002"/>
            <ac:spMk id="16" creationId="{1AF45EB9-6738-F6B1-A3E6-AA836A62CED0}"/>
          </ac:spMkLst>
        </pc:spChg>
      </pc:sldChg>
      <pc:sldChg chg="add">
        <pc:chgData name="Terry Corcoran (Protiviti)" userId="a3484e04-f56d-4317-9105-c1495e323e32" providerId="ADAL" clId="{C90F72B7-13AF-4333-8AF6-A1F8C5B24E0B}" dt="2026-03-16T18:29:12.766" v="0"/>
        <pc:sldMkLst>
          <pc:docMk/>
          <pc:sldMk cId="1886088436" sldId="2147483409"/>
        </pc:sldMkLst>
      </pc:sldChg>
      <pc:sldChg chg="modSp add mod">
        <pc:chgData name="Terry Corcoran (Protiviti)" userId="a3484e04-f56d-4317-9105-c1495e323e32" providerId="ADAL" clId="{C90F72B7-13AF-4333-8AF6-A1F8C5B24E0B}" dt="2026-03-16T18:30:56.877" v="111" actId="1035"/>
        <pc:sldMkLst>
          <pc:docMk/>
          <pc:sldMk cId="3772288799" sldId="2147483443"/>
        </pc:sldMkLst>
        <pc:spChg chg="mod">
          <ac:chgData name="Terry Corcoran (Protiviti)" userId="a3484e04-f56d-4317-9105-c1495e323e32" providerId="ADAL" clId="{C90F72B7-13AF-4333-8AF6-A1F8C5B24E0B}" dt="2026-03-16T18:30:50.184" v="92" actId="1036"/>
          <ac:spMkLst>
            <pc:docMk/>
            <pc:sldMk cId="3772288799" sldId="2147483443"/>
            <ac:spMk id="3" creationId="{7A695F19-7EE7-EBC4-5965-3237AB1E10BB}"/>
          </ac:spMkLst>
        </pc:spChg>
        <pc:grpChg chg="mod">
          <ac:chgData name="Terry Corcoran (Protiviti)" userId="a3484e04-f56d-4317-9105-c1495e323e32" providerId="ADAL" clId="{C90F72B7-13AF-4333-8AF6-A1F8C5B24E0B}" dt="2026-03-16T18:30:56.877" v="111" actId="1035"/>
          <ac:grpSpMkLst>
            <pc:docMk/>
            <pc:sldMk cId="3772288799" sldId="2147483443"/>
            <ac:grpSpMk id="4" creationId="{CAA39F0B-49C6-254B-3A75-8BF4A2ADB217}"/>
          </ac:grpSpMkLst>
        </pc:grpChg>
        <pc:grpChg chg="mod">
          <ac:chgData name="Terry Corcoran (Protiviti)" userId="a3484e04-f56d-4317-9105-c1495e323e32" providerId="ADAL" clId="{C90F72B7-13AF-4333-8AF6-A1F8C5B24E0B}" dt="2026-03-16T18:30:56.877" v="111" actId="1035"/>
          <ac:grpSpMkLst>
            <pc:docMk/>
            <pc:sldMk cId="3772288799" sldId="2147483443"/>
            <ac:grpSpMk id="5" creationId="{8C5E8C0C-AE88-1A1E-C460-DA510722B673}"/>
          </ac:grpSpMkLst>
        </pc:grpChg>
      </pc:sldChg>
      <pc:sldChg chg="modSp add mod">
        <pc:chgData name="Terry Corcoran (Protiviti)" userId="a3484e04-f56d-4317-9105-c1495e323e32" providerId="ADAL" clId="{C90F72B7-13AF-4333-8AF6-A1F8C5B24E0B}" dt="2026-03-16T18:29:13.274" v="18" actId="27636"/>
        <pc:sldMkLst>
          <pc:docMk/>
          <pc:sldMk cId="309875941" sldId="2147483505"/>
        </pc:sldMkLst>
        <pc:spChg chg="mod">
          <ac:chgData name="Terry Corcoran (Protiviti)" userId="a3484e04-f56d-4317-9105-c1495e323e32" providerId="ADAL" clId="{C90F72B7-13AF-4333-8AF6-A1F8C5B24E0B}" dt="2026-03-16T18:29:13.274" v="18" actId="27636"/>
          <ac:spMkLst>
            <pc:docMk/>
            <pc:sldMk cId="309875941" sldId="2147483505"/>
            <ac:spMk id="2" creationId="{7C2ABF5E-8C9E-1947-85B9-068253D4E374}"/>
          </ac:spMkLst>
        </pc:spChg>
      </pc:sldChg>
      <pc:sldChg chg="add">
        <pc:chgData name="Terry Corcoran (Protiviti)" userId="a3484e04-f56d-4317-9105-c1495e323e32" providerId="ADAL" clId="{C90F72B7-13AF-4333-8AF6-A1F8C5B24E0B}" dt="2026-03-16T18:29:12.766" v="0"/>
        <pc:sldMkLst>
          <pc:docMk/>
          <pc:sldMk cId="0" sldId="2147483647"/>
        </pc:sldMkLst>
      </pc:sldChg>
    </pc:docChg>
  </pc:docChgLst>
</pc:chgInfo>
</file>

<file path=ppt/comments/modernComment_117_8DBF09DC.xml><?xml version="1.0" encoding="utf-8"?>
<p188:cmLst xmlns:a="http://schemas.openxmlformats.org/drawingml/2006/main" xmlns:r="http://schemas.openxmlformats.org/officeDocument/2006/relationships" xmlns:p188="http://schemas.microsoft.com/office/powerpoint/2018/8/main">
  <p188:cm id="{A4FBF535-E80E-41BD-B21C-AA8F609E52FD}" authorId="{32BFDE1C-0185-A80F-F27A-5F7BA0628D10}" created="2026-03-16T17:47:59.919">
    <ac:txMkLst xmlns:ac="http://schemas.microsoft.com/office/drawing/2013/main/command">
      <pc:docMk xmlns:pc="http://schemas.microsoft.com/office/powerpoint/2013/main/command"/>
      <pc:sldMk xmlns:pc="http://schemas.microsoft.com/office/powerpoint/2013/main/command" cId="2378107356" sldId="279"/>
      <ac:spMk id="3" creationId="{6DDEBE25-F01C-43D6-952B-7CB47050732E}"/>
      <ac:txMk cp="0" len="17">
        <ac:context len="18" hash="3994123724"/>
      </ac:txMk>
    </ac:txMkLst>
    <p188:pos x="2596689" y="133555"/>
    <p188:txBody>
      <a:bodyPr/>
      <a:lstStyle/>
      <a:p>
        <a:r>
          <a:rPr lang="en-US"/>
          <a:t>TBD - Co-presenter.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E4D68-F5BA-46D5-A0E4-2FFE6D616D05}"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34C1A-0F81-4425-986B-62CBFDF5E990}" type="slidenum">
              <a:rPr lang="en-US" smtClean="0"/>
              <a:t>‹#›</a:t>
            </a:fld>
            <a:endParaRPr lang="en-US"/>
          </a:p>
        </p:txBody>
      </p:sp>
    </p:spTree>
    <p:extLst>
      <p:ext uri="{BB962C8B-B14F-4D97-AF65-F5344CB8AC3E}">
        <p14:creationId xmlns:p14="http://schemas.microsoft.com/office/powerpoint/2010/main" val="102111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1670F2-4D1C-F243-A498-C7A1AF23B58E}" type="slidenum">
              <a:rPr lang="en-US" smtClean="0"/>
              <a:t>2</a:t>
            </a:fld>
            <a:endParaRPr lang="en-US"/>
          </a:p>
        </p:txBody>
      </p:sp>
    </p:spTree>
    <p:extLst>
      <p:ext uri="{BB962C8B-B14F-4D97-AF65-F5344CB8AC3E}">
        <p14:creationId xmlns:p14="http://schemas.microsoft.com/office/powerpoint/2010/main" val="2130788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Maureen</a:t>
            </a:r>
          </a:p>
        </p:txBody>
      </p:sp>
      <p:sp>
        <p:nvSpPr>
          <p:cNvPr id="4" name="Slide Number Placeholder 3"/>
          <p:cNvSpPr>
            <a:spLocks noGrp="1"/>
          </p:cNvSpPr>
          <p:nvPr>
            <p:ph type="sldNum" sz="quarter" idx="5"/>
          </p:nvPr>
        </p:nvSpPr>
        <p:spPr/>
        <p:txBody>
          <a:bodyPr/>
          <a:lstStyle/>
          <a:p>
            <a:fld id="{C41670F2-4D1C-F243-A498-C7A1AF23B58E}" type="slidenum">
              <a:rPr lang="en-US" smtClean="0"/>
              <a:t>11</a:t>
            </a:fld>
            <a:endParaRPr lang="en-US"/>
          </a:p>
        </p:txBody>
      </p:sp>
    </p:spTree>
    <p:extLst>
      <p:ext uri="{BB962C8B-B14F-4D97-AF65-F5344CB8AC3E}">
        <p14:creationId xmlns:p14="http://schemas.microsoft.com/office/powerpoint/2010/main" val="2396805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Maureen</a:t>
            </a:r>
          </a:p>
        </p:txBody>
      </p:sp>
      <p:sp>
        <p:nvSpPr>
          <p:cNvPr id="4" name="Slide Number Placeholder 3"/>
          <p:cNvSpPr>
            <a:spLocks noGrp="1"/>
          </p:cNvSpPr>
          <p:nvPr>
            <p:ph type="sldNum" sz="quarter" idx="5"/>
          </p:nvPr>
        </p:nvSpPr>
        <p:spPr/>
        <p:txBody>
          <a:bodyPr/>
          <a:lstStyle/>
          <a:p>
            <a:fld id="{C41670F2-4D1C-F243-A498-C7A1AF23B58E}" type="slidenum">
              <a:rPr lang="en-US" smtClean="0"/>
              <a:t>12</a:t>
            </a:fld>
            <a:endParaRPr lang="en-US"/>
          </a:p>
        </p:txBody>
      </p:sp>
    </p:spTree>
    <p:extLst>
      <p:ext uri="{BB962C8B-B14F-4D97-AF65-F5344CB8AC3E}">
        <p14:creationId xmlns:p14="http://schemas.microsoft.com/office/powerpoint/2010/main" val="867611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6888-E971-DEDC-62FF-7A2BC8733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B5613-B9A1-AB16-9B67-1895C1168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8B525D-4FA5-73D4-5002-FFF2BA0B82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2BDAB2-9734-BB85-010B-7FE815B8804C}"/>
              </a:ext>
            </a:extLst>
          </p:cNvPr>
          <p:cNvSpPr>
            <a:spLocks noGrp="1"/>
          </p:cNvSpPr>
          <p:nvPr>
            <p:ph type="sldNum" sz="quarter" idx="5"/>
          </p:nvPr>
        </p:nvSpPr>
        <p:spPr/>
        <p:txBody>
          <a:bodyPr/>
          <a:lstStyle/>
          <a:p>
            <a:fld id="{C41670F2-4D1C-F243-A498-C7A1AF23B58E}" type="slidenum">
              <a:rPr lang="en-US" smtClean="0"/>
              <a:t>13</a:t>
            </a:fld>
            <a:endParaRPr lang="en-US"/>
          </a:p>
        </p:txBody>
      </p:sp>
    </p:spTree>
    <p:extLst>
      <p:ext uri="{BB962C8B-B14F-4D97-AF65-F5344CB8AC3E}">
        <p14:creationId xmlns:p14="http://schemas.microsoft.com/office/powerpoint/2010/main" val="380862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48E0B-FE85-3438-B1F1-090C3DCB52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94FCD-BE72-182B-9A74-D8CFCC095C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344D3-0C8B-17E2-3A26-7FEF6378F9DA}"/>
              </a:ext>
            </a:extLst>
          </p:cNvPr>
          <p:cNvSpPr>
            <a:spLocks noGrp="1"/>
          </p:cNvSpPr>
          <p:nvPr>
            <p:ph type="body" idx="1"/>
          </p:nvPr>
        </p:nvSpPr>
        <p:spPr/>
        <p:txBody>
          <a:bodyPr/>
          <a:lstStyle/>
          <a:p>
            <a:r>
              <a:rPr lang="en-US" b="1"/>
              <a:t>Roel</a:t>
            </a:r>
          </a:p>
        </p:txBody>
      </p:sp>
      <p:sp>
        <p:nvSpPr>
          <p:cNvPr id="4" name="Slide Number Placeholder 3">
            <a:extLst>
              <a:ext uri="{FF2B5EF4-FFF2-40B4-BE49-F238E27FC236}">
                <a16:creationId xmlns:a16="http://schemas.microsoft.com/office/drawing/2014/main" id="{08FFA68E-A668-0AB7-088D-D197AE0D2805}"/>
              </a:ext>
            </a:extLst>
          </p:cNvPr>
          <p:cNvSpPr>
            <a:spLocks noGrp="1"/>
          </p:cNvSpPr>
          <p:nvPr>
            <p:ph type="sldNum" sz="quarter" idx="5"/>
          </p:nvPr>
        </p:nvSpPr>
        <p:spPr/>
        <p:txBody>
          <a:bodyPr/>
          <a:lstStyle/>
          <a:p>
            <a:fld id="{C41670F2-4D1C-F243-A498-C7A1AF23B58E}" type="slidenum">
              <a:rPr lang="en-US" smtClean="0"/>
              <a:t>14</a:t>
            </a:fld>
            <a:endParaRPr lang="en-US"/>
          </a:p>
        </p:txBody>
      </p:sp>
    </p:spTree>
    <p:extLst>
      <p:ext uri="{BB962C8B-B14F-4D97-AF65-F5344CB8AC3E}">
        <p14:creationId xmlns:p14="http://schemas.microsoft.com/office/powerpoint/2010/main" val="303635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C3F56-1B71-5EAC-8A34-8A0148352D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EFDBD-61AE-0A64-D495-81257852C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E65D60-4E56-7086-2D99-253B070A2F84}"/>
              </a:ext>
            </a:extLst>
          </p:cNvPr>
          <p:cNvSpPr>
            <a:spLocks noGrp="1"/>
          </p:cNvSpPr>
          <p:nvPr>
            <p:ph type="body" idx="1"/>
          </p:nvPr>
        </p:nvSpPr>
        <p:spPr/>
        <p:txBody>
          <a:bodyPr/>
          <a:lstStyle/>
          <a:p>
            <a:r>
              <a:rPr lang="en-US" b="1"/>
              <a:t>Roel</a:t>
            </a:r>
          </a:p>
        </p:txBody>
      </p:sp>
      <p:sp>
        <p:nvSpPr>
          <p:cNvPr id="4" name="Slide Number Placeholder 3">
            <a:extLst>
              <a:ext uri="{FF2B5EF4-FFF2-40B4-BE49-F238E27FC236}">
                <a16:creationId xmlns:a16="http://schemas.microsoft.com/office/drawing/2014/main" id="{01D1FC7E-B9A2-5EFA-BD35-EA8D510FB09B}"/>
              </a:ext>
            </a:extLst>
          </p:cNvPr>
          <p:cNvSpPr>
            <a:spLocks noGrp="1"/>
          </p:cNvSpPr>
          <p:nvPr>
            <p:ph type="sldNum" sz="quarter" idx="5"/>
          </p:nvPr>
        </p:nvSpPr>
        <p:spPr/>
        <p:txBody>
          <a:bodyPr/>
          <a:lstStyle/>
          <a:p>
            <a:fld id="{C41670F2-4D1C-F243-A498-C7A1AF23B58E}" type="slidenum">
              <a:rPr lang="en-US" smtClean="0"/>
              <a:t>15</a:t>
            </a:fld>
            <a:endParaRPr lang="en-US"/>
          </a:p>
        </p:txBody>
      </p:sp>
    </p:spTree>
    <p:extLst>
      <p:ext uri="{BB962C8B-B14F-4D97-AF65-F5344CB8AC3E}">
        <p14:creationId xmlns:p14="http://schemas.microsoft.com/office/powerpoint/2010/main" val="310351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F9BA-2D5A-3FED-FBA2-2D8DD32C22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8C73A-6000-4A22-4845-ADF1B9E71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DDFEB2-A3E8-BB0D-E558-4593994FC0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2FB1A79-9724-816F-627B-B7CD2392A7EE}"/>
              </a:ext>
            </a:extLst>
          </p:cNvPr>
          <p:cNvSpPr>
            <a:spLocks noGrp="1"/>
          </p:cNvSpPr>
          <p:nvPr>
            <p:ph type="sldNum" sz="quarter" idx="5"/>
          </p:nvPr>
        </p:nvSpPr>
        <p:spPr/>
        <p:txBody>
          <a:bodyPr/>
          <a:lstStyle/>
          <a:p>
            <a:fld id="{C41670F2-4D1C-F243-A498-C7A1AF23B58E}" type="slidenum">
              <a:rPr lang="en-US" smtClean="0"/>
              <a:t>17</a:t>
            </a:fld>
            <a:endParaRPr lang="en-US"/>
          </a:p>
        </p:txBody>
      </p:sp>
    </p:spTree>
    <p:extLst>
      <p:ext uri="{BB962C8B-B14F-4D97-AF65-F5344CB8AC3E}">
        <p14:creationId xmlns:p14="http://schemas.microsoft.com/office/powerpoint/2010/main" val="2715320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1C816FE0-89FC-9583-0694-20382B7964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B8805CBD-492F-E892-7B8B-202AE78A0C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9BFE35B5-F123-090F-BE92-106F1BE1B53F}"/>
              </a:ext>
            </a:extLst>
          </p:cNvPr>
          <p:cNvSpPr>
            <a:spLocks noGrp="1"/>
          </p:cNvSpPr>
          <p:nvPr>
            <p:ph type="sldNum" sz="quarter" idx="5"/>
          </p:nvPr>
        </p:nvSpPr>
        <p:spPr/>
        <p:txBody>
          <a:bodyPr/>
          <a:lstStyle/>
          <a:p>
            <a:pPr>
              <a:defRPr/>
            </a:pPr>
            <a:fld id="{2CE4A909-FB49-4641-96B8-F88CFD4E83B8}"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ED5E77-1927-4307-9B08-98D8BC86993D}" type="slidenum">
              <a:rPr lang="en-US" smtClean="0"/>
              <a:pPr/>
              <a:t>21</a:t>
            </a:fld>
            <a:endParaRPr lang="en-US"/>
          </a:p>
        </p:txBody>
      </p:sp>
    </p:spTree>
    <p:extLst>
      <p:ext uri="{BB962C8B-B14F-4D97-AF65-F5344CB8AC3E}">
        <p14:creationId xmlns:p14="http://schemas.microsoft.com/office/powerpoint/2010/main" val="3666554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1670F2-4D1C-F243-A498-C7A1AF23B58E}" type="slidenum">
              <a:rPr lang="en-US" smtClean="0"/>
              <a:t>22</a:t>
            </a:fld>
            <a:endParaRPr lang="en-US"/>
          </a:p>
        </p:txBody>
      </p:sp>
    </p:spTree>
    <p:extLst>
      <p:ext uri="{BB962C8B-B14F-4D97-AF65-F5344CB8AC3E}">
        <p14:creationId xmlns:p14="http://schemas.microsoft.com/office/powerpoint/2010/main" val="402248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D179B-5F9C-CB9F-9174-F10425284D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AB9F-2DE2-6387-FBDA-D84F095CD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E8011-E1A9-DED4-BC73-8D274CAB95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742842-F345-4BEA-9F17-F0FBDA906B76}"/>
              </a:ext>
            </a:extLst>
          </p:cNvPr>
          <p:cNvSpPr>
            <a:spLocks noGrp="1"/>
          </p:cNvSpPr>
          <p:nvPr>
            <p:ph type="sldNum" sz="quarter" idx="5"/>
          </p:nvPr>
        </p:nvSpPr>
        <p:spPr/>
        <p:txBody>
          <a:bodyPr/>
          <a:lstStyle/>
          <a:p>
            <a:fld id="{C41670F2-4D1C-F243-A498-C7A1AF23B58E}" type="slidenum">
              <a:rPr lang="en-US" smtClean="0"/>
              <a:t>24</a:t>
            </a:fld>
            <a:endParaRPr lang="en-US"/>
          </a:p>
        </p:txBody>
      </p:sp>
    </p:spTree>
    <p:extLst>
      <p:ext uri="{BB962C8B-B14F-4D97-AF65-F5344CB8AC3E}">
        <p14:creationId xmlns:p14="http://schemas.microsoft.com/office/powerpoint/2010/main" val="252539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AE303-1BEC-E9DF-E7BF-BCD1F24995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B2E2E-CA16-9F3A-A9CE-F500F249E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1F326-0DB8-E24C-1E6E-0254B13817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C2F2E-BC80-6772-605A-968F94AD153A}"/>
              </a:ext>
            </a:extLst>
          </p:cNvPr>
          <p:cNvSpPr>
            <a:spLocks noGrp="1"/>
          </p:cNvSpPr>
          <p:nvPr>
            <p:ph type="sldNum" sz="quarter" idx="5"/>
          </p:nvPr>
        </p:nvSpPr>
        <p:spPr/>
        <p:txBody>
          <a:bodyPr/>
          <a:lstStyle/>
          <a:p>
            <a:fld id="{C41670F2-4D1C-F243-A498-C7A1AF23B58E}" type="slidenum">
              <a:rPr lang="en-US" smtClean="0"/>
              <a:t>3</a:t>
            </a:fld>
            <a:endParaRPr lang="en-US"/>
          </a:p>
        </p:txBody>
      </p:sp>
    </p:spTree>
    <p:extLst>
      <p:ext uri="{BB962C8B-B14F-4D97-AF65-F5344CB8AC3E}">
        <p14:creationId xmlns:p14="http://schemas.microsoft.com/office/powerpoint/2010/main" val="2033477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C8198-F45B-248E-2661-96E2BD63C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04EE9-838F-009B-C17C-510C734F7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E3084-845C-1505-5E4A-B19C3D9C3FB1}"/>
              </a:ext>
            </a:extLst>
          </p:cNvPr>
          <p:cNvSpPr>
            <a:spLocks noGrp="1"/>
          </p:cNvSpPr>
          <p:nvPr>
            <p:ph type="body" idx="1"/>
          </p:nvPr>
        </p:nvSpPr>
        <p:spPr/>
        <p:txBody>
          <a:bodyPr/>
          <a:lstStyle/>
          <a:p>
            <a:r>
              <a:rPr lang="en-US"/>
              <a:t>Maureen</a:t>
            </a:r>
          </a:p>
        </p:txBody>
      </p:sp>
      <p:sp>
        <p:nvSpPr>
          <p:cNvPr id="4" name="Slide Number Placeholder 3">
            <a:extLst>
              <a:ext uri="{FF2B5EF4-FFF2-40B4-BE49-F238E27FC236}">
                <a16:creationId xmlns:a16="http://schemas.microsoft.com/office/drawing/2014/main" id="{B4DEA14B-C2DF-D7A5-7296-5CD4796E16B0}"/>
              </a:ext>
            </a:extLst>
          </p:cNvPr>
          <p:cNvSpPr>
            <a:spLocks noGrp="1"/>
          </p:cNvSpPr>
          <p:nvPr>
            <p:ph type="sldNum" sz="quarter" idx="5"/>
          </p:nvPr>
        </p:nvSpPr>
        <p:spPr/>
        <p:txBody>
          <a:bodyPr/>
          <a:lstStyle/>
          <a:p>
            <a:fld id="{C41670F2-4D1C-F243-A498-C7A1AF23B58E}" type="slidenum">
              <a:rPr lang="en-US" smtClean="0"/>
              <a:t>25</a:t>
            </a:fld>
            <a:endParaRPr lang="en-US"/>
          </a:p>
        </p:txBody>
      </p:sp>
    </p:spTree>
    <p:extLst>
      <p:ext uri="{BB962C8B-B14F-4D97-AF65-F5344CB8AC3E}">
        <p14:creationId xmlns:p14="http://schemas.microsoft.com/office/powerpoint/2010/main" val="103679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2813" rtl="0" eaLnBrk="0" fontAlgn="base" latinLnBrk="0" hangingPunct="0">
              <a:lnSpc>
                <a:spcPct val="100000"/>
              </a:lnSpc>
              <a:spcBef>
                <a:spcPct val="30000"/>
              </a:spcBef>
              <a:spcAft>
                <a:spcPct val="0"/>
              </a:spcAft>
              <a:buClrTx/>
              <a:buSzTx/>
              <a:buFontTx/>
              <a:buNone/>
              <a:tabLst/>
              <a:defRPr/>
            </a:pPr>
            <a:r>
              <a:rPr lang="en-US" b="1"/>
              <a:t>ROEL</a:t>
            </a:r>
          </a:p>
          <a:p>
            <a:endParaRPr lang="en-US"/>
          </a:p>
        </p:txBody>
      </p:sp>
      <p:sp>
        <p:nvSpPr>
          <p:cNvPr id="4" name="Slide Number Placeholder 3"/>
          <p:cNvSpPr>
            <a:spLocks noGrp="1"/>
          </p:cNvSpPr>
          <p:nvPr>
            <p:ph type="sldNum" sz="quarter" idx="5"/>
          </p:nvPr>
        </p:nvSpPr>
        <p:spPr/>
        <p:txBody>
          <a:bodyPr/>
          <a:lstStyle/>
          <a:p>
            <a:pPr>
              <a:defRPr/>
            </a:pPr>
            <a:fld id="{2CD2C1A6-5D05-4DE0-8478-7CE740E840D1}" type="slidenum">
              <a:rPr lang="en-US" smtClean="0"/>
              <a:pPr>
                <a:defRPr/>
              </a:pPr>
              <a:t>27</a:t>
            </a:fld>
            <a:endParaRPr lang="en-US"/>
          </a:p>
        </p:txBody>
      </p:sp>
    </p:spTree>
    <p:extLst>
      <p:ext uri="{BB962C8B-B14F-4D97-AF65-F5344CB8AC3E}">
        <p14:creationId xmlns:p14="http://schemas.microsoft.com/office/powerpoint/2010/main" val="1132777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0"/>
          </a:p>
        </p:txBody>
      </p:sp>
      <p:sp>
        <p:nvSpPr>
          <p:cNvPr id="4" name="Slide Number Placeholder 3"/>
          <p:cNvSpPr>
            <a:spLocks noGrp="1"/>
          </p:cNvSpPr>
          <p:nvPr>
            <p:ph type="sldNum" sz="quarter" idx="5"/>
          </p:nvPr>
        </p:nvSpPr>
        <p:spPr/>
        <p:txBody>
          <a:bodyPr/>
          <a:lstStyle/>
          <a:p>
            <a:fld id="{C41670F2-4D1C-F243-A498-C7A1AF23B58E}" type="slidenum">
              <a:rPr lang="en-US" smtClean="0"/>
              <a:t>28</a:t>
            </a:fld>
            <a:endParaRPr lang="en-US"/>
          </a:p>
        </p:txBody>
      </p:sp>
    </p:spTree>
    <p:extLst>
      <p:ext uri="{BB962C8B-B14F-4D97-AF65-F5344CB8AC3E}">
        <p14:creationId xmlns:p14="http://schemas.microsoft.com/office/powerpoint/2010/main" val="1004018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2A120-CC2C-9AEA-3953-1E2EAD868B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E0DB3-FBD7-A09F-310E-2B73143964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48EC89-4CAF-3A81-5CB5-4357514B7F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2F23EE7-F97D-4606-BC29-55C688B75F50}"/>
              </a:ext>
            </a:extLst>
          </p:cNvPr>
          <p:cNvSpPr>
            <a:spLocks noGrp="1"/>
          </p:cNvSpPr>
          <p:nvPr>
            <p:ph type="sldNum" sz="quarter" idx="5"/>
          </p:nvPr>
        </p:nvSpPr>
        <p:spPr/>
        <p:txBody>
          <a:bodyPr/>
          <a:lstStyle/>
          <a:p>
            <a:fld id="{C41670F2-4D1C-F243-A498-C7A1AF23B58E}" type="slidenum">
              <a:rPr lang="en-US" smtClean="0"/>
              <a:t>29</a:t>
            </a:fld>
            <a:endParaRPr lang="en-US"/>
          </a:p>
        </p:txBody>
      </p:sp>
    </p:spTree>
    <p:extLst>
      <p:ext uri="{BB962C8B-B14F-4D97-AF65-F5344CB8AC3E}">
        <p14:creationId xmlns:p14="http://schemas.microsoft.com/office/powerpoint/2010/main" val="596387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AE500-9AF4-E64A-35BA-E21B25D8AE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1B78E-B6BC-5A83-F889-EFAB6A856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4A86C-B49D-9DB6-017D-82C5383B02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29C2A2-F9F6-C242-0F90-005119D6E973}"/>
              </a:ext>
            </a:extLst>
          </p:cNvPr>
          <p:cNvSpPr>
            <a:spLocks noGrp="1"/>
          </p:cNvSpPr>
          <p:nvPr>
            <p:ph type="sldNum" sz="quarter" idx="5"/>
          </p:nvPr>
        </p:nvSpPr>
        <p:spPr/>
        <p:txBody>
          <a:bodyPr/>
          <a:lstStyle/>
          <a:p>
            <a:fld id="{C41670F2-4D1C-F243-A498-C7A1AF23B58E}" type="slidenum">
              <a:rPr lang="en-US" smtClean="0"/>
              <a:t>30</a:t>
            </a:fld>
            <a:endParaRPr lang="en-US"/>
          </a:p>
        </p:txBody>
      </p:sp>
    </p:spTree>
    <p:extLst>
      <p:ext uri="{BB962C8B-B14F-4D97-AF65-F5344CB8AC3E}">
        <p14:creationId xmlns:p14="http://schemas.microsoft.com/office/powerpoint/2010/main" val="464047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E27D6-023C-3EF4-9C36-A6389B66B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C3CD10-EFB6-68C3-C00C-B72A814A6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56610-596C-C6BF-E055-7D1825C7E2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C15687-5A42-E51A-1479-970815226425}"/>
              </a:ext>
            </a:extLst>
          </p:cNvPr>
          <p:cNvSpPr>
            <a:spLocks noGrp="1"/>
          </p:cNvSpPr>
          <p:nvPr>
            <p:ph type="sldNum" sz="quarter" idx="5"/>
          </p:nvPr>
        </p:nvSpPr>
        <p:spPr/>
        <p:txBody>
          <a:bodyPr/>
          <a:lstStyle/>
          <a:p>
            <a:fld id="{C41670F2-4D1C-F243-A498-C7A1AF23B58E}" type="slidenum">
              <a:rPr lang="en-US" smtClean="0"/>
              <a:t>4</a:t>
            </a:fld>
            <a:endParaRPr lang="en-US"/>
          </a:p>
        </p:txBody>
      </p:sp>
    </p:spTree>
    <p:extLst>
      <p:ext uri="{BB962C8B-B14F-4D97-AF65-F5344CB8AC3E}">
        <p14:creationId xmlns:p14="http://schemas.microsoft.com/office/powerpoint/2010/main" val="163177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80CDA-F92F-E143-D70D-F50C6287E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E722D3-5C73-4F91-4C31-75760A9EA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D1585C-136C-444C-5BD6-C5EC947955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03627E-7B11-0940-FB65-17B9F3655D7E}"/>
              </a:ext>
            </a:extLst>
          </p:cNvPr>
          <p:cNvSpPr>
            <a:spLocks noGrp="1"/>
          </p:cNvSpPr>
          <p:nvPr>
            <p:ph type="sldNum" sz="quarter" idx="5"/>
          </p:nvPr>
        </p:nvSpPr>
        <p:spPr/>
        <p:txBody>
          <a:bodyPr/>
          <a:lstStyle/>
          <a:p>
            <a:fld id="{C41670F2-4D1C-F243-A498-C7A1AF23B58E}" type="slidenum">
              <a:rPr lang="en-US" smtClean="0"/>
              <a:t>5</a:t>
            </a:fld>
            <a:endParaRPr lang="en-US"/>
          </a:p>
        </p:txBody>
      </p:sp>
    </p:spTree>
    <p:extLst>
      <p:ext uri="{BB962C8B-B14F-4D97-AF65-F5344CB8AC3E}">
        <p14:creationId xmlns:p14="http://schemas.microsoft.com/office/powerpoint/2010/main" val="195858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 2024 Protiviti – Confidential. An Equal Opportunity Employer M/F/Disability/Veterans. Protiviti is not licensed or registered as a public accounting firm and does not issue opinions on financial statements or offer attestation services. All registered trademarks are the property of their respective owners. </a:t>
            </a:r>
          </a:p>
        </p:txBody>
      </p:sp>
      <p:sp>
        <p:nvSpPr>
          <p:cNvPr id="5" name="Slide Number Placeholder 4"/>
          <p:cNvSpPr>
            <a:spLocks noGrp="1"/>
          </p:cNvSpPr>
          <p:nvPr>
            <p:ph type="sldNum" sz="quarter" idx="5"/>
          </p:nvPr>
        </p:nvSpPr>
        <p:spPr/>
        <p:txBody>
          <a:bodyPr/>
          <a:lstStyle/>
          <a:p>
            <a:fld id="{C41670F2-4D1C-F243-A498-C7A1AF23B58E}" type="slidenum">
              <a:rPr lang="en-US" smtClean="0"/>
              <a:t>6</a:t>
            </a:fld>
            <a:endParaRPr lang="en-US"/>
          </a:p>
        </p:txBody>
      </p:sp>
    </p:spTree>
    <p:extLst>
      <p:ext uri="{BB962C8B-B14F-4D97-AF65-F5344CB8AC3E}">
        <p14:creationId xmlns:p14="http://schemas.microsoft.com/office/powerpoint/2010/main" val="2741475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04FDA-A622-D9AD-C9AE-27132C59D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9A46A-4A7A-4B23-FADC-D8E9B7B14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1E11B-8152-5AAF-3A1A-ACA2EFA33A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6D3125B-2965-D1AB-B1F3-19BD1FE9615E}"/>
              </a:ext>
            </a:extLst>
          </p:cNvPr>
          <p:cNvSpPr>
            <a:spLocks noGrp="1"/>
          </p:cNvSpPr>
          <p:nvPr>
            <p:ph type="sldNum" sz="quarter" idx="5"/>
          </p:nvPr>
        </p:nvSpPr>
        <p:spPr/>
        <p:txBody>
          <a:bodyPr/>
          <a:lstStyle/>
          <a:p>
            <a:fld id="{C41670F2-4D1C-F243-A498-C7A1AF23B58E}" type="slidenum">
              <a:rPr lang="en-US" smtClean="0"/>
              <a:t>7</a:t>
            </a:fld>
            <a:endParaRPr lang="en-US"/>
          </a:p>
        </p:txBody>
      </p:sp>
    </p:spTree>
    <p:extLst>
      <p:ext uri="{BB962C8B-B14F-4D97-AF65-F5344CB8AC3E}">
        <p14:creationId xmlns:p14="http://schemas.microsoft.com/office/powerpoint/2010/main" val="5350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1670F2-4D1C-F243-A498-C7A1AF23B58E}" type="slidenum">
              <a:rPr lang="en-US" smtClean="0"/>
              <a:t>8</a:t>
            </a:fld>
            <a:endParaRPr lang="en-US"/>
          </a:p>
        </p:txBody>
      </p:sp>
    </p:spTree>
    <p:extLst>
      <p:ext uri="{BB962C8B-B14F-4D97-AF65-F5344CB8AC3E}">
        <p14:creationId xmlns:p14="http://schemas.microsoft.com/office/powerpoint/2010/main" val="58336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0E52B6-3076-43B4-BDFB-56AA9696EC8C}" type="slidenum">
              <a:rPr lang="en-US" smtClean="0"/>
              <a:t>9</a:t>
            </a:fld>
            <a:endParaRPr lang="en-US"/>
          </a:p>
        </p:txBody>
      </p:sp>
    </p:spTree>
    <p:extLst>
      <p:ext uri="{BB962C8B-B14F-4D97-AF65-F5344CB8AC3E}">
        <p14:creationId xmlns:p14="http://schemas.microsoft.com/office/powerpoint/2010/main" val="2273383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66DF-AB96-D79E-2A0B-DFCCA8C10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E2F52C-200B-829C-4AFF-9E9F0C88C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7E16D-2725-5E26-E8F6-D92EBBA30A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8F68B84-C6A1-D469-AA5A-442380FEBCF5}"/>
              </a:ext>
            </a:extLst>
          </p:cNvPr>
          <p:cNvSpPr>
            <a:spLocks noGrp="1"/>
          </p:cNvSpPr>
          <p:nvPr>
            <p:ph type="sldNum" sz="quarter" idx="5"/>
          </p:nvPr>
        </p:nvSpPr>
        <p:spPr/>
        <p:txBody>
          <a:bodyPr/>
          <a:lstStyle/>
          <a:p>
            <a:fld id="{C41670F2-4D1C-F243-A498-C7A1AF23B58E}" type="slidenum">
              <a:rPr lang="en-US" smtClean="0"/>
              <a:t>10</a:t>
            </a:fld>
            <a:endParaRPr lang="en-US"/>
          </a:p>
        </p:txBody>
      </p:sp>
    </p:spTree>
    <p:extLst>
      <p:ext uri="{BB962C8B-B14F-4D97-AF65-F5344CB8AC3E}">
        <p14:creationId xmlns:p14="http://schemas.microsoft.com/office/powerpoint/2010/main" val="20263127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white cover with blue triangles and text&#10;&#10;AI-generated content may be incorrect.">
            <a:extLst>
              <a:ext uri="{FF2B5EF4-FFF2-40B4-BE49-F238E27FC236}">
                <a16:creationId xmlns:a16="http://schemas.microsoft.com/office/drawing/2014/main" id="{22E60DA8-9809-FF22-78D6-6464D69EF5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43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5AA2-4323-1D05-8FEF-816ADD50C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E2ADB7-DBCE-9ED8-9024-0F459A513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69F03C-4000-687C-A22F-1A628EFAC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8674F-F340-CDAA-D8D1-A96BD5EC6629}"/>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6" name="Footer Placeholder 5">
            <a:extLst>
              <a:ext uri="{FF2B5EF4-FFF2-40B4-BE49-F238E27FC236}">
                <a16:creationId xmlns:a16="http://schemas.microsoft.com/office/drawing/2014/main" id="{7A1FA29A-DD66-C39C-8529-2B74945354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F14903-437F-1A4D-B572-FB56C561E300}"/>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0543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5CFC-A95F-C90F-C5E0-6745B823AD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9D1C79-694E-F8F9-781C-4454B41D1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1A0EA-38B8-80F5-535D-FD934BBFF0A6}"/>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5" name="Footer Placeholder 4">
            <a:extLst>
              <a:ext uri="{FF2B5EF4-FFF2-40B4-BE49-F238E27FC236}">
                <a16:creationId xmlns:a16="http://schemas.microsoft.com/office/drawing/2014/main" id="{738794B5-0F83-C79F-6359-74F975998C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7CF2856-4F30-1F01-5A7A-2422D8CA976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6815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10E40-FBB1-EEEE-B936-4D31403D1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48E23-B371-722D-CF80-B1C22E186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79DC0-28B4-D458-656E-CD434EC2D0A5}"/>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5" name="Footer Placeholder 4">
            <a:extLst>
              <a:ext uri="{FF2B5EF4-FFF2-40B4-BE49-F238E27FC236}">
                <a16:creationId xmlns:a16="http://schemas.microsoft.com/office/drawing/2014/main" id="{54F9F1F8-03B0-3C43-55DC-F7C16ACEB0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0ACE7DB-181D-2675-CAD8-9D2139AAF1B6}"/>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51218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able_of_Contents_Light">
    <p:spTree>
      <p:nvGrpSpPr>
        <p:cNvPr id="1" name=""/>
        <p:cNvGrpSpPr/>
        <p:nvPr/>
      </p:nvGrpSpPr>
      <p:grpSpPr>
        <a:xfrm>
          <a:off x="0" y="0"/>
          <a:ext cx="0" cy="0"/>
          <a:chOff x="0" y="0"/>
          <a:chExt cx="0" cy="0"/>
        </a:xfrm>
      </p:grpSpPr>
      <p:pic>
        <p:nvPicPr>
          <p:cNvPr id="7" name="Picture 6" descr="A white background with blue and orange lines&#10;&#10;Description automatically generated with low confidence">
            <a:extLst>
              <a:ext uri="{FF2B5EF4-FFF2-40B4-BE49-F238E27FC236}">
                <a16:creationId xmlns:a16="http://schemas.microsoft.com/office/drawing/2014/main" id="{501E2C01-EC78-17A1-508B-E71F6639541E}"/>
              </a:ext>
            </a:extLst>
          </p:cNvPr>
          <p:cNvPicPr>
            <a:picLocks noChangeAspect="1"/>
          </p:cNvPicPr>
          <p:nvPr/>
        </p:nvPicPr>
        <p:blipFill>
          <a:blip r:embed="rId2"/>
          <a:stretch>
            <a:fillRect/>
          </a:stretch>
        </p:blipFill>
        <p:spPr>
          <a:xfrm>
            <a:off x="4330699" y="1"/>
            <a:ext cx="7881934" cy="6876000"/>
          </a:xfrm>
          <a:prstGeom prst="rect">
            <a:avLst/>
          </a:prstGeom>
        </p:spPr>
      </p:pic>
      <p:pic>
        <p:nvPicPr>
          <p:cNvPr id="11" name="Picture 10">
            <a:extLst>
              <a:ext uri="{FF2B5EF4-FFF2-40B4-BE49-F238E27FC236}">
                <a16:creationId xmlns:a16="http://schemas.microsoft.com/office/drawing/2014/main" id="{1F7D164A-1C7C-A296-E05E-D4D0CA9D70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1503" y="6413765"/>
            <a:ext cx="809949" cy="241967"/>
          </a:xfrm>
          <a:prstGeom prst="rect">
            <a:avLst/>
          </a:prstGeom>
        </p:spPr>
      </p:pic>
      <p:sp>
        <p:nvSpPr>
          <p:cNvPr id="5" name="Title 4">
            <a:extLst>
              <a:ext uri="{FF2B5EF4-FFF2-40B4-BE49-F238E27FC236}">
                <a16:creationId xmlns:a16="http://schemas.microsoft.com/office/drawing/2014/main" id="{5886F1D4-C0CC-00D9-20A0-3A020C14CB48}"/>
              </a:ext>
            </a:extLst>
          </p:cNvPr>
          <p:cNvSpPr>
            <a:spLocks noGrp="1"/>
          </p:cNvSpPr>
          <p:nvPr>
            <p:ph type="title" hasCustomPrompt="1"/>
          </p:nvPr>
        </p:nvSpPr>
        <p:spPr>
          <a:xfrm>
            <a:off x="588963" y="584200"/>
            <a:ext cx="11012485" cy="443201"/>
          </a:xfrm>
        </p:spPr>
        <p:txBody>
          <a:bodyPr/>
          <a:lstStyle/>
          <a:p>
            <a:r>
              <a:rPr lang="en-GB"/>
              <a:t>Table of contents</a:t>
            </a:r>
            <a:endParaRPr lang="en-US"/>
          </a:p>
        </p:txBody>
      </p:sp>
    </p:spTree>
    <p:extLst>
      <p:ext uri="{BB962C8B-B14F-4D97-AF65-F5344CB8AC3E}">
        <p14:creationId xmlns:p14="http://schemas.microsoft.com/office/powerpoint/2010/main" val="277110358"/>
      </p:ext>
    </p:extLst>
  </p:cSld>
  <p:clrMapOvr>
    <a:masterClrMapping/>
  </p:clrMapOvr>
  <p:extLst>
    <p:ext uri="{DCECCB84-F9BA-43D5-87BE-67443E8EF086}">
      <p15:sldGuideLst xmlns:p15="http://schemas.microsoft.com/office/powerpoint/2012/main">
        <p15:guide id="5" orient="horz" pos="36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ub and Content Sm_Img_Righ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7D164A-1C7C-A296-E05E-D4D0CA9D7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82052" y="6413765"/>
            <a:ext cx="809949" cy="241967"/>
          </a:xfrm>
          <a:prstGeom prst="rect">
            <a:avLst/>
          </a:prstGeom>
        </p:spPr>
      </p:pic>
      <p:sp>
        <p:nvSpPr>
          <p:cNvPr id="2" name="Text Placeholder 14">
            <a:extLst>
              <a:ext uri="{FF2B5EF4-FFF2-40B4-BE49-F238E27FC236}">
                <a16:creationId xmlns:a16="http://schemas.microsoft.com/office/drawing/2014/main" id="{89C52303-F274-6C92-5986-08B2356D7265}"/>
              </a:ext>
            </a:extLst>
          </p:cNvPr>
          <p:cNvSpPr>
            <a:spLocks noGrp="1"/>
          </p:cNvSpPr>
          <p:nvPr>
            <p:ph type="body" sz="quarter" idx="11" hasCustomPrompt="1"/>
          </p:nvPr>
        </p:nvSpPr>
        <p:spPr>
          <a:xfrm>
            <a:off x="587377" y="1100018"/>
            <a:ext cx="8901451" cy="276999"/>
          </a:xfrm>
          <a:prstGeom prst="rect">
            <a:avLst/>
          </a:prstGeom>
        </p:spPr>
        <p:txBody>
          <a:bodyPr lIns="0" tIns="0" rIns="0" bIns="0">
            <a:noAutofit/>
          </a:bodyPr>
          <a:lstStyle>
            <a:lvl1pPr marL="0" indent="0">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r>
              <a:rPr lang="en-GB"/>
              <a:t>Click to add a subhead here</a:t>
            </a:r>
            <a:endParaRPr lang="en-US"/>
          </a:p>
        </p:txBody>
      </p:sp>
      <p:sp>
        <p:nvSpPr>
          <p:cNvPr id="3" name="Picture Placeholder 6">
            <a:extLst>
              <a:ext uri="{FF2B5EF4-FFF2-40B4-BE49-F238E27FC236}">
                <a16:creationId xmlns:a16="http://schemas.microsoft.com/office/drawing/2014/main" id="{E74FBDC8-A91D-0103-5281-48B89DD16B39}"/>
              </a:ext>
            </a:extLst>
          </p:cNvPr>
          <p:cNvSpPr>
            <a:spLocks noGrp="1"/>
          </p:cNvSpPr>
          <p:nvPr>
            <p:ph type="pic" sz="quarter" idx="12" hasCustomPrompt="1"/>
          </p:nvPr>
        </p:nvSpPr>
        <p:spPr>
          <a:xfrm>
            <a:off x="10032000" y="0"/>
            <a:ext cx="2160000" cy="6858000"/>
          </a:xfrm>
          <a:prstGeom prst="rect">
            <a:avLst/>
          </a:prstGeom>
          <a:solidFill>
            <a:schemeClr val="bg2">
              <a:lumMod val="40000"/>
              <a:lumOff val="60000"/>
            </a:schemeClr>
          </a:solidFill>
        </p:spPr>
        <p:txBody>
          <a:bodyPr/>
          <a:lstStyle>
            <a:lvl1pPr marL="0" indent="0" algn="ctr">
              <a:buNone/>
              <a:defRPr sz="1200" b="0" i="0">
                <a:latin typeface="Arial" panose="020B0604020202020204" pitchFamily="34" charset="0"/>
              </a:defRPr>
            </a:lvl1pPr>
          </a:lstStyle>
          <a:p>
            <a:r>
              <a:rPr lang="en-US"/>
              <a:t>Insert picture here</a:t>
            </a:r>
          </a:p>
        </p:txBody>
      </p:sp>
      <p:sp>
        <p:nvSpPr>
          <p:cNvPr id="6" name="Slide Number Placeholder 5">
            <a:extLst>
              <a:ext uri="{FF2B5EF4-FFF2-40B4-BE49-F238E27FC236}">
                <a16:creationId xmlns:a16="http://schemas.microsoft.com/office/drawing/2014/main" id="{25209F99-1979-F67E-2BD2-0C3C67340145}"/>
              </a:ext>
            </a:extLst>
          </p:cNvPr>
          <p:cNvSpPr>
            <a:spLocks noGrp="1"/>
          </p:cNvSpPr>
          <p:nvPr>
            <p:ph type="sldNum" sz="quarter" idx="15"/>
          </p:nvPr>
        </p:nvSpPr>
        <p:spPr/>
        <p:txBody>
          <a:bodyPr/>
          <a:lstStyle/>
          <a:p>
            <a:fld id="{33C27F37-4D97-F84C-9FA0-B0298962BDCE}" type="slidenum">
              <a:rPr lang="en-US" smtClean="0"/>
              <a:t>‹#›</a:t>
            </a:fld>
            <a:endParaRPr lang="en-US"/>
          </a:p>
        </p:txBody>
      </p:sp>
      <p:sp>
        <p:nvSpPr>
          <p:cNvPr id="8" name="Text Placeholder 14">
            <a:extLst>
              <a:ext uri="{FF2B5EF4-FFF2-40B4-BE49-F238E27FC236}">
                <a16:creationId xmlns:a16="http://schemas.microsoft.com/office/drawing/2014/main" id="{8404ED34-430A-57D3-56A7-9A4292594C05}"/>
              </a:ext>
            </a:extLst>
          </p:cNvPr>
          <p:cNvSpPr>
            <a:spLocks noGrp="1"/>
          </p:cNvSpPr>
          <p:nvPr>
            <p:ph type="body" sz="quarter" idx="14" hasCustomPrompt="1"/>
          </p:nvPr>
        </p:nvSpPr>
        <p:spPr>
          <a:xfrm>
            <a:off x="587377" y="1812396"/>
            <a:ext cx="8901451" cy="4114800"/>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marL="0" marR="0" lvl="0" indent="0" algn="l" defTabSz="914354" rtl="0" eaLnBrk="1" fontAlgn="auto" latinLnBrk="0" hangingPunct="1">
              <a:lnSpc>
                <a:spcPts val="1780"/>
              </a:lnSpc>
              <a:spcBef>
                <a:spcPts val="0"/>
              </a:spcBef>
              <a:spcAft>
                <a:spcPts val="1200"/>
              </a:spcAft>
              <a:buClrTx/>
              <a:buSzTx/>
              <a:buFont typeface="Arial" panose="020B0604020202020204" pitchFamily="34" charset="0"/>
              <a:buNone/>
              <a:tabLst/>
              <a:defRPr/>
            </a:pPr>
            <a:r>
              <a:rPr lang="en-GB"/>
              <a:t>This is a placeholder for body copy. Lorem ipsum </a:t>
            </a:r>
            <a:r>
              <a:rPr lang="en-GB" err="1"/>
              <a:t>dolor</a:t>
            </a:r>
            <a:r>
              <a:rPr lang="en-GB"/>
              <a:t> </a:t>
            </a:r>
            <a:r>
              <a:rPr lang="en-GB" err="1"/>
              <a:t>ullamco</a:t>
            </a:r>
            <a:r>
              <a:rPr lang="en-GB"/>
              <a:t> </a:t>
            </a:r>
            <a:r>
              <a:rPr lang="en-GB" err="1"/>
              <a:t>laboris</a:t>
            </a:r>
            <a:r>
              <a:rPr lang="en-GB"/>
              <a:t> </a:t>
            </a:r>
            <a:r>
              <a:rPr lang="en-GB" err="1"/>
              <a:t>sed</a:t>
            </a:r>
            <a:r>
              <a:rPr lang="en-GB"/>
              <a:t> magna </a:t>
            </a:r>
            <a:r>
              <a:rPr lang="en-GB" err="1"/>
              <a:t>aliqua</a:t>
            </a:r>
            <a:r>
              <a:rPr lang="en-GB"/>
              <a:t>.</a:t>
            </a:r>
          </a:p>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a:t>
            </a:r>
            <a:r>
              <a:rPr lang="en-US" err="1"/>
              <a:t>aliquip</a:t>
            </a:r>
            <a:r>
              <a:rPr lang="en-US"/>
              <a:t> ex </a:t>
            </a:r>
            <a:r>
              <a:rPr lang="en-US" err="1"/>
              <a:t>consequat</a:t>
            </a:r>
            <a:r>
              <a:rPr lang="en-US"/>
              <a:t>.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lvl="0"/>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 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Title 3">
            <a:extLst>
              <a:ext uri="{FF2B5EF4-FFF2-40B4-BE49-F238E27FC236}">
                <a16:creationId xmlns:a16="http://schemas.microsoft.com/office/drawing/2014/main" id="{E2A78832-0C7E-3C56-30B9-4DEBBFA65A11}"/>
              </a:ext>
            </a:extLst>
          </p:cNvPr>
          <p:cNvSpPr>
            <a:spLocks noGrp="1"/>
          </p:cNvSpPr>
          <p:nvPr>
            <p:ph type="title"/>
          </p:nvPr>
        </p:nvSpPr>
        <p:spPr>
          <a:xfrm>
            <a:off x="587376" y="584202"/>
            <a:ext cx="8901451" cy="443199"/>
          </a:xfrm>
        </p:spPr>
        <p:txBody>
          <a:bodyPr/>
          <a:lstStyle/>
          <a:p>
            <a:r>
              <a:rPr lang="en-US"/>
              <a:t>Click to edit Master title style</a:t>
            </a:r>
          </a:p>
        </p:txBody>
      </p:sp>
    </p:spTree>
    <p:extLst>
      <p:ext uri="{BB962C8B-B14F-4D97-AF65-F5344CB8AC3E}">
        <p14:creationId xmlns:p14="http://schemas.microsoft.com/office/powerpoint/2010/main" val="1858915218"/>
      </p:ext>
    </p:extLst>
  </p:cSld>
  <p:clrMapOvr>
    <a:masterClrMapping/>
  </p:clrMapOvr>
  <p:extLst>
    <p:ext uri="{DCECCB84-F9BA-43D5-87BE-67443E8EF086}">
      <p15:sldGuideLst xmlns:p15="http://schemas.microsoft.com/office/powerpoint/2012/main">
        <p15:guide id="1" orient="horz" pos="1139">
          <p15:clr>
            <a:srgbClr val="FBAE40"/>
          </p15:clr>
        </p15:guide>
        <p15:guide id="5" orient="horz" pos="3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Sub and Content Seamless One  Img Four Colum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7D164A-1C7C-A296-E05E-D4D0CA9D70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1503" y="6413765"/>
            <a:ext cx="809949" cy="241967"/>
          </a:xfrm>
          <a:prstGeom prst="rect">
            <a:avLst/>
          </a:prstGeom>
        </p:spPr>
      </p:pic>
      <p:sp>
        <p:nvSpPr>
          <p:cNvPr id="5" name="Text Placeholder 4">
            <a:extLst>
              <a:ext uri="{FF2B5EF4-FFF2-40B4-BE49-F238E27FC236}">
                <a16:creationId xmlns:a16="http://schemas.microsoft.com/office/drawing/2014/main" id="{D08ADBBD-CD16-6513-1B8E-5BB8FDFDD765}"/>
              </a:ext>
            </a:extLst>
          </p:cNvPr>
          <p:cNvSpPr>
            <a:spLocks noGrp="1"/>
          </p:cNvSpPr>
          <p:nvPr>
            <p:ph type="body" sz="quarter" idx="12" hasCustomPrompt="1"/>
          </p:nvPr>
        </p:nvSpPr>
        <p:spPr>
          <a:xfrm>
            <a:off x="587373" y="3202969"/>
            <a:ext cx="2494800" cy="387799"/>
          </a:xfrm>
          <a:prstGeom prst="rect">
            <a:avLst/>
          </a:prstGeom>
        </p:spPr>
        <p:txBody>
          <a:bodyPr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 that goes here</a:t>
            </a:r>
            <a:endParaRPr lang="en-US"/>
          </a:p>
        </p:txBody>
      </p:sp>
      <p:sp>
        <p:nvSpPr>
          <p:cNvPr id="7" name="Text Placeholder 4">
            <a:extLst>
              <a:ext uri="{FF2B5EF4-FFF2-40B4-BE49-F238E27FC236}">
                <a16:creationId xmlns:a16="http://schemas.microsoft.com/office/drawing/2014/main" id="{603FD530-8077-DC20-9D0F-3AE259903E77}"/>
              </a:ext>
            </a:extLst>
          </p:cNvPr>
          <p:cNvSpPr>
            <a:spLocks noGrp="1"/>
          </p:cNvSpPr>
          <p:nvPr>
            <p:ph type="body" sz="quarter" idx="14" hasCustomPrompt="1"/>
          </p:nvPr>
        </p:nvSpPr>
        <p:spPr>
          <a:xfrm>
            <a:off x="3427132" y="3202969"/>
            <a:ext cx="2494800" cy="387799"/>
          </a:xfrm>
          <a:prstGeom prst="rect">
            <a:avLst/>
          </a:prstGeom>
        </p:spPr>
        <p:txBody>
          <a:bodyPr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 that goes here</a:t>
            </a:r>
            <a:endParaRPr lang="en-US"/>
          </a:p>
        </p:txBody>
      </p:sp>
      <p:sp>
        <p:nvSpPr>
          <p:cNvPr id="9" name="Text Placeholder 4">
            <a:extLst>
              <a:ext uri="{FF2B5EF4-FFF2-40B4-BE49-F238E27FC236}">
                <a16:creationId xmlns:a16="http://schemas.microsoft.com/office/drawing/2014/main" id="{1E774052-0BCA-BA7D-1171-D1E79689422A}"/>
              </a:ext>
            </a:extLst>
          </p:cNvPr>
          <p:cNvSpPr>
            <a:spLocks noGrp="1"/>
          </p:cNvSpPr>
          <p:nvPr>
            <p:ph type="body" sz="quarter" idx="16" hasCustomPrompt="1"/>
          </p:nvPr>
        </p:nvSpPr>
        <p:spPr>
          <a:xfrm>
            <a:off x="6266891" y="3202969"/>
            <a:ext cx="2494800" cy="387799"/>
          </a:xfrm>
          <a:prstGeom prst="rect">
            <a:avLst/>
          </a:prstGeom>
        </p:spPr>
        <p:txBody>
          <a:bodyPr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 that goes here</a:t>
            </a:r>
            <a:endParaRPr lang="en-US"/>
          </a:p>
        </p:txBody>
      </p:sp>
      <p:sp>
        <p:nvSpPr>
          <p:cNvPr id="12" name="Text Placeholder 4">
            <a:extLst>
              <a:ext uri="{FF2B5EF4-FFF2-40B4-BE49-F238E27FC236}">
                <a16:creationId xmlns:a16="http://schemas.microsoft.com/office/drawing/2014/main" id="{4D26C248-D6A8-37C8-74BA-1AF65BB30CB1}"/>
              </a:ext>
            </a:extLst>
          </p:cNvPr>
          <p:cNvSpPr>
            <a:spLocks noGrp="1"/>
          </p:cNvSpPr>
          <p:nvPr>
            <p:ph type="body" sz="quarter" idx="18" hasCustomPrompt="1"/>
          </p:nvPr>
        </p:nvSpPr>
        <p:spPr>
          <a:xfrm>
            <a:off x="9106649" y="3202969"/>
            <a:ext cx="2494800" cy="387799"/>
          </a:xfrm>
          <a:prstGeom prst="rect">
            <a:avLst/>
          </a:prstGeom>
        </p:spPr>
        <p:txBody>
          <a:bodyPr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 that goes here</a:t>
            </a:r>
            <a:endParaRPr lang="en-US"/>
          </a:p>
        </p:txBody>
      </p:sp>
      <p:sp>
        <p:nvSpPr>
          <p:cNvPr id="14" name="Picture Placeholder 6">
            <a:extLst>
              <a:ext uri="{FF2B5EF4-FFF2-40B4-BE49-F238E27FC236}">
                <a16:creationId xmlns:a16="http://schemas.microsoft.com/office/drawing/2014/main" id="{8FE99586-1A27-FA93-851F-353D61085DB4}"/>
              </a:ext>
            </a:extLst>
          </p:cNvPr>
          <p:cNvSpPr>
            <a:spLocks noGrp="1"/>
          </p:cNvSpPr>
          <p:nvPr>
            <p:ph type="pic" sz="quarter" idx="20" hasCustomPrompt="1"/>
          </p:nvPr>
        </p:nvSpPr>
        <p:spPr>
          <a:xfrm>
            <a:off x="-3" y="0"/>
            <a:ext cx="12192003" cy="2700000"/>
          </a:xfrm>
          <a:prstGeom prst="rect">
            <a:avLst/>
          </a:prstGeom>
          <a:solidFill>
            <a:schemeClr val="bg2">
              <a:lumMod val="40000"/>
              <a:lumOff val="60000"/>
            </a:schemeClr>
          </a:solidFill>
        </p:spPr>
        <p:txBody>
          <a:bodyPr>
            <a:normAutofit/>
          </a:bodyPr>
          <a:lstStyle>
            <a:lvl1pPr marL="0" indent="0" algn="ctr">
              <a:buNone/>
              <a:defRPr sz="1200" b="0" i="0">
                <a:latin typeface="Arial" panose="020B0604020202020204" pitchFamily="34" charset="0"/>
              </a:defRPr>
            </a:lvl1pPr>
          </a:lstStyle>
          <a:p>
            <a:r>
              <a:rPr lang="en-US"/>
              <a:t>Insert picture here</a:t>
            </a:r>
          </a:p>
        </p:txBody>
      </p:sp>
      <p:sp>
        <p:nvSpPr>
          <p:cNvPr id="2" name="Slide Number Placeholder 1">
            <a:extLst>
              <a:ext uri="{FF2B5EF4-FFF2-40B4-BE49-F238E27FC236}">
                <a16:creationId xmlns:a16="http://schemas.microsoft.com/office/drawing/2014/main" id="{BBAB0FAB-7E00-0E35-598E-5A8C54EADE88}"/>
              </a:ext>
            </a:extLst>
          </p:cNvPr>
          <p:cNvSpPr>
            <a:spLocks noGrp="1"/>
          </p:cNvSpPr>
          <p:nvPr>
            <p:ph type="sldNum" sz="quarter" idx="21"/>
          </p:nvPr>
        </p:nvSpPr>
        <p:spPr/>
        <p:txBody>
          <a:bodyPr/>
          <a:lstStyle/>
          <a:p>
            <a:fld id="{33C27F37-4D97-F84C-9FA0-B0298962BDCE}" type="slidenum">
              <a:rPr lang="en-US" smtClean="0"/>
              <a:t>‹#›</a:t>
            </a:fld>
            <a:endParaRPr lang="en-US"/>
          </a:p>
        </p:txBody>
      </p:sp>
      <p:sp>
        <p:nvSpPr>
          <p:cNvPr id="4" name="Text Placeholder 14">
            <a:extLst>
              <a:ext uri="{FF2B5EF4-FFF2-40B4-BE49-F238E27FC236}">
                <a16:creationId xmlns:a16="http://schemas.microsoft.com/office/drawing/2014/main" id="{044CAD4D-4C1F-F2A1-8E35-F4BDA8203A5E}"/>
              </a:ext>
            </a:extLst>
          </p:cNvPr>
          <p:cNvSpPr>
            <a:spLocks noGrp="1"/>
          </p:cNvSpPr>
          <p:nvPr>
            <p:ph type="body" sz="quarter" idx="25" hasCustomPrompt="1"/>
          </p:nvPr>
        </p:nvSpPr>
        <p:spPr>
          <a:xfrm>
            <a:off x="587377" y="3774469"/>
            <a:ext cx="2494799"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consequat</a:t>
            </a:r>
            <a:r>
              <a:rPr lang="en-US"/>
              <a:t>. </a:t>
            </a:r>
          </a:p>
          <a:p>
            <a:pPr lvl="0"/>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5" name="Text Placeholder 14">
            <a:extLst>
              <a:ext uri="{FF2B5EF4-FFF2-40B4-BE49-F238E27FC236}">
                <a16:creationId xmlns:a16="http://schemas.microsoft.com/office/drawing/2014/main" id="{826FDA56-0044-2CAD-4288-4C60079F2647}"/>
              </a:ext>
            </a:extLst>
          </p:cNvPr>
          <p:cNvSpPr>
            <a:spLocks noGrp="1"/>
          </p:cNvSpPr>
          <p:nvPr>
            <p:ph type="body" sz="quarter" idx="26" hasCustomPrompt="1"/>
          </p:nvPr>
        </p:nvSpPr>
        <p:spPr>
          <a:xfrm>
            <a:off x="3427135" y="3774469"/>
            <a:ext cx="2494799"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consequat</a:t>
            </a:r>
            <a:r>
              <a:rPr lang="en-US"/>
              <a:t>. </a:t>
            </a:r>
          </a:p>
          <a:p>
            <a:pPr lvl="0"/>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6" name="Text Placeholder 14">
            <a:extLst>
              <a:ext uri="{FF2B5EF4-FFF2-40B4-BE49-F238E27FC236}">
                <a16:creationId xmlns:a16="http://schemas.microsoft.com/office/drawing/2014/main" id="{DC5B9869-432B-E70F-0B7E-0876B2417A85}"/>
              </a:ext>
            </a:extLst>
          </p:cNvPr>
          <p:cNvSpPr>
            <a:spLocks noGrp="1"/>
          </p:cNvSpPr>
          <p:nvPr>
            <p:ph type="body" sz="quarter" idx="27" hasCustomPrompt="1"/>
          </p:nvPr>
        </p:nvSpPr>
        <p:spPr>
          <a:xfrm>
            <a:off x="6266892" y="3774469"/>
            <a:ext cx="2494799"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consequat</a:t>
            </a:r>
            <a:r>
              <a:rPr lang="en-US"/>
              <a:t>. </a:t>
            </a:r>
          </a:p>
          <a:p>
            <a:pPr lvl="0"/>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7" name="Text Placeholder 14">
            <a:extLst>
              <a:ext uri="{FF2B5EF4-FFF2-40B4-BE49-F238E27FC236}">
                <a16:creationId xmlns:a16="http://schemas.microsoft.com/office/drawing/2014/main" id="{47906F66-94CF-1B3B-64A8-472BBD2688F2}"/>
              </a:ext>
            </a:extLst>
          </p:cNvPr>
          <p:cNvSpPr>
            <a:spLocks noGrp="1"/>
          </p:cNvSpPr>
          <p:nvPr>
            <p:ph type="body" sz="quarter" idx="28" hasCustomPrompt="1"/>
          </p:nvPr>
        </p:nvSpPr>
        <p:spPr>
          <a:xfrm>
            <a:off x="9106651" y="3774469"/>
            <a:ext cx="2494799"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quis</a:t>
            </a:r>
            <a:r>
              <a:rPr lang="en-US"/>
              <a:t> </a:t>
            </a:r>
            <a:r>
              <a:rPr lang="en-US" err="1"/>
              <a:t>nostrud</a:t>
            </a:r>
            <a:r>
              <a:rPr lang="en-US"/>
              <a:t>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consequat</a:t>
            </a:r>
            <a:r>
              <a:rPr lang="en-US"/>
              <a:t>. </a:t>
            </a:r>
          </a:p>
          <a:p>
            <a:pPr lvl="0"/>
            <a:r>
              <a:rPr lang="en-US" err="1"/>
              <a:t>Nostrud</a:t>
            </a:r>
            <a:r>
              <a:rPr lang="en-US"/>
              <a:t> exercitation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113133545"/>
      </p:ext>
    </p:extLst>
  </p:cSld>
  <p:clrMapOvr>
    <a:masterClrMapping/>
  </p:clrMapOvr>
  <p:extLst>
    <p:ext uri="{DCECCB84-F9BA-43D5-87BE-67443E8EF086}">
      <p15:sldGuideLst xmlns:p15="http://schemas.microsoft.com/office/powerpoint/2012/main">
        <p15:guide id="1" orient="horz" pos="2001">
          <p15:clr>
            <a:srgbClr val="FBAE40"/>
          </p15:clr>
        </p15:guide>
        <p15:guide id="5" orient="horz" pos="3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ub and Content Three Column Quote">
    <p:spTree>
      <p:nvGrpSpPr>
        <p:cNvPr id="1" name=""/>
        <p:cNvGrpSpPr/>
        <p:nvPr/>
      </p:nvGrpSpPr>
      <p:grpSpPr>
        <a:xfrm>
          <a:off x="0" y="0"/>
          <a:ext cx="0" cy="0"/>
          <a:chOff x="0" y="0"/>
          <a:chExt cx="0" cy="0"/>
        </a:xfrm>
      </p:grpSpPr>
      <p:sp>
        <p:nvSpPr>
          <p:cNvPr id="2" name="Text Placeholder 14">
            <a:extLst>
              <a:ext uri="{FF2B5EF4-FFF2-40B4-BE49-F238E27FC236}">
                <a16:creationId xmlns:a16="http://schemas.microsoft.com/office/drawing/2014/main" id="{89C52303-F274-6C92-5986-08B2356D7265}"/>
              </a:ext>
            </a:extLst>
          </p:cNvPr>
          <p:cNvSpPr>
            <a:spLocks noGrp="1"/>
          </p:cNvSpPr>
          <p:nvPr>
            <p:ph type="body" sz="quarter" idx="11" hasCustomPrompt="1"/>
          </p:nvPr>
        </p:nvSpPr>
        <p:spPr>
          <a:xfrm>
            <a:off x="587377" y="1100018"/>
            <a:ext cx="6924627" cy="276999"/>
          </a:xfrm>
          <a:prstGeom prst="rect">
            <a:avLst/>
          </a:prstGeom>
        </p:spPr>
        <p:txBody>
          <a:bodyPr lIns="0" tIns="0" rIns="0" bIns="0">
            <a:noAutofit/>
          </a:bodyPr>
          <a:lstStyle>
            <a:lvl1pPr marL="0" indent="0">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r>
              <a:rPr lang="en-GB"/>
              <a:t>Click to add a subhead here</a:t>
            </a:r>
            <a:endParaRPr lang="en-US"/>
          </a:p>
        </p:txBody>
      </p:sp>
      <p:sp>
        <p:nvSpPr>
          <p:cNvPr id="6" name="Rectangle 5">
            <a:extLst>
              <a:ext uri="{FF2B5EF4-FFF2-40B4-BE49-F238E27FC236}">
                <a16:creationId xmlns:a16="http://schemas.microsoft.com/office/drawing/2014/main" id="{A1D3B731-85B1-DD52-C92D-237554B931CE}"/>
              </a:ext>
            </a:extLst>
          </p:cNvPr>
          <p:cNvSpPr/>
          <p:nvPr/>
        </p:nvSpPr>
        <p:spPr>
          <a:xfrm>
            <a:off x="8052000" y="0"/>
            <a:ext cx="4140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panose="020B0604020202020204" pitchFamily="34" charset="0"/>
            </a:endParaRPr>
          </a:p>
        </p:txBody>
      </p:sp>
      <p:pic>
        <p:nvPicPr>
          <p:cNvPr id="7" name="Picture 6">
            <a:extLst>
              <a:ext uri="{FF2B5EF4-FFF2-40B4-BE49-F238E27FC236}">
                <a16:creationId xmlns:a16="http://schemas.microsoft.com/office/drawing/2014/main" id="{D985DA51-2155-0B9E-AA7F-B71D569FF4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791503" y="6413764"/>
            <a:ext cx="809949" cy="241965"/>
          </a:xfrm>
          <a:prstGeom prst="rect">
            <a:avLst/>
          </a:prstGeom>
        </p:spPr>
      </p:pic>
      <p:pic>
        <p:nvPicPr>
          <p:cNvPr id="9" name="Picture 8" descr="A picture containing screenshot, darkness, light, night&#10;&#10;Description automatically generated">
            <a:extLst>
              <a:ext uri="{FF2B5EF4-FFF2-40B4-BE49-F238E27FC236}">
                <a16:creationId xmlns:a16="http://schemas.microsoft.com/office/drawing/2014/main" id="{C39AF3C8-9515-83FB-BE2B-B5A7A60BECE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1658"/>
          <a:stretch/>
        </p:blipFill>
        <p:spPr>
          <a:xfrm>
            <a:off x="8052000" y="4432302"/>
            <a:ext cx="4140000" cy="2425700"/>
          </a:xfrm>
          <a:prstGeom prst="rect">
            <a:avLst/>
          </a:prstGeom>
        </p:spPr>
      </p:pic>
      <p:sp>
        <p:nvSpPr>
          <p:cNvPr id="10" name="Text Placeholder 14">
            <a:extLst>
              <a:ext uri="{FF2B5EF4-FFF2-40B4-BE49-F238E27FC236}">
                <a16:creationId xmlns:a16="http://schemas.microsoft.com/office/drawing/2014/main" id="{28E4D3CB-3A30-A5D3-AD32-74880E27348D}"/>
              </a:ext>
            </a:extLst>
          </p:cNvPr>
          <p:cNvSpPr>
            <a:spLocks noGrp="1"/>
          </p:cNvSpPr>
          <p:nvPr>
            <p:ph type="body" sz="quarter" idx="15" hasCustomPrompt="1"/>
          </p:nvPr>
        </p:nvSpPr>
        <p:spPr>
          <a:xfrm>
            <a:off x="8590089" y="1779470"/>
            <a:ext cx="3011363" cy="2846999"/>
          </a:xfrm>
          <a:prstGeom prst="rect">
            <a:avLst/>
          </a:prstGeom>
        </p:spPr>
        <p:txBody>
          <a:bodyPr wrap="square" lIns="0" tIns="0" rIns="0" bIns="0" anchor="ctr" anchorCtr="0">
            <a:noAutofit/>
          </a:bodyPr>
          <a:lstStyle>
            <a:lvl1pPr marL="0" indent="0" algn="l" defTabSz="914354" rtl="0" eaLnBrk="1" latinLnBrk="0" hangingPunct="1">
              <a:lnSpc>
                <a:spcPts val="3200"/>
              </a:lnSpc>
              <a:spcBef>
                <a:spcPts val="0"/>
              </a:spcBef>
              <a:spcAft>
                <a:spcPts val="1200"/>
              </a:spcAft>
              <a:buFont typeface="Arial" panose="020B0604020202020204" pitchFamily="34" charset="0"/>
              <a:buNone/>
              <a:tabLst/>
              <a:defRPr lang="en-US" sz="2800" b="0" i="1" kern="1200" baseline="0" dirty="0">
                <a:solidFill>
                  <a:schemeClr val="bg1"/>
                </a:solidFill>
                <a:latin typeface="Barlow Condensed Light" pitchFamily="2" charset="77"/>
                <a:ea typeface="+mn-ea"/>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r>
              <a:rPr lang="en-US"/>
              <a:t>This is a placeholder for a quote or callout text. Add copy here and here and here and here and here and here and here and here and here and here and here.</a:t>
            </a:r>
          </a:p>
        </p:txBody>
      </p:sp>
      <p:sp>
        <p:nvSpPr>
          <p:cNvPr id="3" name="Text Placeholder 4">
            <a:extLst>
              <a:ext uri="{FF2B5EF4-FFF2-40B4-BE49-F238E27FC236}">
                <a16:creationId xmlns:a16="http://schemas.microsoft.com/office/drawing/2014/main" id="{83CB1BBF-C4B9-37D4-982A-42BE43C40B93}"/>
              </a:ext>
            </a:extLst>
          </p:cNvPr>
          <p:cNvSpPr>
            <a:spLocks noGrp="1"/>
          </p:cNvSpPr>
          <p:nvPr>
            <p:ph type="body" sz="quarter" idx="12" hasCustomPrompt="1"/>
          </p:nvPr>
        </p:nvSpPr>
        <p:spPr>
          <a:xfrm>
            <a:off x="587376" y="3202969"/>
            <a:ext cx="2103073" cy="387799"/>
          </a:xfrm>
          <a:prstGeom prst="rect">
            <a:avLst/>
          </a:prstGeom>
        </p:spPr>
        <p:txBody>
          <a:bodyPr wrap="square"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a:t>
            </a:r>
            <a:endParaRPr lang="en-US"/>
          </a:p>
        </p:txBody>
      </p:sp>
      <p:sp>
        <p:nvSpPr>
          <p:cNvPr id="11" name="Picture Placeholder 6">
            <a:extLst>
              <a:ext uri="{FF2B5EF4-FFF2-40B4-BE49-F238E27FC236}">
                <a16:creationId xmlns:a16="http://schemas.microsoft.com/office/drawing/2014/main" id="{841EC354-B494-2447-4AC0-92A2FD876B07}"/>
              </a:ext>
            </a:extLst>
          </p:cNvPr>
          <p:cNvSpPr>
            <a:spLocks noGrp="1"/>
          </p:cNvSpPr>
          <p:nvPr>
            <p:ph type="pic" sz="quarter" idx="20" hasCustomPrompt="1"/>
          </p:nvPr>
        </p:nvSpPr>
        <p:spPr>
          <a:xfrm>
            <a:off x="587375" y="1812395"/>
            <a:ext cx="2103072" cy="1152000"/>
          </a:xfrm>
          <a:prstGeom prst="rect">
            <a:avLst/>
          </a:prstGeom>
          <a:solidFill>
            <a:schemeClr val="bg2">
              <a:lumMod val="40000"/>
              <a:lumOff val="60000"/>
            </a:schemeClr>
          </a:solidFill>
        </p:spPr>
        <p:txBody>
          <a:bodyPr>
            <a:normAutofit/>
          </a:bodyPr>
          <a:lstStyle>
            <a:lvl1pPr marL="0" indent="0" algn="ctr">
              <a:buNone/>
              <a:defRPr sz="1200" b="0" i="0">
                <a:latin typeface="Arial" panose="020B0604020202020204" pitchFamily="34" charset="0"/>
              </a:defRPr>
            </a:lvl1pPr>
          </a:lstStyle>
          <a:p>
            <a:r>
              <a:rPr lang="en-US"/>
              <a:t>Insert picture here</a:t>
            </a:r>
          </a:p>
        </p:txBody>
      </p:sp>
      <p:sp>
        <p:nvSpPr>
          <p:cNvPr id="17" name="Picture Placeholder 6">
            <a:extLst>
              <a:ext uri="{FF2B5EF4-FFF2-40B4-BE49-F238E27FC236}">
                <a16:creationId xmlns:a16="http://schemas.microsoft.com/office/drawing/2014/main" id="{3A4863A0-543E-DDB5-681E-1D65D1860628}"/>
              </a:ext>
            </a:extLst>
          </p:cNvPr>
          <p:cNvSpPr>
            <a:spLocks noGrp="1"/>
          </p:cNvSpPr>
          <p:nvPr>
            <p:ph type="pic" sz="quarter" idx="21" hasCustomPrompt="1"/>
          </p:nvPr>
        </p:nvSpPr>
        <p:spPr>
          <a:xfrm>
            <a:off x="2998152" y="1812395"/>
            <a:ext cx="2103072" cy="1152000"/>
          </a:xfrm>
          <a:prstGeom prst="rect">
            <a:avLst/>
          </a:prstGeom>
          <a:solidFill>
            <a:schemeClr val="bg2">
              <a:lumMod val="40000"/>
              <a:lumOff val="60000"/>
            </a:schemeClr>
          </a:solidFill>
        </p:spPr>
        <p:txBody>
          <a:bodyPr>
            <a:normAutofit/>
          </a:bodyPr>
          <a:lstStyle>
            <a:lvl1pPr marL="0" indent="0" algn="ctr">
              <a:buNone/>
              <a:defRPr sz="1200" b="0" i="0">
                <a:latin typeface="Arial" panose="020B0604020202020204" pitchFamily="34" charset="0"/>
              </a:defRPr>
            </a:lvl1pPr>
          </a:lstStyle>
          <a:p>
            <a:r>
              <a:rPr lang="en-US"/>
              <a:t>Insert picture here</a:t>
            </a:r>
          </a:p>
        </p:txBody>
      </p:sp>
      <p:sp>
        <p:nvSpPr>
          <p:cNvPr id="18" name="Picture Placeholder 6">
            <a:extLst>
              <a:ext uri="{FF2B5EF4-FFF2-40B4-BE49-F238E27FC236}">
                <a16:creationId xmlns:a16="http://schemas.microsoft.com/office/drawing/2014/main" id="{459464C1-A75C-54E3-46F6-0381C797A122}"/>
              </a:ext>
            </a:extLst>
          </p:cNvPr>
          <p:cNvSpPr>
            <a:spLocks noGrp="1"/>
          </p:cNvSpPr>
          <p:nvPr>
            <p:ph type="pic" sz="quarter" idx="22" hasCustomPrompt="1"/>
          </p:nvPr>
        </p:nvSpPr>
        <p:spPr>
          <a:xfrm>
            <a:off x="5408931" y="1812395"/>
            <a:ext cx="2103072" cy="1152000"/>
          </a:xfrm>
          <a:prstGeom prst="rect">
            <a:avLst/>
          </a:prstGeom>
          <a:solidFill>
            <a:schemeClr val="bg2">
              <a:lumMod val="40000"/>
              <a:lumOff val="60000"/>
            </a:schemeClr>
          </a:solidFill>
        </p:spPr>
        <p:txBody>
          <a:bodyPr>
            <a:normAutofit/>
          </a:bodyPr>
          <a:lstStyle>
            <a:lvl1pPr marL="0" indent="0" algn="ctr">
              <a:buNone/>
              <a:defRPr sz="1200" b="0" i="0">
                <a:latin typeface="Arial" panose="020B0604020202020204" pitchFamily="34" charset="0"/>
              </a:defRPr>
            </a:lvl1pPr>
          </a:lstStyle>
          <a:p>
            <a:r>
              <a:rPr lang="en-US"/>
              <a:t>Insert picture here</a:t>
            </a:r>
          </a:p>
        </p:txBody>
      </p:sp>
      <p:sp>
        <p:nvSpPr>
          <p:cNvPr id="19" name="Text Placeholder 4">
            <a:extLst>
              <a:ext uri="{FF2B5EF4-FFF2-40B4-BE49-F238E27FC236}">
                <a16:creationId xmlns:a16="http://schemas.microsoft.com/office/drawing/2014/main" id="{6D041F44-F81F-C88C-1724-9FA24EC03D71}"/>
              </a:ext>
            </a:extLst>
          </p:cNvPr>
          <p:cNvSpPr>
            <a:spLocks noGrp="1"/>
          </p:cNvSpPr>
          <p:nvPr>
            <p:ph type="body" sz="quarter" idx="23" hasCustomPrompt="1"/>
          </p:nvPr>
        </p:nvSpPr>
        <p:spPr>
          <a:xfrm>
            <a:off x="2998154" y="3202969"/>
            <a:ext cx="2103073" cy="387799"/>
          </a:xfrm>
          <a:prstGeom prst="rect">
            <a:avLst/>
          </a:prstGeom>
        </p:spPr>
        <p:txBody>
          <a:bodyPr wrap="square"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a:t>
            </a:r>
            <a:endParaRPr lang="en-US"/>
          </a:p>
        </p:txBody>
      </p:sp>
      <p:sp>
        <p:nvSpPr>
          <p:cNvPr id="21" name="Text Placeholder 4">
            <a:extLst>
              <a:ext uri="{FF2B5EF4-FFF2-40B4-BE49-F238E27FC236}">
                <a16:creationId xmlns:a16="http://schemas.microsoft.com/office/drawing/2014/main" id="{ED2095F4-2B9B-22B8-9D5A-512E160A8EDB}"/>
              </a:ext>
            </a:extLst>
          </p:cNvPr>
          <p:cNvSpPr>
            <a:spLocks noGrp="1"/>
          </p:cNvSpPr>
          <p:nvPr>
            <p:ph type="body" sz="quarter" idx="25" hasCustomPrompt="1"/>
          </p:nvPr>
        </p:nvSpPr>
        <p:spPr>
          <a:xfrm>
            <a:off x="5408931" y="3202969"/>
            <a:ext cx="2103073" cy="387799"/>
          </a:xfrm>
          <a:prstGeom prst="rect">
            <a:avLst/>
          </a:prstGeom>
        </p:spPr>
        <p:txBody>
          <a:bodyPr wrap="square" lIns="0" tIns="0" rIns="0" bIns="0">
            <a:noAutofit/>
          </a:bodyPr>
          <a:lstStyle>
            <a:lvl1pPr marL="0" indent="0">
              <a:buNone/>
              <a:defRPr sz="1400" b="1">
                <a:latin typeface="Arial" panose="020B0604020202020204" pitchFamily="34" charset="0"/>
                <a:cs typeface="Arial" panose="020B0604020202020204" pitchFamily="34" charset="0"/>
              </a:defRPr>
            </a:lvl1pPr>
            <a:lvl2pPr marL="457178" indent="0">
              <a:buNone/>
              <a:defRPr sz="1400" b="1">
                <a:latin typeface="Arial" panose="020B0604020202020204" pitchFamily="34" charset="0"/>
                <a:cs typeface="Arial" panose="020B0604020202020204" pitchFamily="34" charset="0"/>
              </a:defRPr>
            </a:lvl2pPr>
            <a:lvl3pPr marL="914354" indent="0">
              <a:buNone/>
              <a:defRPr sz="1400" b="1">
                <a:latin typeface="Arial" panose="020B0604020202020204" pitchFamily="34" charset="0"/>
                <a:cs typeface="Arial" panose="020B0604020202020204" pitchFamily="34" charset="0"/>
              </a:defRPr>
            </a:lvl3pPr>
            <a:lvl4pPr marL="1371532" indent="0">
              <a:buNone/>
              <a:defRPr sz="1400" b="1">
                <a:latin typeface="Arial" panose="020B0604020202020204" pitchFamily="34" charset="0"/>
                <a:cs typeface="Arial" panose="020B0604020202020204" pitchFamily="34" charset="0"/>
              </a:defRPr>
            </a:lvl4pPr>
            <a:lvl5pPr marL="1828709" indent="0">
              <a:buNone/>
              <a:defRPr sz="1400" b="1">
                <a:latin typeface="Arial" panose="020B0604020202020204" pitchFamily="34" charset="0"/>
                <a:cs typeface="Arial" panose="020B0604020202020204" pitchFamily="34" charset="0"/>
              </a:defRPr>
            </a:lvl5pPr>
          </a:lstStyle>
          <a:p>
            <a:pPr lvl="0"/>
            <a:r>
              <a:rPr lang="en-GB"/>
              <a:t>This is a placeholder for a headline</a:t>
            </a:r>
            <a:endParaRPr lang="en-US"/>
          </a:p>
        </p:txBody>
      </p:sp>
      <p:sp>
        <p:nvSpPr>
          <p:cNvPr id="4" name="Slide Number Placeholder 3">
            <a:extLst>
              <a:ext uri="{FF2B5EF4-FFF2-40B4-BE49-F238E27FC236}">
                <a16:creationId xmlns:a16="http://schemas.microsoft.com/office/drawing/2014/main" id="{723475D3-675B-C5F3-8BAF-C6C99D6C770A}"/>
              </a:ext>
            </a:extLst>
          </p:cNvPr>
          <p:cNvSpPr>
            <a:spLocks noGrp="1"/>
          </p:cNvSpPr>
          <p:nvPr>
            <p:ph type="sldNum" sz="quarter" idx="27"/>
          </p:nvPr>
        </p:nvSpPr>
        <p:spPr/>
        <p:txBody>
          <a:bodyPr/>
          <a:lstStyle/>
          <a:p>
            <a:fld id="{33C27F37-4D97-F84C-9FA0-B0298962BDCE}" type="slidenum">
              <a:rPr lang="en-US" smtClean="0"/>
              <a:t>‹#›</a:t>
            </a:fld>
            <a:endParaRPr lang="en-US"/>
          </a:p>
        </p:txBody>
      </p:sp>
      <p:sp>
        <p:nvSpPr>
          <p:cNvPr id="12" name="Text Placeholder 14">
            <a:extLst>
              <a:ext uri="{FF2B5EF4-FFF2-40B4-BE49-F238E27FC236}">
                <a16:creationId xmlns:a16="http://schemas.microsoft.com/office/drawing/2014/main" id="{9E44D38E-9F14-E336-8EB2-1DE38707E9D3}"/>
              </a:ext>
            </a:extLst>
          </p:cNvPr>
          <p:cNvSpPr>
            <a:spLocks noGrp="1"/>
          </p:cNvSpPr>
          <p:nvPr>
            <p:ph type="body" sz="quarter" idx="28" hasCustomPrompt="1"/>
          </p:nvPr>
        </p:nvSpPr>
        <p:spPr>
          <a:xfrm>
            <a:off x="587375" y="3774469"/>
            <a:ext cx="2103072"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nostrud</a:t>
            </a:r>
            <a:r>
              <a:rPr lang="en-US"/>
              <a:t> </a:t>
            </a:r>
            <a:r>
              <a:rPr lang="en-US" err="1"/>
              <a:t>ullamco</a:t>
            </a:r>
            <a:r>
              <a:rPr lang="en-US"/>
              <a:t> </a:t>
            </a:r>
            <a:r>
              <a:rPr lang="en-US" err="1"/>
              <a:t>laboris</a:t>
            </a:r>
            <a:r>
              <a:rPr lang="en-US"/>
              <a:t> nisi </a:t>
            </a:r>
            <a:r>
              <a:rPr lang="en-US" err="1"/>
              <a:t>ut</a:t>
            </a:r>
            <a:r>
              <a:rPr lang="en-US"/>
              <a:t> ex </a:t>
            </a:r>
            <a:r>
              <a:rPr lang="en-US" err="1"/>
              <a:t>ea</a:t>
            </a:r>
            <a:r>
              <a:rPr lang="en-US"/>
              <a:t> </a:t>
            </a:r>
            <a:r>
              <a:rPr lang="en-US" err="1"/>
              <a:t>consequat</a:t>
            </a:r>
            <a:r>
              <a:rPr lang="en-US"/>
              <a:t>. </a:t>
            </a:r>
          </a:p>
          <a:p>
            <a:pPr lvl="0"/>
            <a:r>
              <a:rPr lang="en-US" err="1"/>
              <a:t>Nostrud</a:t>
            </a:r>
            <a:r>
              <a:rPr lang="en-US"/>
              <a:t>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consequat</a:t>
            </a:r>
            <a:r>
              <a:rPr lang="en-US"/>
              <a:t>.</a:t>
            </a:r>
          </a:p>
        </p:txBody>
      </p:sp>
      <p:sp>
        <p:nvSpPr>
          <p:cNvPr id="13" name="Text Placeholder 14">
            <a:extLst>
              <a:ext uri="{FF2B5EF4-FFF2-40B4-BE49-F238E27FC236}">
                <a16:creationId xmlns:a16="http://schemas.microsoft.com/office/drawing/2014/main" id="{787FBF83-EC2A-53A6-E70E-4162A9BDB653}"/>
              </a:ext>
            </a:extLst>
          </p:cNvPr>
          <p:cNvSpPr>
            <a:spLocks noGrp="1"/>
          </p:cNvSpPr>
          <p:nvPr>
            <p:ph type="body" sz="quarter" idx="29" hasCustomPrompt="1"/>
          </p:nvPr>
        </p:nvSpPr>
        <p:spPr>
          <a:xfrm>
            <a:off x="2998153" y="3774469"/>
            <a:ext cx="2103072"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nostrud</a:t>
            </a:r>
            <a:r>
              <a:rPr lang="en-US"/>
              <a:t> </a:t>
            </a:r>
            <a:r>
              <a:rPr lang="en-US" err="1"/>
              <a:t>ullamco</a:t>
            </a:r>
            <a:r>
              <a:rPr lang="en-US"/>
              <a:t> </a:t>
            </a:r>
            <a:r>
              <a:rPr lang="en-US" err="1"/>
              <a:t>laboris</a:t>
            </a:r>
            <a:r>
              <a:rPr lang="en-US"/>
              <a:t> nisi </a:t>
            </a:r>
            <a:r>
              <a:rPr lang="en-US" err="1"/>
              <a:t>ut</a:t>
            </a:r>
            <a:r>
              <a:rPr lang="en-US"/>
              <a:t> ex </a:t>
            </a:r>
            <a:r>
              <a:rPr lang="en-US" err="1"/>
              <a:t>ea</a:t>
            </a:r>
            <a:r>
              <a:rPr lang="en-US"/>
              <a:t> </a:t>
            </a:r>
            <a:r>
              <a:rPr lang="en-US" err="1"/>
              <a:t>consequat</a:t>
            </a:r>
            <a:r>
              <a:rPr lang="en-US"/>
              <a:t>. </a:t>
            </a:r>
          </a:p>
          <a:p>
            <a:pPr lvl="0"/>
            <a:r>
              <a:rPr lang="en-US" err="1"/>
              <a:t>Nostrud</a:t>
            </a:r>
            <a:r>
              <a:rPr lang="en-US"/>
              <a:t>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consequat</a:t>
            </a:r>
            <a:r>
              <a:rPr lang="en-US"/>
              <a:t>.</a:t>
            </a:r>
          </a:p>
        </p:txBody>
      </p:sp>
      <p:sp>
        <p:nvSpPr>
          <p:cNvPr id="14" name="Text Placeholder 14">
            <a:extLst>
              <a:ext uri="{FF2B5EF4-FFF2-40B4-BE49-F238E27FC236}">
                <a16:creationId xmlns:a16="http://schemas.microsoft.com/office/drawing/2014/main" id="{137AFDD2-F2F4-4FE1-2FE3-D451B68B7641}"/>
              </a:ext>
            </a:extLst>
          </p:cNvPr>
          <p:cNvSpPr>
            <a:spLocks noGrp="1"/>
          </p:cNvSpPr>
          <p:nvPr>
            <p:ph type="body" sz="quarter" idx="30" hasCustomPrompt="1"/>
          </p:nvPr>
        </p:nvSpPr>
        <p:spPr>
          <a:xfrm>
            <a:off x="5408931" y="3774469"/>
            <a:ext cx="2103072" cy="2031391"/>
          </a:xfrm>
          <a:prstGeom prst="rect">
            <a:avLst/>
          </a:prstGeom>
        </p:spPr>
        <p:txBody>
          <a:bodyPr wrap="square" lIns="0" tIns="0" rIns="0" bIns="0">
            <a:normAutofit/>
          </a:bodyPr>
          <a:lstStyle>
            <a:lvl1pPr marL="0" indent="0">
              <a:lnSpc>
                <a:spcPct val="110000"/>
              </a:lnSpc>
              <a:spcBef>
                <a:spcPts val="0"/>
              </a:spcBef>
              <a:spcAft>
                <a:spcPts val="1200"/>
              </a:spcAft>
              <a:buNone/>
              <a:defRPr sz="14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Ut </a:t>
            </a:r>
            <a:r>
              <a:rPr lang="en-US" err="1"/>
              <a:t>enim</a:t>
            </a:r>
            <a:r>
              <a:rPr lang="en-US"/>
              <a:t> ad </a:t>
            </a:r>
            <a:r>
              <a:rPr lang="en-US" err="1"/>
              <a:t>nostrud</a:t>
            </a:r>
            <a:r>
              <a:rPr lang="en-US"/>
              <a:t> exercitation </a:t>
            </a:r>
            <a:r>
              <a:rPr lang="en-US" err="1"/>
              <a:t>ullamco</a:t>
            </a:r>
            <a:r>
              <a:rPr lang="en-US"/>
              <a:t> </a:t>
            </a:r>
            <a:r>
              <a:rPr lang="en-US" err="1"/>
              <a:t>nostrud</a:t>
            </a:r>
            <a:r>
              <a:rPr lang="en-US"/>
              <a:t> </a:t>
            </a:r>
            <a:r>
              <a:rPr lang="en-US" err="1"/>
              <a:t>ullamco</a:t>
            </a:r>
            <a:r>
              <a:rPr lang="en-US"/>
              <a:t> </a:t>
            </a:r>
            <a:r>
              <a:rPr lang="en-US" err="1"/>
              <a:t>laboris</a:t>
            </a:r>
            <a:r>
              <a:rPr lang="en-US"/>
              <a:t> nisi </a:t>
            </a:r>
            <a:r>
              <a:rPr lang="en-US" err="1"/>
              <a:t>ut</a:t>
            </a:r>
            <a:r>
              <a:rPr lang="en-US"/>
              <a:t> ex </a:t>
            </a:r>
            <a:r>
              <a:rPr lang="en-US" err="1"/>
              <a:t>ea</a:t>
            </a:r>
            <a:r>
              <a:rPr lang="en-US"/>
              <a:t> </a:t>
            </a:r>
            <a:r>
              <a:rPr lang="en-US" err="1"/>
              <a:t>consequat</a:t>
            </a:r>
            <a:r>
              <a:rPr lang="en-US"/>
              <a:t>. </a:t>
            </a:r>
          </a:p>
          <a:p>
            <a:pPr lvl="0"/>
            <a:r>
              <a:rPr lang="en-US" err="1"/>
              <a:t>Nostrud</a:t>
            </a:r>
            <a:r>
              <a:rPr lang="en-US"/>
              <a:t> </a:t>
            </a:r>
            <a:r>
              <a:rPr lang="en-US" err="1"/>
              <a:t>ullamco</a:t>
            </a:r>
            <a:r>
              <a:rPr lang="en-US"/>
              <a:t> </a:t>
            </a:r>
            <a:r>
              <a:rPr lang="en-US" err="1"/>
              <a:t>laboris</a:t>
            </a:r>
            <a:r>
              <a:rPr lang="en-US"/>
              <a:t> minim </a:t>
            </a:r>
            <a:r>
              <a:rPr lang="en-US" err="1"/>
              <a:t>veniam</a:t>
            </a:r>
            <a:r>
              <a:rPr lang="en-US"/>
              <a:t>, </a:t>
            </a:r>
            <a:r>
              <a:rPr lang="en-US" err="1"/>
              <a:t>nostrud</a:t>
            </a:r>
            <a:r>
              <a:rPr lang="en-US"/>
              <a:t> exercitation </a:t>
            </a:r>
            <a:r>
              <a:rPr lang="en-US" err="1"/>
              <a:t>ullamco</a:t>
            </a:r>
            <a:r>
              <a:rPr lang="en-US"/>
              <a:t> </a:t>
            </a:r>
            <a:r>
              <a:rPr lang="en-US" err="1"/>
              <a:t>consequat</a:t>
            </a:r>
            <a:r>
              <a:rPr lang="en-US"/>
              <a:t>.</a:t>
            </a:r>
          </a:p>
        </p:txBody>
      </p:sp>
      <p:sp>
        <p:nvSpPr>
          <p:cNvPr id="5" name="Title 4">
            <a:extLst>
              <a:ext uri="{FF2B5EF4-FFF2-40B4-BE49-F238E27FC236}">
                <a16:creationId xmlns:a16="http://schemas.microsoft.com/office/drawing/2014/main" id="{39045E9E-0A53-54A4-81E1-E6E80D2E10EA}"/>
              </a:ext>
            </a:extLst>
          </p:cNvPr>
          <p:cNvSpPr>
            <a:spLocks noGrp="1"/>
          </p:cNvSpPr>
          <p:nvPr>
            <p:ph type="title"/>
          </p:nvPr>
        </p:nvSpPr>
        <p:spPr>
          <a:xfrm>
            <a:off x="587373" y="584202"/>
            <a:ext cx="6924627" cy="443199"/>
          </a:xfrm>
        </p:spPr>
        <p:txBody>
          <a:bodyPr/>
          <a:lstStyle/>
          <a:p>
            <a:r>
              <a:rPr lang="en-US"/>
              <a:t>Click to edit Master title style</a:t>
            </a:r>
          </a:p>
        </p:txBody>
      </p:sp>
    </p:spTree>
    <p:extLst>
      <p:ext uri="{BB962C8B-B14F-4D97-AF65-F5344CB8AC3E}">
        <p14:creationId xmlns:p14="http://schemas.microsoft.com/office/powerpoint/2010/main" val="2708923855"/>
      </p:ext>
    </p:extLst>
  </p:cSld>
  <p:clrMapOvr>
    <a:masterClrMapping/>
  </p:clrMapOvr>
  <p:extLst>
    <p:ext uri="{DCECCB84-F9BA-43D5-87BE-67443E8EF086}">
      <p15:sldGuideLst xmlns:p15="http://schemas.microsoft.com/office/powerpoint/2012/main">
        <p15:guide id="5" orient="horz" pos="368">
          <p15:clr>
            <a:srgbClr val="FBAE40"/>
          </p15:clr>
        </p15:guide>
        <p15:guide id="6" orient="horz" pos="200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Resource page 3 images horizontal">
    <p:spTree>
      <p:nvGrpSpPr>
        <p:cNvPr id="1" name=""/>
        <p:cNvGrpSpPr/>
        <p:nvPr/>
      </p:nvGrpSpPr>
      <p:grpSpPr>
        <a:xfrm>
          <a:off x="0" y="0"/>
          <a:ext cx="0" cy="0"/>
          <a:chOff x="0" y="0"/>
          <a:chExt cx="0" cy="0"/>
        </a:xfrm>
      </p:grpSpPr>
      <p:pic>
        <p:nvPicPr>
          <p:cNvPr id="2" name="Picture 1" descr="A white background with blue and orange lines&#10;&#10;Description automatically generated with low confidence">
            <a:extLst>
              <a:ext uri="{FF2B5EF4-FFF2-40B4-BE49-F238E27FC236}">
                <a16:creationId xmlns:a16="http://schemas.microsoft.com/office/drawing/2014/main" id="{1647AFA3-4AAA-0116-5F44-BF742265207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9337" r="9337"/>
          <a:stretch>
            <a:fillRect/>
          </a:stretch>
        </p:blipFill>
        <p:spPr bwMode="auto">
          <a:xfrm>
            <a:off x="5788025" y="0"/>
            <a:ext cx="6403975"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D7455260-BF62-F185-163A-C400B6A0B86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91825" y="6413500"/>
            <a:ext cx="80962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p:cNvSpPr>
            <a:spLocks noGrp="1"/>
          </p:cNvSpPr>
          <p:nvPr>
            <p:ph type="title"/>
          </p:nvPr>
        </p:nvSpPr>
        <p:spPr>
          <a:xfrm>
            <a:off x="587373" y="584200"/>
            <a:ext cx="11014075" cy="443201"/>
          </a:xfrm>
        </p:spPr>
        <p:txBody>
          <a:bodyPr/>
          <a:lstStyle/>
          <a:p>
            <a:r>
              <a:rPr lang="en-US"/>
              <a:t>Click to edit Master title style</a:t>
            </a:r>
          </a:p>
        </p:txBody>
      </p:sp>
      <p:sp>
        <p:nvSpPr>
          <p:cNvPr id="4" name="Text Placeholder 14"/>
          <p:cNvSpPr>
            <a:spLocks noGrp="1"/>
          </p:cNvSpPr>
          <p:nvPr>
            <p:ph type="body" sz="quarter" idx="22"/>
          </p:nvPr>
        </p:nvSpPr>
        <p:spPr>
          <a:xfrm>
            <a:off x="4484387" y="4273178"/>
            <a:ext cx="3265642" cy="577407"/>
          </a:xfrm>
          <a:prstGeom prst="rect">
            <a:avLst/>
          </a:prstGeom>
        </p:spPr>
        <p:txBody>
          <a:bodyPr lIns="0" tIns="0" rIns="0" bIns="0">
            <a:no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6" name="Text Placeholder 14"/>
          <p:cNvSpPr>
            <a:spLocks noGrp="1"/>
          </p:cNvSpPr>
          <p:nvPr>
            <p:ph type="body" sz="quarter" idx="24"/>
          </p:nvPr>
        </p:nvSpPr>
        <p:spPr>
          <a:xfrm>
            <a:off x="8366342" y="4273178"/>
            <a:ext cx="3265642" cy="577407"/>
          </a:xfrm>
          <a:prstGeom prst="rect">
            <a:avLst/>
          </a:prstGeom>
        </p:spPr>
        <p:txBody>
          <a:bodyPr lIns="0" tIns="0" rIns="0" bIns="0">
            <a:no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14" name="Text Placeholder 14"/>
          <p:cNvSpPr>
            <a:spLocks noGrp="1"/>
          </p:cNvSpPr>
          <p:nvPr>
            <p:ph type="body" sz="quarter" idx="27"/>
          </p:nvPr>
        </p:nvSpPr>
        <p:spPr>
          <a:xfrm>
            <a:off x="587374" y="4273178"/>
            <a:ext cx="3274763" cy="577407"/>
          </a:xfrm>
          <a:prstGeom prst="rect">
            <a:avLst/>
          </a:prstGeom>
        </p:spPr>
        <p:txBody>
          <a:bodyPr lIns="0" tIns="0" rIns="0" bIns="0">
            <a:noAutofit/>
          </a:bodyPr>
          <a:lstStyle>
            <a:lvl1pPr marL="0" indent="0" algn="l">
              <a:buNone/>
              <a:defRPr sz="1600" b="0" i="0">
                <a:solidFill>
                  <a:schemeClr val="tx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US"/>
              <a:t>Click to edit Master text styles</a:t>
            </a:r>
          </a:p>
        </p:txBody>
      </p:sp>
      <p:sp>
        <p:nvSpPr>
          <p:cNvPr id="10" name="Picture Placeholder 9"/>
          <p:cNvSpPr>
            <a:spLocks noGrp="1"/>
          </p:cNvSpPr>
          <p:nvPr>
            <p:ph type="pic" sz="quarter" idx="28"/>
          </p:nvPr>
        </p:nvSpPr>
        <p:spPr>
          <a:xfrm>
            <a:off x="587124" y="1978978"/>
            <a:ext cx="3275013" cy="1839912"/>
          </a:xfrm>
          <a:prstGeom prst="rect">
            <a:avLst/>
          </a:prstGeom>
        </p:spPr>
        <p:txBody>
          <a:bodyPr/>
          <a:lstStyle/>
          <a:p>
            <a:pPr lvl="0"/>
            <a:endParaRPr lang="en-US" noProof="0"/>
          </a:p>
        </p:txBody>
      </p:sp>
      <p:sp>
        <p:nvSpPr>
          <p:cNvPr id="11" name="Picture Placeholder 9"/>
          <p:cNvSpPr>
            <a:spLocks noGrp="1"/>
          </p:cNvSpPr>
          <p:nvPr>
            <p:ph type="pic" sz="quarter" idx="29"/>
          </p:nvPr>
        </p:nvSpPr>
        <p:spPr>
          <a:xfrm>
            <a:off x="4484387" y="1978978"/>
            <a:ext cx="3275013" cy="1839912"/>
          </a:xfrm>
          <a:prstGeom prst="rect">
            <a:avLst/>
          </a:prstGeom>
        </p:spPr>
        <p:txBody>
          <a:bodyPr/>
          <a:lstStyle/>
          <a:p>
            <a:pPr lvl="0"/>
            <a:endParaRPr lang="en-US" noProof="0"/>
          </a:p>
        </p:txBody>
      </p:sp>
      <p:sp>
        <p:nvSpPr>
          <p:cNvPr id="17" name="Picture Placeholder 9"/>
          <p:cNvSpPr>
            <a:spLocks noGrp="1"/>
          </p:cNvSpPr>
          <p:nvPr>
            <p:ph type="pic" sz="quarter" idx="30"/>
          </p:nvPr>
        </p:nvSpPr>
        <p:spPr>
          <a:xfrm>
            <a:off x="8381650" y="1978978"/>
            <a:ext cx="3275013" cy="1839912"/>
          </a:xfrm>
          <a:prstGeom prst="rect">
            <a:avLst/>
          </a:prstGeom>
        </p:spPr>
        <p:txBody>
          <a:bodyPr/>
          <a:lstStyle/>
          <a:p>
            <a:pPr lvl="0"/>
            <a:endParaRPr lang="en-US" noProof="0"/>
          </a:p>
        </p:txBody>
      </p:sp>
      <p:sp>
        <p:nvSpPr>
          <p:cNvPr id="5" name="Slide Number Placeholder 2">
            <a:extLst>
              <a:ext uri="{FF2B5EF4-FFF2-40B4-BE49-F238E27FC236}">
                <a16:creationId xmlns:a16="http://schemas.microsoft.com/office/drawing/2014/main" id="{EE2C7201-2139-E32E-71BB-A3A1004C4114}"/>
              </a:ext>
            </a:extLst>
          </p:cNvPr>
          <p:cNvSpPr>
            <a:spLocks noGrp="1"/>
          </p:cNvSpPr>
          <p:nvPr>
            <p:ph type="sldNum" sz="quarter" idx="31"/>
          </p:nvPr>
        </p:nvSpPr>
        <p:spPr/>
        <p:txBody>
          <a:bodyPr/>
          <a:lstStyle>
            <a:lvl1pPr>
              <a:defRPr/>
            </a:lvl1pPr>
          </a:lstStyle>
          <a:p>
            <a:pPr>
              <a:defRPr/>
            </a:pPr>
            <a:fld id="{E796B430-36C5-439A-9C4B-32C3017381B6}" type="slidenum">
              <a:rPr lang="en-US"/>
              <a:pPr>
                <a:defRPr/>
              </a:pPr>
              <a:t>‹#›</a:t>
            </a:fld>
            <a:endParaRPr lang="en-US"/>
          </a:p>
        </p:txBody>
      </p:sp>
    </p:spTree>
    <p:extLst>
      <p:ext uri="{BB962C8B-B14F-4D97-AF65-F5344CB8AC3E}">
        <p14:creationId xmlns:p14="http://schemas.microsoft.com/office/powerpoint/2010/main" val="36798488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Divider_TO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04FA5-0AED-2169-0BAD-F7F703051C79}"/>
              </a:ext>
            </a:extLst>
          </p:cNvPr>
          <p:cNvPicPr>
            <a:picLocks noChangeAspect="1"/>
          </p:cNvPicPr>
          <p:nvPr/>
        </p:nvPicPr>
        <p:blipFill>
          <a:blip r:embed="rId2"/>
          <a:srcRect/>
          <a:stretch/>
        </p:blipFill>
        <p:spPr>
          <a:xfrm>
            <a:off x="-8792" y="-8792"/>
            <a:ext cx="12288000" cy="6912000"/>
          </a:xfrm>
          <a:prstGeom prst="rect">
            <a:avLst/>
          </a:prstGeom>
        </p:spPr>
      </p:pic>
      <p:pic>
        <p:nvPicPr>
          <p:cNvPr id="11" name="Picture 10">
            <a:extLst>
              <a:ext uri="{FF2B5EF4-FFF2-40B4-BE49-F238E27FC236}">
                <a16:creationId xmlns:a16="http://schemas.microsoft.com/office/drawing/2014/main" id="{1F7D164A-1C7C-A296-E05E-D4D0CA9D70A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7376" y="6273800"/>
            <a:ext cx="809949" cy="241965"/>
          </a:xfrm>
          <a:prstGeom prst="rect">
            <a:avLst/>
          </a:prstGeom>
        </p:spPr>
      </p:pic>
      <p:sp>
        <p:nvSpPr>
          <p:cNvPr id="15" name="Text Placeholder 14">
            <a:extLst>
              <a:ext uri="{FF2B5EF4-FFF2-40B4-BE49-F238E27FC236}">
                <a16:creationId xmlns:a16="http://schemas.microsoft.com/office/drawing/2014/main" id="{B1C22640-D54B-BE29-6009-CDC3FD8770BE}"/>
              </a:ext>
            </a:extLst>
          </p:cNvPr>
          <p:cNvSpPr>
            <a:spLocks noGrp="1"/>
          </p:cNvSpPr>
          <p:nvPr>
            <p:ph type="body" sz="quarter" idx="10" hasCustomPrompt="1"/>
          </p:nvPr>
        </p:nvSpPr>
        <p:spPr>
          <a:xfrm>
            <a:off x="587375" y="2734056"/>
            <a:ext cx="7979111" cy="612648"/>
          </a:xfrm>
          <a:prstGeom prst="rect">
            <a:avLst/>
          </a:prstGeom>
        </p:spPr>
        <p:txBody>
          <a:bodyPr wrap="square" lIns="0" tIns="0" rIns="0" bIns="0" anchor="b" anchorCtr="0">
            <a:noAutofit/>
          </a:bodyPr>
          <a:lstStyle>
            <a:lvl1pPr marL="0" indent="0">
              <a:buNone/>
              <a:defRPr sz="4000" b="1" i="0">
                <a:solidFill>
                  <a:schemeClr val="bg1"/>
                </a:solidFill>
                <a:latin typeface="Barlow Condensed Light" pitchFamily="2" charset="77"/>
              </a:defRPr>
            </a:lvl1pPr>
            <a:lvl2pPr marL="457178" indent="0">
              <a:buNone/>
              <a:defRPr/>
            </a:lvl2pPr>
            <a:lvl3pPr marL="914354" indent="0">
              <a:buNone/>
              <a:defRPr/>
            </a:lvl3pPr>
            <a:lvl4pPr marL="1371532" indent="0">
              <a:buNone/>
              <a:defRPr/>
            </a:lvl4pPr>
            <a:lvl5pPr marL="1828709" indent="0">
              <a:buNone/>
              <a:defRPr/>
            </a:lvl5pPr>
          </a:lstStyle>
          <a:p>
            <a:pPr lvl="0"/>
            <a:r>
              <a:rPr lang="en-GB"/>
              <a:t>Click to edit divider title header</a:t>
            </a:r>
            <a:endParaRPr lang="en-US"/>
          </a:p>
        </p:txBody>
      </p:sp>
      <p:sp>
        <p:nvSpPr>
          <p:cNvPr id="4" name="Text Placeholder 14">
            <a:extLst>
              <a:ext uri="{FF2B5EF4-FFF2-40B4-BE49-F238E27FC236}">
                <a16:creationId xmlns:a16="http://schemas.microsoft.com/office/drawing/2014/main" id="{C0953CA4-8EBD-0219-A9E6-076C77F88552}"/>
              </a:ext>
            </a:extLst>
          </p:cNvPr>
          <p:cNvSpPr>
            <a:spLocks noGrp="1"/>
          </p:cNvSpPr>
          <p:nvPr>
            <p:ph type="body" sz="quarter" idx="11" hasCustomPrompt="1"/>
          </p:nvPr>
        </p:nvSpPr>
        <p:spPr>
          <a:xfrm>
            <a:off x="587375" y="3504545"/>
            <a:ext cx="7979111" cy="276999"/>
          </a:xfrm>
          <a:prstGeom prst="rect">
            <a:avLst/>
          </a:prstGeom>
        </p:spPr>
        <p:txBody>
          <a:bodyPr lIns="0" tIns="0" rIns="0" bIns="0">
            <a:noAutofit/>
          </a:bodyPr>
          <a:lstStyle>
            <a:lvl1pPr marL="0" indent="0">
              <a:lnSpc>
                <a:spcPct val="100000"/>
              </a:lnSpc>
              <a:spcBef>
                <a:spcPts val="0"/>
              </a:spcBef>
              <a:buNone/>
              <a:defRPr sz="1800" b="0" i="0">
                <a:solidFill>
                  <a:schemeClr val="bg1"/>
                </a:solidFill>
                <a:latin typeface="Arial" panose="020B0604020202020204" pitchFamily="34" charset="0"/>
                <a:cs typeface="Arial" panose="020B0604020202020204" pitchFamily="34" charset="0"/>
              </a:defRPr>
            </a:lvl1pPr>
            <a:lvl2pPr marL="457178" indent="0">
              <a:buNone/>
              <a:defRPr/>
            </a:lvl2pPr>
            <a:lvl3pPr marL="914354" indent="0">
              <a:buNone/>
              <a:defRPr/>
            </a:lvl3pPr>
            <a:lvl4pPr marL="1371532" indent="0">
              <a:buNone/>
              <a:defRPr/>
            </a:lvl4pPr>
            <a:lvl5pPr marL="1828709" indent="0">
              <a:buNone/>
              <a:defRPr/>
            </a:lvl5pPr>
          </a:lstStyle>
          <a:p>
            <a:pPr lvl="0"/>
            <a:r>
              <a:rPr lang="en-GB"/>
              <a:t>Click to add divider </a:t>
            </a:r>
            <a:r>
              <a:rPr lang="en-GB" err="1"/>
              <a:t>subheader</a:t>
            </a:r>
            <a:endParaRPr lang="en-US"/>
          </a:p>
        </p:txBody>
      </p:sp>
    </p:spTree>
    <p:extLst>
      <p:ext uri="{BB962C8B-B14F-4D97-AF65-F5344CB8AC3E}">
        <p14:creationId xmlns:p14="http://schemas.microsoft.com/office/powerpoint/2010/main" val="3785516828"/>
      </p:ext>
    </p:extLst>
  </p:cSld>
  <p:clrMapOvr>
    <a:masterClrMapping/>
  </p:clrMapOvr>
  <p:extLst>
    <p:ext uri="{DCECCB84-F9BA-43D5-87BE-67443E8EF086}">
      <p15:sldGuideLst xmlns:p15="http://schemas.microsoft.com/office/powerpoint/2012/main">
        <p15:guide id="5" orient="horz" pos="368">
          <p15:clr>
            <a:srgbClr val="FBAE40"/>
          </p15:clr>
        </p15:guide>
        <p15:guide id="6" orient="horz"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7C57-D8CD-7AF7-512E-25EAF3E4B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664E1-9993-6C04-870E-6397CC029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46C44-9D69-8E11-9AA2-2685FF414E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5" name="Footer Placeholder 4">
            <a:extLst>
              <a:ext uri="{FF2B5EF4-FFF2-40B4-BE49-F238E27FC236}">
                <a16:creationId xmlns:a16="http://schemas.microsoft.com/office/drawing/2014/main" id="{93EC565D-BF0F-51D7-0323-48F250AE0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29B5A9-F855-EF07-C418-3307EEA38C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67775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E2A9-61FF-DE2E-12AB-FABECA288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1A38-0D74-956A-CB50-671AEC35AA4F}"/>
              </a:ext>
            </a:extLst>
          </p:cNvPr>
          <p:cNvSpPr>
            <a:spLocks noGrp="1"/>
          </p:cNvSpPr>
          <p:nvPr>
            <p:ph idx="1"/>
          </p:nvPr>
        </p:nvSpPr>
        <p:spPr>
          <a:xfrm>
            <a:off x="838200" y="1825625"/>
            <a:ext cx="10515600" cy="3302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5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1627-9F62-6607-7DBD-14FEAB425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FF1FA-978C-D747-E375-5E773435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BF71-2227-73CA-6E6D-F3303D24844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5" name="Footer Placeholder 4">
            <a:extLst>
              <a:ext uri="{FF2B5EF4-FFF2-40B4-BE49-F238E27FC236}">
                <a16:creationId xmlns:a16="http://schemas.microsoft.com/office/drawing/2014/main" id="{115E65CB-2A8E-696B-DCAA-C07D011B1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52DE29-0624-3809-8795-A1B9E08B0F2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101435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EB40-F333-AC74-0CE4-239A144F7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75A14-97D3-1D2D-2DA0-B9D2F0602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C93749-1D1D-6D42-EBD2-41F47542F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02D3B8-01AD-9372-AE4D-76C481519DF3}"/>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6" name="Footer Placeholder 5">
            <a:extLst>
              <a:ext uri="{FF2B5EF4-FFF2-40B4-BE49-F238E27FC236}">
                <a16:creationId xmlns:a16="http://schemas.microsoft.com/office/drawing/2014/main" id="{2FF3142B-B5A6-F5DB-8965-8587AC2940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D4C2760-46D0-93C4-4B04-0443D349F05E}"/>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10825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C3A4-1AEA-DFF5-C97E-CA1FD384E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6CD7E-69F6-8494-9902-B08D773E1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78764-235C-3781-E681-61E7D9456D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1D2AB-7B04-5EF4-0797-15C606793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4CA5C-AB4B-504F-87A7-D3DECA732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883A3-9278-732F-1E05-61F03560BFA4}"/>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8" name="Footer Placeholder 7">
            <a:extLst>
              <a:ext uri="{FF2B5EF4-FFF2-40B4-BE49-F238E27FC236}">
                <a16:creationId xmlns:a16="http://schemas.microsoft.com/office/drawing/2014/main" id="{BAB8806B-C9D4-23A3-69FA-BD59EFB81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0768DE1-8BCC-6CA8-9283-05FEDB9C4D5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529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6DDB-BB21-1229-A927-5A06ACCF2F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3335B-B400-14EB-7FEB-BFA630FFA062}"/>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4" name="Footer Placeholder 3">
            <a:extLst>
              <a:ext uri="{FF2B5EF4-FFF2-40B4-BE49-F238E27FC236}">
                <a16:creationId xmlns:a16="http://schemas.microsoft.com/office/drawing/2014/main" id="{492C1D8E-B0B3-4071-AA25-10C5E979E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871E81-6E6B-E94D-9DF4-E558F6BF6C6C}"/>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276582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22F7D-3592-0C64-B953-06D14F23025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3" name="Footer Placeholder 2">
            <a:extLst>
              <a:ext uri="{FF2B5EF4-FFF2-40B4-BE49-F238E27FC236}">
                <a16:creationId xmlns:a16="http://schemas.microsoft.com/office/drawing/2014/main" id="{0CF8E911-5A2C-FA24-CB72-EEED0EFF5D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4240A4-0ACB-42D2-4128-6EB15D70B3B5}"/>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381516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386-89D7-579E-3DE7-5C676CCC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F600D-6E88-D649-E54A-B3643A020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535AD-AD01-5002-3EC1-C9490883C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CFE11-9EBF-85E7-B367-A394231FCF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3/16/2026</a:t>
            </a:fld>
            <a:endParaRPr lang="en-US"/>
          </a:p>
        </p:txBody>
      </p:sp>
      <p:sp>
        <p:nvSpPr>
          <p:cNvPr id="6" name="Footer Placeholder 5">
            <a:extLst>
              <a:ext uri="{FF2B5EF4-FFF2-40B4-BE49-F238E27FC236}">
                <a16:creationId xmlns:a16="http://schemas.microsoft.com/office/drawing/2014/main" id="{16E1A10D-7CF7-62E1-7C28-4CD2DFC701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956D5B-3C6A-40A2-1BC9-AD665BE8F1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a:p>
        </p:txBody>
      </p:sp>
    </p:spTree>
    <p:extLst>
      <p:ext uri="{BB962C8B-B14F-4D97-AF65-F5344CB8AC3E}">
        <p14:creationId xmlns:p14="http://schemas.microsoft.com/office/powerpoint/2010/main" val="188455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BAB30-13CB-9AE7-7C88-7D32B86DF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AF1E5F-552D-7171-52DB-6F27FF7659F6}"/>
              </a:ext>
            </a:extLst>
          </p:cNvPr>
          <p:cNvSpPr>
            <a:spLocks noGrp="1"/>
          </p:cNvSpPr>
          <p:nvPr>
            <p:ph type="body" idx="1"/>
          </p:nvPr>
        </p:nvSpPr>
        <p:spPr>
          <a:xfrm>
            <a:off x="838200" y="1825625"/>
            <a:ext cx="10515600" cy="3586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8F03B90-94F5-0F8C-870B-407C48092991}"/>
              </a:ext>
            </a:extLst>
          </p:cNvPr>
          <p:cNvPicPr>
            <a:picLocks noChangeAspect="1"/>
          </p:cNvPicPr>
          <p:nvPr userDrawn="1"/>
        </p:nvPicPr>
        <p:blipFill>
          <a:blip r:embed="rId20"/>
          <a:stretch>
            <a:fillRect/>
          </a:stretch>
        </p:blipFill>
        <p:spPr>
          <a:xfrm>
            <a:off x="0" y="6096000"/>
            <a:ext cx="12192000" cy="762000"/>
          </a:xfrm>
          <a:prstGeom prst="rect">
            <a:avLst/>
          </a:prstGeom>
        </p:spPr>
      </p:pic>
    </p:spTree>
    <p:extLst>
      <p:ext uri="{BB962C8B-B14F-4D97-AF65-F5344CB8AC3E}">
        <p14:creationId xmlns:p14="http://schemas.microsoft.com/office/powerpoint/2010/main" val="395005719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b="1" i="0" kern="1200">
          <a:solidFill>
            <a:srgbClr val="1C3F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jpeg"/><Relationship Id="rId4" Type="http://schemas.microsoft.com/office/2018/10/relationships/comments" Target="../comments/modernComment_117_8DBF09DC.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17" Type="http://schemas.openxmlformats.org/officeDocument/2006/relationships/image" Target="../media/image58.png"/><Relationship Id="rId2" Type="http://schemas.openxmlformats.org/officeDocument/2006/relationships/slideLayout" Target="../slideLayouts/slideLayout13.xml"/><Relationship Id="rId16" Type="http://schemas.openxmlformats.org/officeDocument/2006/relationships/image" Target="../media/image57.svg"/><Relationship Id="rId1" Type="http://schemas.openxmlformats.org/officeDocument/2006/relationships/tags" Target="../tags/tag5.xml"/><Relationship Id="rId6" Type="http://schemas.openxmlformats.org/officeDocument/2006/relationships/image" Target="../media/image47.jpe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sv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www.theiia.org/globalassets/site/content/research/foundation/2024/harnessinggenerativeai_1.pdf"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hyperlink" Target="https://tcblog.protiviti.com/2024/11/06/ai-integration-and-adoption-four-mistakes-companies-make-when-rolling-out-microsoft-365-copilot/" TargetMode="External"/><Relationship Id="rId3" Type="http://schemas.openxmlformats.org/officeDocument/2006/relationships/hyperlink" Target="https://tcblog.protiviti.com/2025/07/01/mastering-copilot-feels-just-like-playing-the-piano-heres-why/" TargetMode="External"/><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tcblog.protiviti.com/2025/03/03/how-microsoft-copilot-can-unlock-the-power-of-internal-audi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roberthalf-my.sharepoint.com/:p:/g/personal/chhman02_protiviti_com/EY4TpxOojxJFsFalkszrQg4BKDclYVNxBz2GDuXQrcTR7Q?e=PPLEGs" TargetMode="Externa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hyperlink" Target="https://www.ibm.com/think/insights/artificial-intelligence-trends" TargetMode="External"/><Relationship Id="rId5" Type="http://schemas.openxmlformats.org/officeDocument/2006/relationships/hyperlink" Target="https://www.forbes.com/advisor/business/ai-statistics/" TargetMode="Externa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5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7DDDB-596C-0C0B-6E89-B3B8F5671F34}"/>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BCF7EFC-6EDE-A86A-65EC-AB41990E327E}"/>
              </a:ext>
            </a:extLst>
          </p:cNvPr>
          <p:cNvGraphicFramePr>
            <a:graphicFrameLocks noGrp="1"/>
          </p:cNvGraphicFramePr>
          <p:nvPr/>
        </p:nvGraphicFramePr>
        <p:xfrm>
          <a:off x="3289971" y="3120665"/>
          <a:ext cx="5669280" cy="20116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Data security and confidentiality.</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Accuracy of AI-generated responses.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Lack of time to experiment and learn.</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Not sure how it applies to audit tasks.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179E4D61-72E9-FCEB-90AC-27E6F1C094CA}"/>
              </a:ext>
            </a:extLst>
          </p:cNvPr>
          <p:cNvSpPr/>
          <p:nvPr/>
        </p:nvSpPr>
        <p:spPr>
          <a:xfrm>
            <a:off x="0" y="1119979"/>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What’s your biggest concern with using Copilot in Internal Audit?</a:t>
            </a:r>
          </a:p>
        </p:txBody>
      </p:sp>
      <p:sp>
        <p:nvSpPr>
          <p:cNvPr id="13" name="Title 2">
            <a:extLst>
              <a:ext uri="{FF2B5EF4-FFF2-40B4-BE49-F238E27FC236}">
                <a16:creationId xmlns:a16="http://schemas.microsoft.com/office/drawing/2014/main" id="{E3B4B308-2EF1-9059-D874-4DE55A4C4482}"/>
              </a:ext>
            </a:extLst>
          </p:cNvPr>
          <p:cNvSpPr>
            <a:spLocks noGrp="1"/>
          </p:cNvSpPr>
          <p:nvPr>
            <p:ph type="title"/>
          </p:nvPr>
        </p:nvSpPr>
        <p:spPr>
          <a:xfrm>
            <a:off x="588963" y="584200"/>
            <a:ext cx="11012485" cy="443201"/>
          </a:xfrm>
        </p:spPr>
        <p:txBody>
          <a:bodyPr>
            <a:normAutofit fontScale="90000"/>
          </a:bodyPr>
          <a:lstStyle/>
          <a:p>
            <a:r>
              <a:rPr lang="en-US" sz="4000"/>
              <a:t>Poll Question 3</a:t>
            </a:r>
          </a:p>
        </p:txBody>
      </p:sp>
    </p:spTree>
    <p:extLst>
      <p:ext uri="{BB962C8B-B14F-4D97-AF65-F5344CB8AC3E}">
        <p14:creationId xmlns:p14="http://schemas.microsoft.com/office/powerpoint/2010/main" val="91276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490727" y="2659418"/>
            <a:ext cx="11524487" cy="3404616"/>
            <a:chOff x="490727" y="2659418"/>
            <a:chExt cx="11524487" cy="3404616"/>
          </a:xfrm>
        </p:grpSpPr>
        <p:pic>
          <p:nvPicPr>
            <p:cNvPr id="4" name="object 4"/>
            <p:cNvPicPr/>
            <p:nvPr/>
          </p:nvPicPr>
          <p:blipFill>
            <a:blip r:embed="rId3" cstate="print"/>
            <a:stretch>
              <a:fillRect/>
            </a:stretch>
          </p:blipFill>
          <p:spPr>
            <a:xfrm>
              <a:off x="490727" y="2659418"/>
              <a:ext cx="2987040" cy="3404616"/>
            </a:xfrm>
            <a:prstGeom prst="rect">
              <a:avLst/>
            </a:prstGeom>
          </p:spPr>
        </p:pic>
        <p:sp>
          <p:nvSpPr>
            <p:cNvPr id="5" name="object 5"/>
            <p:cNvSpPr/>
            <p:nvPr/>
          </p:nvSpPr>
          <p:spPr>
            <a:xfrm>
              <a:off x="676655" y="2845307"/>
              <a:ext cx="2567940" cy="2985770"/>
            </a:xfrm>
            <a:custGeom>
              <a:avLst/>
              <a:gdLst/>
              <a:ahLst/>
              <a:cxnLst/>
              <a:rect l="l" t="t" r="r" b="b"/>
              <a:pathLst>
                <a:path w="2567940" h="2985770">
                  <a:moveTo>
                    <a:pt x="2445131" y="0"/>
                  </a:moveTo>
                  <a:lnTo>
                    <a:pt x="122796" y="0"/>
                  </a:lnTo>
                  <a:lnTo>
                    <a:pt x="74998" y="9652"/>
                  </a:lnTo>
                  <a:lnTo>
                    <a:pt x="35966" y="35972"/>
                  </a:lnTo>
                  <a:lnTo>
                    <a:pt x="9650" y="75009"/>
                  </a:lnTo>
                  <a:lnTo>
                    <a:pt x="0" y="122808"/>
                  </a:lnTo>
                  <a:lnTo>
                    <a:pt x="0" y="2862719"/>
                  </a:lnTo>
                  <a:lnTo>
                    <a:pt x="9650" y="2910517"/>
                  </a:lnTo>
                  <a:lnTo>
                    <a:pt x="35966" y="2949549"/>
                  </a:lnTo>
                  <a:lnTo>
                    <a:pt x="74998" y="2975865"/>
                  </a:lnTo>
                  <a:lnTo>
                    <a:pt x="122796" y="2985516"/>
                  </a:lnTo>
                  <a:lnTo>
                    <a:pt x="2445131" y="2985516"/>
                  </a:lnTo>
                  <a:lnTo>
                    <a:pt x="2492930" y="2975865"/>
                  </a:lnTo>
                  <a:lnTo>
                    <a:pt x="2531967" y="2949549"/>
                  </a:lnTo>
                  <a:lnTo>
                    <a:pt x="2558288" y="2910517"/>
                  </a:lnTo>
                  <a:lnTo>
                    <a:pt x="2567940" y="2862719"/>
                  </a:lnTo>
                  <a:lnTo>
                    <a:pt x="2567940" y="122808"/>
                  </a:lnTo>
                  <a:lnTo>
                    <a:pt x="2558287" y="75009"/>
                  </a:lnTo>
                  <a:lnTo>
                    <a:pt x="2531967" y="35972"/>
                  </a:lnTo>
                  <a:lnTo>
                    <a:pt x="2492930" y="9651"/>
                  </a:lnTo>
                  <a:lnTo>
                    <a:pt x="2445131"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6" name="object 6"/>
            <p:cNvPicPr/>
            <p:nvPr/>
          </p:nvPicPr>
          <p:blipFill>
            <a:blip r:embed="rId4" cstate="print"/>
            <a:stretch>
              <a:fillRect/>
            </a:stretch>
          </p:blipFill>
          <p:spPr>
            <a:xfrm>
              <a:off x="3337560" y="2659418"/>
              <a:ext cx="2985516" cy="3404616"/>
            </a:xfrm>
            <a:prstGeom prst="rect">
              <a:avLst/>
            </a:prstGeom>
          </p:spPr>
        </p:pic>
        <p:sp>
          <p:nvSpPr>
            <p:cNvPr id="7" name="object 7"/>
            <p:cNvSpPr/>
            <p:nvPr/>
          </p:nvSpPr>
          <p:spPr>
            <a:xfrm>
              <a:off x="3523488" y="2845307"/>
              <a:ext cx="2566670" cy="2985770"/>
            </a:xfrm>
            <a:custGeom>
              <a:avLst/>
              <a:gdLst/>
              <a:ahLst/>
              <a:cxnLst/>
              <a:rect l="l" t="t" r="r" b="b"/>
              <a:pathLst>
                <a:path w="2566670" h="2985770">
                  <a:moveTo>
                    <a:pt x="2443734" y="0"/>
                  </a:moveTo>
                  <a:lnTo>
                    <a:pt x="122682" y="0"/>
                  </a:lnTo>
                  <a:lnTo>
                    <a:pt x="74955" y="9650"/>
                  </a:lnTo>
                  <a:lnTo>
                    <a:pt x="35956" y="35956"/>
                  </a:lnTo>
                  <a:lnTo>
                    <a:pt x="9650" y="74955"/>
                  </a:lnTo>
                  <a:lnTo>
                    <a:pt x="0" y="122681"/>
                  </a:lnTo>
                  <a:lnTo>
                    <a:pt x="0" y="2862795"/>
                  </a:lnTo>
                  <a:lnTo>
                    <a:pt x="9650" y="2910565"/>
                  </a:lnTo>
                  <a:lnTo>
                    <a:pt x="35956" y="2949573"/>
                  </a:lnTo>
                  <a:lnTo>
                    <a:pt x="74955" y="2975872"/>
                  </a:lnTo>
                  <a:lnTo>
                    <a:pt x="122682" y="2985516"/>
                  </a:lnTo>
                  <a:lnTo>
                    <a:pt x="2443734" y="2985516"/>
                  </a:lnTo>
                  <a:lnTo>
                    <a:pt x="2491460" y="2975872"/>
                  </a:lnTo>
                  <a:lnTo>
                    <a:pt x="2530459" y="2949573"/>
                  </a:lnTo>
                  <a:lnTo>
                    <a:pt x="2556765" y="2910565"/>
                  </a:lnTo>
                  <a:lnTo>
                    <a:pt x="2566416" y="2862795"/>
                  </a:lnTo>
                  <a:lnTo>
                    <a:pt x="2566416" y="122681"/>
                  </a:lnTo>
                  <a:lnTo>
                    <a:pt x="2556765" y="74955"/>
                  </a:lnTo>
                  <a:lnTo>
                    <a:pt x="2530459" y="35956"/>
                  </a:lnTo>
                  <a:lnTo>
                    <a:pt x="2491460" y="9650"/>
                  </a:lnTo>
                  <a:lnTo>
                    <a:pt x="2443734"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8" name="object 8"/>
            <p:cNvPicPr/>
            <p:nvPr/>
          </p:nvPicPr>
          <p:blipFill>
            <a:blip r:embed="rId4" cstate="print"/>
            <a:stretch>
              <a:fillRect/>
            </a:stretch>
          </p:blipFill>
          <p:spPr>
            <a:xfrm>
              <a:off x="6182868" y="2659418"/>
              <a:ext cx="2985516" cy="3404616"/>
            </a:xfrm>
            <a:prstGeom prst="rect">
              <a:avLst/>
            </a:prstGeom>
          </p:spPr>
        </p:pic>
        <p:sp>
          <p:nvSpPr>
            <p:cNvPr id="9" name="object 9"/>
            <p:cNvSpPr/>
            <p:nvPr/>
          </p:nvSpPr>
          <p:spPr>
            <a:xfrm>
              <a:off x="6368795" y="2845307"/>
              <a:ext cx="2566670" cy="2985770"/>
            </a:xfrm>
            <a:custGeom>
              <a:avLst/>
              <a:gdLst/>
              <a:ahLst/>
              <a:cxnLst/>
              <a:rect l="l" t="t" r="r" b="b"/>
              <a:pathLst>
                <a:path w="2566670" h="2985770">
                  <a:moveTo>
                    <a:pt x="2443733" y="0"/>
                  </a:moveTo>
                  <a:lnTo>
                    <a:pt x="122681" y="0"/>
                  </a:lnTo>
                  <a:lnTo>
                    <a:pt x="74955" y="9650"/>
                  </a:lnTo>
                  <a:lnTo>
                    <a:pt x="35956" y="35956"/>
                  </a:lnTo>
                  <a:lnTo>
                    <a:pt x="9650" y="74955"/>
                  </a:lnTo>
                  <a:lnTo>
                    <a:pt x="0" y="122681"/>
                  </a:lnTo>
                  <a:lnTo>
                    <a:pt x="0" y="2862795"/>
                  </a:lnTo>
                  <a:lnTo>
                    <a:pt x="9650" y="2910565"/>
                  </a:lnTo>
                  <a:lnTo>
                    <a:pt x="35956" y="2949573"/>
                  </a:lnTo>
                  <a:lnTo>
                    <a:pt x="74955" y="2975872"/>
                  </a:lnTo>
                  <a:lnTo>
                    <a:pt x="122681" y="2985516"/>
                  </a:lnTo>
                  <a:lnTo>
                    <a:pt x="2443733" y="2985516"/>
                  </a:lnTo>
                  <a:lnTo>
                    <a:pt x="2491460" y="2975872"/>
                  </a:lnTo>
                  <a:lnTo>
                    <a:pt x="2530459" y="2949573"/>
                  </a:lnTo>
                  <a:lnTo>
                    <a:pt x="2556765" y="2910565"/>
                  </a:lnTo>
                  <a:lnTo>
                    <a:pt x="2566415" y="2862795"/>
                  </a:lnTo>
                  <a:lnTo>
                    <a:pt x="2566415" y="122681"/>
                  </a:lnTo>
                  <a:lnTo>
                    <a:pt x="2556765" y="74955"/>
                  </a:lnTo>
                  <a:lnTo>
                    <a:pt x="2530459" y="35956"/>
                  </a:lnTo>
                  <a:lnTo>
                    <a:pt x="2491460" y="9650"/>
                  </a:lnTo>
                  <a:lnTo>
                    <a:pt x="2443733"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0" name="object 10"/>
            <p:cNvPicPr/>
            <p:nvPr/>
          </p:nvPicPr>
          <p:blipFill>
            <a:blip r:embed="rId3" cstate="print"/>
            <a:stretch>
              <a:fillRect/>
            </a:stretch>
          </p:blipFill>
          <p:spPr>
            <a:xfrm>
              <a:off x="9028175" y="2659418"/>
              <a:ext cx="2987039" cy="3404616"/>
            </a:xfrm>
            <a:prstGeom prst="rect">
              <a:avLst/>
            </a:prstGeom>
          </p:spPr>
        </p:pic>
        <p:sp>
          <p:nvSpPr>
            <p:cNvPr id="11" name="object 11"/>
            <p:cNvSpPr/>
            <p:nvPr/>
          </p:nvSpPr>
          <p:spPr>
            <a:xfrm>
              <a:off x="9214104" y="2845307"/>
              <a:ext cx="2567940" cy="2985770"/>
            </a:xfrm>
            <a:custGeom>
              <a:avLst/>
              <a:gdLst/>
              <a:ahLst/>
              <a:cxnLst/>
              <a:rect l="l" t="t" r="r" b="b"/>
              <a:pathLst>
                <a:path w="2567940" h="2985770">
                  <a:moveTo>
                    <a:pt x="2445130" y="0"/>
                  </a:moveTo>
                  <a:lnTo>
                    <a:pt x="122809" y="0"/>
                  </a:lnTo>
                  <a:lnTo>
                    <a:pt x="75009" y="9652"/>
                  </a:lnTo>
                  <a:lnTo>
                    <a:pt x="35972" y="35972"/>
                  </a:lnTo>
                  <a:lnTo>
                    <a:pt x="9651" y="75009"/>
                  </a:lnTo>
                  <a:lnTo>
                    <a:pt x="0" y="122808"/>
                  </a:lnTo>
                  <a:lnTo>
                    <a:pt x="0" y="2862719"/>
                  </a:lnTo>
                  <a:lnTo>
                    <a:pt x="9651" y="2910517"/>
                  </a:lnTo>
                  <a:lnTo>
                    <a:pt x="35972" y="2949549"/>
                  </a:lnTo>
                  <a:lnTo>
                    <a:pt x="75009" y="2975865"/>
                  </a:lnTo>
                  <a:lnTo>
                    <a:pt x="122809" y="2985516"/>
                  </a:lnTo>
                  <a:lnTo>
                    <a:pt x="2445130" y="2985516"/>
                  </a:lnTo>
                  <a:lnTo>
                    <a:pt x="2492930" y="2975865"/>
                  </a:lnTo>
                  <a:lnTo>
                    <a:pt x="2531967" y="2949549"/>
                  </a:lnTo>
                  <a:lnTo>
                    <a:pt x="2558288" y="2910517"/>
                  </a:lnTo>
                  <a:lnTo>
                    <a:pt x="2567940" y="2862719"/>
                  </a:lnTo>
                  <a:lnTo>
                    <a:pt x="2567940" y="122808"/>
                  </a:lnTo>
                  <a:lnTo>
                    <a:pt x="2558288" y="75009"/>
                  </a:lnTo>
                  <a:lnTo>
                    <a:pt x="2531967" y="35972"/>
                  </a:lnTo>
                  <a:lnTo>
                    <a:pt x="2492930" y="9651"/>
                  </a:lnTo>
                  <a:lnTo>
                    <a:pt x="2445130"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9" name="object 19"/>
          <p:cNvSpPr txBox="1"/>
          <p:nvPr/>
        </p:nvSpPr>
        <p:spPr>
          <a:xfrm>
            <a:off x="841349" y="4872608"/>
            <a:ext cx="2242185" cy="574040"/>
          </a:xfrm>
          <a:prstGeom prst="rect">
            <a:avLst/>
          </a:prstGeom>
        </p:spPr>
        <p:txBody>
          <a:bodyPr vert="horz" wrap="square" lIns="0" tIns="12700" rIns="0" bIns="0" rtlCol="0">
            <a:spAutoFit/>
          </a:bodyPr>
          <a:lstStyle/>
          <a:p>
            <a:pPr marL="181610" marR="5080" lvl="0" indent="-169545" algn="l" defTabSz="457178" rtl="0" eaLnBrk="1" fontAlgn="auto" latinLnBrk="0" hangingPunct="1">
              <a:lnSpc>
                <a:spcPct val="100000"/>
              </a:lnSpc>
              <a:spcBef>
                <a:spcPts val="100"/>
              </a:spcBef>
              <a:spcAft>
                <a:spcPts val="0"/>
              </a:spcAft>
              <a:buClrTx/>
              <a:buSzTx/>
              <a:buFontTx/>
              <a:buNone/>
              <a:tabLst/>
              <a:defRPr/>
            </a:pPr>
            <a:r>
              <a:rPr kumimoji="0" sz="1800" b="1" i="0" u="none" strike="noStrike" kern="1200" cap="none" spc="-45" normalizeH="0" baseline="0" noProof="0">
                <a:ln>
                  <a:noFill/>
                </a:ln>
                <a:solidFill>
                  <a:srgbClr val="394852"/>
                </a:solidFill>
                <a:effectLst/>
                <a:uLnTx/>
                <a:uFillTx/>
                <a:latin typeface="Segoe UI Semibold"/>
                <a:ea typeface="+mn-ea"/>
                <a:cs typeface="Segoe UI Semibold"/>
              </a:rPr>
              <a:t>What</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55" normalizeH="0" baseline="0" noProof="0">
                <a:ln>
                  <a:noFill/>
                </a:ln>
                <a:solidFill>
                  <a:srgbClr val="394852"/>
                </a:solidFill>
                <a:effectLst/>
                <a:uLnTx/>
                <a:uFillTx/>
                <a:latin typeface="Segoe UI Semibold"/>
                <a:ea typeface="+mn-ea"/>
                <a:cs typeface="Segoe UI Semibold"/>
              </a:rPr>
              <a:t>response</a:t>
            </a:r>
            <a:r>
              <a:rPr kumimoji="0" sz="1800" b="1" i="0" u="none" strike="noStrike" kern="1200" cap="none" spc="-9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do</a:t>
            </a:r>
            <a:r>
              <a:rPr kumimoji="0" sz="1800" b="1" i="0" u="none" strike="noStrike" kern="1200" cap="none" spc="-7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25" normalizeH="0" baseline="0" noProof="0">
                <a:ln>
                  <a:noFill/>
                </a:ln>
                <a:solidFill>
                  <a:srgbClr val="394852"/>
                </a:solidFill>
                <a:effectLst/>
                <a:uLnTx/>
                <a:uFillTx/>
                <a:latin typeface="Segoe UI Semibold"/>
                <a:ea typeface="+mn-ea"/>
                <a:cs typeface="Segoe UI Semibold"/>
              </a:rPr>
              <a:t>you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want</a:t>
            </a:r>
            <a:r>
              <a:rPr kumimoji="0" sz="1800" b="1" i="0" u="none" strike="noStrike" kern="1200" cap="none" spc="-9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50" normalizeH="0" baseline="0" noProof="0">
                <a:ln>
                  <a:noFill/>
                </a:ln>
                <a:solidFill>
                  <a:srgbClr val="394852"/>
                </a:solidFill>
                <a:effectLst/>
                <a:uLnTx/>
                <a:uFillTx/>
                <a:latin typeface="Segoe UI Semibold"/>
                <a:ea typeface="+mn-ea"/>
                <a:cs typeface="Segoe UI Semibold"/>
              </a:rPr>
              <a:t>from</a:t>
            </a:r>
            <a:r>
              <a:rPr kumimoji="0" sz="1800" b="1" i="0" u="none" strike="noStrike" kern="1200" cap="none" spc="-95"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10" normalizeH="0" baseline="0" noProof="0">
                <a:ln>
                  <a:noFill/>
                </a:ln>
                <a:solidFill>
                  <a:srgbClr val="394852"/>
                </a:solidFill>
                <a:effectLst/>
                <a:uLnTx/>
                <a:uFillTx/>
                <a:latin typeface="Segoe UI Semibold"/>
                <a:ea typeface="+mn-ea"/>
                <a:cs typeface="Segoe UI Semibold"/>
              </a:rPr>
              <a:t>Copilot?</a:t>
            </a:r>
            <a:endParaRPr kumimoji="0" sz="18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20" name="object 20"/>
          <p:cNvSpPr txBox="1"/>
          <p:nvPr/>
        </p:nvSpPr>
        <p:spPr>
          <a:xfrm>
            <a:off x="3615944" y="4874717"/>
            <a:ext cx="2388870" cy="575310"/>
          </a:xfrm>
          <a:prstGeom prst="rect">
            <a:avLst/>
          </a:prstGeom>
        </p:spPr>
        <p:txBody>
          <a:bodyPr vert="horz" wrap="square" lIns="0" tIns="12700" rIns="0" bIns="0" rtlCol="0">
            <a:spAutoFit/>
          </a:bodyPr>
          <a:lstStyle/>
          <a:p>
            <a:pPr marL="0" marR="0" lvl="0" indent="0" algn="ctr" defTabSz="457178" rtl="0" eaLnBrk="1" fontAlgn="auto" latinLnBrk="0" hangingPunct="1">
              <a:lnSpc>
                <a:spcPct val="100000"/>
              </a:lnSpc>
              <a:spcBef>
                <a:spcPts val="100"/>
              </a:spcBef>
              <a:spcAft>
                <a:spcPts val="0"/>
              </a:spcAft>
              <a:buClrTx/>
              <a:buSzTx/>
              <a:buFontTx/>
              <a:buNone/>
              <a:tabLst/>
              <a:defRPr/>
            </a:pPr>
            <a:r>
              <a:rPr kumimoji="0" sz="1800" b="1" i="0" u="none" strike="noStrike" kern="1200" cap="none" spc="-40" normalizeH="0" baseline="0" noProof="0">
                <a:ln>
                  <a:noFill/>
                </a:ln>
                <a:solidFill>
                  <a:srgbClr val="394852"/>
                </a:solidFill>
                <a:effectLst/>
                <a:uLnTx/>
                <a:uFillTx/>
                <a:latin typeface="Segoe UI Semibold"/>
                <a:ea typeface="+mn-ea"/>
                <a:cs typeface="Segoe UI Semibold"/>
              </a:rPr>
              <a:t>Why</a:t>
            </a:r>
            <a:r>
              <a:rPr kumimoji="0" sz="1800" b="1" i="0" u="none" strike="noStrike" kern="1200" cap="none" spc="-105"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30" normalizeH="0" baseline="0" noProof="0">
                <a:ln>
                  <a:noFill/>
                </a:ln>
                <a:solidFill>
                  <a:srgbClr val="394852"/>
                </a:solidFill>
                <a:effectLst/>
                <a:uLnTx/>
                <a:uFillTx/>
                <a:latin typeface="Segoe UI Semibold"/>
                <a:ea typeface="+mn-ea"/>
                <a:cs typeface="Segoe UI Semibold"/>
              </a:rPr>
              <a:t>do</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0" normalizeH="0" baseline="0" noProof="0">
                <a:ln>
                  <a:noFill/>
                </a:ln>
                <a:solidFill>
                  <a:srgbClr val="394852"/>
                </a:solidFill>
                <a:effectLst/>
                <a:uLnTx/>
                <a:uFillTx/>
                <a:latin typeface="Segoe UI Semibold"/>
                <a:ea typeface="+mn-ea"/>
                <a:cs typeface="Segoe UI Semibold"/>
              </a:rPr>
              <a:t>you</a:t>
            </a:r>
            <a:r>
              <a:rPr kumimoji="0" sz="1800" b="1" i="0" u="none" strike="noStrike" kern="1200" cap="none" spc="-11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need</a:t>
            </a:r>
            <a:r>
              <a:rPr kumimoji="0" sz="1800" b="1" i="0" u="none" strike="noStrike" kern="1200" cap="none" spc="-10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30" normalizeH="0" baseline="0" noProof="0">
                <a:ln>
                  <a:noFill/>
                </a:ln>
                <a:solidFill>
                  <a:srgbClr val="394852"/>
                </a:solidFill>
                <a:effectLst/>
                <a:uLnTx/>
                <a:uFillTx/>
                <a:latin typeface="Segoe UI Semibold"/>
                <a:ea typeface="+mn-ea"/>
                <a:cs typeface="Segoe UI Semibold"/>
              </a:rPr>
              <a:t>it</a:t>
            </a:r>
            <a:r>
              <a:rPr kumimoji="0" sz="1800" b="1" i="0" u="none" strike="noStrike" kern="1200" cap="none" spc="-9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25" normalizeH="0" baseline="0" noProof="0">
                <a:ln>
                  <a:noFill/>
                </a:ln>
                <a:solidFill>
                  <a:srgbClr val="394852"/>
                </a:solidFill>
                <a:effectLst/>
                <a:uLnTx/>
                <a:uFillTx/>
                <a:latin typeface="Segoe UI Semibold"/>
                <a:ea typeface="+mn-ea"/>
                <a:cs typeface="Segoe UI Semibold"/>
              </a:rPr>
              <a:t>and</a:t>
            </a:r>
            <a:endParaRPr kumimoji="0" sz="1800" b="0" i="0" u="none" strike="noStrike" kern="1200" cap="none" spc="0" normalizeH="0" baseline="0" noProof="0">
              <a:ln>
                <a:noFill/>
              </a:ln>
              <a:solidFill>
                <a:srgbClr val="000000"/>
              </a:solidFill>
              <a:effectLst/>
              <a:uLnTx/>
              <a:uFillTx/>
              <a:latin typeface="Segoe UI Semibold"/>
              <a:ea typeface="+mn-ea"/>
              <a:cs typeface="Segoe UI Semibold"/>
            </a:endParaRPr>
          </a:p>
          <a:p>
            <a:pPr marL="0" marR="0" lvl="0" indent="0" algn="ctr" defTabSz="457178" rtl="0" eaLnBrk="1" fontAlgn="auto" latinLnBrk="0" hangingPunct="1">
              <a:lnSpc>
                <a:spcPct val="100000"/>
              </a:lnSpc>
              <a:spcBef>
                <a:spcPts val="5"/>
              </a:spcBef>
              <a:spcAft>
                <a:spcPts val="0"/>
              </a:spcAft>
              <a:buClrTx/>
              <a:buSzTx/>
              <a:buFontTx/>
              <a:buNone/>
              <a:tabLst/>
              <a:defRPr/>
            </a:pPr>
            <a:r>
              <a:rPr kumimoji="0" sz="1800" b="1" i="0" u="none" strike="noStrike" kern="1200" cap="none" spc="-55" normalizeH="0" baseline="0" noProof="0">
                <a:ln>
                  <a:noFill/>
                </a:ln>
                <a:solidFill>
                  <a:srgbClr val="394852"/>
                </a:solidFill>
                <a:effectLst/>
                <a:uLnTx/>
                <a:uFillTx/>
                <a:latin typeface="Segoe UI Semibold"/>
                <a:ea typeface="+mn-ea"/>
                <a:cs typeface="Segoe UI Semibold"/>
              </a:rPr>
              <a:t>who</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35" normalizeH="0" baseline="0" noProof="0">
                <a:ln>
                  <a:noFill/>
                </a:ln>
                <a:solidFill>
                  <a:srgbClr val="394852"/>
                </a:solidFill>
                <a:effectLst/>
                <a:uLnTx/>
                <a:uFillTx/>
                <a:latin typeface="Segoe UI Semibold"/>
                <a:ea typeface="+mn-ea"/>
                <a:cs typeface="Segoe UI Semibold"/>
              </a:rPr>
              <a:t>is</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10" normalizeH="0" baseline="0" noProof="0">
                <a:ln>
                  <a:noFill/>
                </a:ln>
                <a:solidFill>
                  <a:srgbClr val="394852"/>
                </a:solidFill>
                <a:effectLst/>
                <a:uLnTx/>
                <a:uFillTx/>
                <a:latin typeface="Segoe UI Semibold"/>
                <a:ea typeface="+mn-ea"/>
                <a:cs typeface="Segoe UI Semibold"/>
              </a:rPr>
              <a:t>involved?</a:t>
            </a:r>
            <a:endParaRPr kumimoji="0" sz="18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21" name="object 21"/>
          <p:cNvSpPr txBox="1"/>
          <p:nvPr/>
        </p:nvSpPr>
        <p:spPr>
          <a:xfrm>
            <a:off x="6529196" y="4903470"/>
            <a:ext cx="2253615" cy="848994"/>
          </a:xfrm>
          <a:prstGeom prst="rect">
            <a:avLst/>
          </a:prstGeom>
        </p:spPr>
        <p:txBody>
          <a:bodyPr vert="horz" wrap="square" lIns="0" tIns="12700" rIns="0" bIns="0" rtlCol="0">
            <a:spAutoFit/>
          </a:bodyPr>
          <a:lstStyle/>
          <a:p>
            <a:pPr marL="12700" marR="5080" lvl="0" indent="-1270" algn="ctr" defTabSz="457178" rtl="0" eaLnBrk="1" fontAlgn="auto" latinLnBrk="0" hangingPunct="1">
              <a:lnSpc>
                <a:spcPct val="100000"/>
              </a:lnSpc>
              <a:spcBef>
                <a:spcPts val="100"/>
              </a:spcBef>
              <a:spcAft>
                <a:spcPts val="0"/>
              </a:spcAft>
              <a:buClrTx/>
              <a:buSzTx/>
              <a:buFontTx/>
              <a:buNone/>
              <a:tabLst/>
              <a:defRPr/>
            </a:pPr>
            <a:r>
              <a:rPr kumimoji="0" sz="1800" b="1" i="0" u="none" strike="noStrike" kern="1200" cap="none" spc="-50" normalizeH="0" baseline="0" noProof="0">
                <a:ln>
                  <a:noFill/>
                </a:ln>
                <a:solidFill>
                  <a:srgbClr val="394852"/>
                </a:solidFill>
                <a:effectLst/>
                <a:uLnTx/>
                <a:uFillTx/>
                <a:latin typeface="Segoe UI Semibold"/>
                <a:ea typeface="+mn-ea"/>
                <a:cs typeface="Segoe UI Semibold"/>
              </a:rPr>
              <a:t>Which</a:t>
            </a:r>
            <a:r>
              <a:rPr kumimoji="0" sz="1800" b="1" i="0" u="none" strike="noStrike" kern="1200" cap="none" spc="-9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10" normalizeH="0" baseline="0" noProof="0">
                <a:ln>
                  <a:noFill/>
                </a:ln>
                <a:solidFill>
                  <a:srgbClr val="394852"/>
                </a:solidFill>
                <a:effectLst/>
                <a:uLnTx/>
                <a:uFillTx/>
                <a:latin typeface="Segoe UI Semibold"/>
                <a:ea typeface="+mn-ea"/>
                <a:cs typeface="Segoe UI Semibold"/>
              </a:rPr>
              <a:t>information </a:t>
            </a:r>
            <a:r>
              <a:rPr kumimoji="0" sz="1800" b="1" i="0" u="none" strike="noStrike" kern="1200" cap="none" spc="-50" normalizeH="0" baseline="0" noProof="0">
                <a:ln>
                  <a:noFill/>
                </a:ln>
                <a:solidFill>
                  <a:srgbClr val="394852"/>
                </a:solidFill>
                <a:effectLst/>
                <a:uLnTx/>
                <a:uFillTx/>
                <a:latin typeface="Segoe UI Semibold"/>
                <a:ea typeface="+mn-ea"/>
                <a:cs typeface="Segoe UI Semibold"/>
              </a:rPr>
              <a:t>sources</a:t>
            </a:r>
            <a:r>
              <a:rPr kumimoji="0" sz="1800" b="1" i="0" u="none" strike="noStrike" kern="1200" cap="none" spc="-12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50" normalizeH="0" baseline="0" noProof="0">
                <a:ln>
                  <a:noFill/>
                </a:ln>
                <a:solidFill>
                  <a:srgbClr val="394852"/>
                </a:solidFill>
                <a:effectLst/>
                <a:uLnTx/>
                <a:uFillTx/>
                <a:latin typeface="Segoe UI Semibold"/>
                <a:ea typeface="+mn-ea"/>
                <a:cs typeface="Segoe UI Semibold"/>
              </a:rPr>
              <a:t>should</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Copilot </a:t>
            </a:r>
            <a:r>
              <a:rPr kumimoji="0" sz="1800" b="1" i="0" u="none" strike="noStrike" kern="1200" cap="none" spc="-20" normalizeH="0" baseline="0" noProof="0">
                <a:ln>
                  <a:noFill/>
                </a:ln>
                <a:solidFill>
                  <a:srgbClr val="394852"/>
                </a:solidFill>
                <a:effectLst/>
                <a:uLnTx/>
                <a:uFillTx/>
                <a:latin typeface="Segoe UI Semibold"/>
                <a:ea typeface="+mn-ea"/>
                <a:cs typeface="Segoe UI Semibold"/>
              </a:rPr>
              <a:t>use?</a:t>
            </a:r>
            <a:endParaRPr kumimoji="0" sz="1800" b="0" i="0" u="none" strike="noStrike" kern="1200" cap="none" spc="0" normalizeH="0" baseline="0" noProof="0">
              <a:ln>
                <a:noFill/>
              </a:ln>
              <a:solidFill>
                <a:srgbClr val="000000"/>
              </a:solidFill>
              <a:effectLst/>
              <a:uLnTx/>
              <a:uFillTx/>
              <a:latin typeface="Segoe UI Semibold"/>
              <a:ea typeface="+mn-ea"/>
              <a:cs typeface="Segoe UI Semibold"/>
            </a:endParaRPr>
          </a:p>
        </p:txBody>
      </p:sp>
      <p:sp>
        <p:nvSpPr>
          <p:cNvPr id="22" name="object 22"/>
          <p:cNvSpPr txBox="1"/>
          <p:nvPr/>
        </p:nvSpPr>
        <p:spPr>
          <a:xfrm>
            <a:off x="9451975" y="4867782"/>
            <a:ext cx="2162810" cy="848360"/>
          </a:xfrm>
          <a:prstGeom prst="rect">
            <a:avLst/>
          </a:prstGeom>
        </p:spPr>
        <p:txBody>
          <a:bodyPr vert="horz" wrap="square" lIns="0" tIns="12700" rIns="0" bIns="0" rtlCol="0">
            <a:spAutoFit/>
          </a:bodyPr>
          <a:lstStyle/>
          <a:p>
            <a:pPr marL="12700" marR="5080" lvl="0" indent="635" algn="ctr" defTabSz="457178" rtl="0" eaLnBrk="1" fontAlgn="auto" latinLnBrk="0" hangingPunct="1">
              <a:lnSpc>
                <a:spcPct val="100000"/>
              </a:lnSpc>
              <a:spcBef>
                <a:spcPts val="100"/>
              </a:spcBef>
              <a:spcAft>
                <a:spcPts val="0"/>
              </a:spcAft>
              <a:buClrTx/>
              <a:buSzTx/>
              <a:buFontTx/>
              <a:buNone/>
              <a:tabLst/>
              <a:defRPr/>
            </a:pPr>
            <a:r>
              <a:rPr kumimoji="0" sz="1800" b="1" i="0" u="none" strike="noStrike" kern="1200" cap="none" spc="-55" normalizeH="0" baseline="0" noProof="0">
                <a:ln>
                  <a:noFill/>
                </a:ln>
                <a:solidFill>
                  <a:srgbClr val="394852"/>
                </a:solidFill>
                <a:effectLst/>
                <a:uLnTx/>
                <a:uFillTx/>
                <a:latin typeface="Segoe UI Semibold"/>
                <a:ea typeface="+mn-ea"/>
                <a:cs typeface="Segoe UI Semibold"/>
              </a:rPr>
              <a:t>How</a:t>
            </a:r>
            <a:r>
              <a:rPr kumimoji="0" sz="1800" b="1" i="0" u="none" strike="noStrike" kern="1200" cap="none" spc="-6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55" normalizeH="0" baseline="0" noProof="0">
                <a:ln>
                  <a:noFill/>
                </a:ln>
                <a:solidFill>
                  <a:srgbClr val="394852"/>
                </a:solidFill>
                <a:effectLst/>
                <a:uLnTx/>
                <a:uFillTx/>
                <a:latin typeface="Segoe UI Semibold"/>
                <a:ea typeface="+mn-ea"/>
                <a:cs typeface="Segoe UI Semibold"/>
              </a:rPr>
              <a:t>should</a:t>
            </a:r>
            <a:r>
              <a:rPr kumimoji="0" sz="1800" b="1" i="0" u="none" strike="noStrike" kern="1200" cap="none" spc="-8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10" normalizeH="0" baseline="0" noProof="0">
                <a:ln>
                  <a:noFill/>
                </a:ln>
                <a:solidFill>
                  <a:srgbClr val="394852"/>
                </a:solidFill>
                <a:effectLst/>
                <a:uLnTx/>
                <a:uFillTx/>
                <a:latin typeface="Segoe UI Semibold"/>
                <a:ea typeface="+mn-ea"/>
                <a:cs typeface="Segoe UI Semibold"/>
              </a:rPr>
              <a:t>Copilot </a:t>
            </a:r>
            <a:r>
              <a:rPr kumimoji="0" sz="1800" b="1" i="0" u="none" strike="noStrike" kern="1200" cap="none" spc="-55" normalizeH="0" baseline="0" noProof="0">
                <a:ln>
                  <a:noFill/>
                </a:ln>
                <a:solidFill>
                  <a:srgbClr val="394852"/>
                </a:solidFill>
                <a:effectLst/>
                <a:uLnTx/>
                <a:uFillTx/>
                <a:latin typeface="Segoe UI Semibold"/>
                <a:ea typeface="+mn-ea"/>
                <a:cs typeface="Segoe UI Semibold"/>
              </a:rPr>
              <a:t>respond</a:t>
            </a:r>
            <a:r>
              <a:rPr kumimoji="0" sz="1800" b="1" i="0" u="none" strike="noStrike" kern="1200" cap="none" spc="-11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to</a:t>
            </a:r>
            <a:r>
              <a:rPr kumimoji="0" sz="1800" b="1" i="0" u="none" strike="noStrike" kern="1200" cap="none" spc="-75"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45" normalizeH="0" baseline="0" noProof="0">
                <a:ln>
                  <a:noFill/>
                </a:ln>
                <a:solidFill>
                  <a:srgbClr val="394852"/>
                </a:solidFill>
                <a:effectLst/>
                <a:uLnTx/>
                <a:uFillTx/>
                <a:latin typeface="Segoe UI Semibold"/>
                <a:ea typeface="+mn-ea"/>
                <a:cs typeface="Segoe UI Semibold"/>
              </a:rPr>
              <a:t>meet</a:t>
            </a:r>
            <a:r>
              <a:rPr kumimoji="0" sz="1800" b="1" i="0" u="none" strike="noStrike" kern="1200" cap="none" spc="-70" normalizeH="0" baseline="0" noProof="0">
                <a:ln>
                  <a:noFill/>
                </a:ln>
                <a:solidFill>
                  <a:srgbClr val="394852"/>
                </a:solidFill>
                <a:effectLst/>
                <a:uLnTx/>
                <a:uFillTx/>
                <a:latin typeface="Segoe UI Semibold"/>
                <a:ea typeface="+mn-ea"/>
                <a:cs typeface="Segoe UI Semibold"/>
              </a:rPr>
              <a:t> </a:t>
            </a:r>
            <a:r>
              <a:rPr kumimoji="0" sz="1800" b="1" i="0" u="none" strike="noStrike" kern="1200" cap="none" spc="-35" normalizeH="0" baseline="0" noProof="0">
                <a:ln>
                  <a:noFill/>
                </a:ln>
                <a:solidFill>
                  <a:srgbClr val="394852"/>
                </a:solidFill>
                <a:effectLst/>
                <a:uLnTx/>
                <a:uFillTx/>
                <a:latin typeface="Segoe UI Semibold"/>
                <a:ea typeface="+mn-ea"/>
                <a:cs typeface="Segoe UI Semibold"/>
              </a:rPr>
              <a:t>your </a:t>
            </a:r>
            <a:r>
              <a:rPr kumimoji="0" sz="1800" b="1" i="0" u="none" strike="noStrike" kern="1200" cap="none" spc="-10" normalizeH="0" baseline="0" noProof="0">
                <a:ln>
                  <a:noFill/>
                </a:ln>
                <a:solidFill>
                  <a:srgbClr val="394852"/>
                </a:solidFill>
                <a:effectLst/>
                <a:uLnTx/>
                <a:uFillTx/>
                <a:latin typeface="Segoe UI Semibold"/>
                <a:ea typeface="+mn-ea"/>
                <a:cs typeface="Segoe UI Semibold"/>
              </a:rPr>
              <a:t>expectations?</a:t>
            </a:r>
            <a:endParaRPr kumimoji="0" sz="1800" b="0" i="0" u="none" strike="noStrike" kern="1200" cap="none" spc="0" normalizeH="0" baseline="0" noProof="0">
              <a:ln>
                <a:noFill/>
              </a:ln>
              <a:solidFill>
                <a:srgbClr val="000000"/>
              </a:solidFill>
              <a:effectLst/>
              <a:uLnTx/>
              <a:uFillTx/>
              <a:latin typeface="Segoe UI Semibold"/>
              <a:ea typeface="+mn-ea"/>
              <a:cs typeface="Segoe UI Semibold"/>
            </a:endParaRPr>
          </a:p>
        </p:txBody>
      </p:sp>
      <p:grpSp>
        <p:nvGrpSpPr>
          <p:cNvPr id="23" name="object 23"/>
          <p:cNvGrpSpPr/>
          <p:nvPr/>
        </p:nvGrpSpPr>
        <p:grpSpPr>
          <a:xfrm>
            <a:off x="490727" y="1219200"/>
            <a:ext cx="2987040" cy="1438655"/>
            <a:chOff x="490727" y="1219200"/>
            <a:chExt cx="2987040" cy="1438655"/>
          </a:xfrm>
        </p:grpSpPr>
        <p:pic>
          <p:nvPicPr>
            <p:cNvPr id="25" name="object 25"/>
            <p:cNvPicPr/>
            <p:nvPr/>
          </p:nvPicPr>
          <p:blipFill>
            <a:blip r:embed="rId5" cstate="print"/>
            <a:stretch>
              <a:fillRect/>
            </a:stretch>
          </p:blipFill>
          <p:spPr>
            <a:xfrm>
              <a:off x="490727" y="1219200"/>
              <a:ext cx="2987040" cy="1438655"/>
            </a:xfrm>
            <a:prstGeom prst="rect">
              <a:avLst/>
            </a:prstGeom>
          </p:spPr>
        </p:pic>
        <p:pic>
          <p:nvPicPr>
            <p:cNvPr id="26" name="object 26"/>
            <p:cNvPicPr/>
            <p:nvPr/>
          </p:nvPicPr>
          <p:blipFill>
            <a:blip r:embed="rId6" cstate="print"/>
            <a:stretch>
              <a:fillRect/>
            </a:stretch>
          </p:blipFill>
          <p:spPr>
            <a:xfrm>
              <a:off x="973836" y="1302994"/>
              <a:ext cx="2019300" cy="1257198"/>
            </a:xfrm>
            <a:prstGeom prst="rect">
              <a:avLst/>
            </a:prstGeom>
          </p:spPr>
        </p:pic>
        <p:sp>
          <p:nvSpPr>
            <p:cNvPr id="27" name="object 27"/>
            <p:cNvSpPr/>
            <p:nvPr/>
          </p:nvSpPr>
          <p:spPr>
            <a:xfrm>
              <a:off x="676655" y="1405128"/>
              <a:ext cx="2567940" cy="1019810"/>
            </a:xfrm>
            <a:custGeom>
              <a:avLst/>
              <a:gdLst/>
              <a:ahLst/>
              <a:cxnLst/>
              <a:rect l="l" t="t" r="r" b="b"/>
              <a:pathLst>
                <a:path w="2567940" h="1019810">
                  <a:moveTo>
                    <a:pt x="2519172" y="0"/>
                  </a:moveTo>
                  <a:lnTo>
                    <a:pt x="48755" y="0"/>
                  </a:lnTo>
                  <a:lnTo>
                    <a:pt x="29778" y="3833"/>
                  </a:lnTo>
                  <a:lnTo>
                    <a:pt x="14281" y="14287"/>
                  </a:lnTo>
                  <a:lnTo>
                    <a:pt x="3831" y="29789"/>
                  </a:lnTo>
                  <a:lnTo>
                    <a:pt x="0" y="48768"/>
                  </a:lnTo>
                  <a:lnTo>
                    <a:pt x="0" y="970788"/>
                  </a:lnTo>
                  <a:lnTo>
                    <a:pt x="3831" y="989766"/>
                  </a:lnTo>
                  <a:lnTo>
                    <a:pt x="14281" y="1005268"/>
                  </a:lnTo>
                  <a:lnTo>
                    <a:pt x="29778" y="1015722"/>
                  </a:lnTo>
                  <a:lnTo>
                    <a:pt x="48755" y="1019556"/>
                  </a:lnTo>
                  <a:lnTo>
                    <a:pt x="2519172" y="1019556"/>
                  </a:lnTo>
                  <a:lnTo>
                    <a:pt x="2538150" y="1015722"/>
                  </a:lnTo>
                  <a:lnTo>
                    <a:pt x="2553652" y="1005268"/>
                  </a:lnTo>
                  <a:lnTo>
                    <a:pt x="2564106" y="989766"/>
                  </a:lnTo>
                  <a:lnTo>
                    <a:pt x="2567940" y="970788"/>
                  </a:lnTo>
                  <a:lnTo>
                    <a:pt x="2567940" y="48768"/>
                  </a:lnTo>
                  <a:lnTo>
                    <a:pt x="2564106" y="29789"/>
                  </a:lnTo>
                  <a:lnTo>
                    <a:pt x="2553652" y="14287"/>
                  </a:lnTo>
                  <a:lnTo>
                    <a:pt x="2538150" y="3833"/>
                  </a:lnTo>
                  <a:lnTo>
                    <a:pt x="2519172"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8" name="object 28"/>
          <p:cNvSpPr txBox="1"/>
          <p:nvPr/>
        </p:nvSpPr>
        <p:spPr>
          <a:xfrm>
            <a:off x="1369822" y="1545463"/>
            <a:ext cx="1250950" cy="635635"/>
          </a:xfrm>
          <a:prstGeom prst="rect">
            <a:avLst/>
          </a:prstGeom>
        </p:spPr>
        <p:txBody>
          <a:bodyPr vert="horz" wrap="square" lIns="0" tIns="13335" rIns="0" bIns="0" rtlCol="0">
            <a:spAutoFit/>
          </a:bodyPr>
          <a:lstStyle/>
          <a:p>
            <a:pPr marL="0" marR="60960" lvl="0" indent="0" algn="ctr" defTabSz="457178" rtl="0" eaLnBrk="1" fontAlgn="auto" latinLnBrk="0" hangingPunct="1">
              <a:lnSpc>
                <a:spcPct val="100000"/>
              </a:lnSpc>
              <a:spcBef>
                <a:spcPts val="105"/>
              </a:spcBef>
              <a:spcAft>
                <a:spcPts val="0"/>
              </a:spcAft>
              <a:buClrTx/>
              <a:buSzTx/>
              <a:buFontTx/>
              <a:buNone/>
              <a:tabLst/>
              <a:defRPr/>
            </a:pPr>
            <a:r>
              <a:rPr kumimoji="0" sz="2000" b="1" i="0" u="none" strike="noStrike" kern="1200" cap="none" spc="-20" normalizeH="0" baseline="0" noProof="0">
                <a:ln>
                  <a:noFill/>
                </a:ln>
                <a:solidFill>
                  <a:srgbClr val="004068"/>
                </a:solidFill>
                <a:effectLst/>
                <a:uLnTx/>
                <a:uFillTx/>
                <a:latin typeface="Segoe UI"/>
                <a:ea typeface="+mn-ea"/>
                <a:cs typeface="Segoe UI"/>
              </a:rPr>
              <a:t>WHAT</a:t>
            </a:r>
            <a:endParaRPr kumimoji="0" sz="2000" b="0" i="0" u="none" strike="noStrike" kern="1200" cap="none" spc="0" normalizeH="0" baseline="0" noProof="0">
              <a:ln>
                <a:noFill/>
              </a:ln>
              <a:solidFill>
                <a:srgbClr val="004068"/>
              </a:solidFill>
              <a:effectLst/>
              <a:uLnTx/>
              <a:uFillTx/>
              <a:latin typeface="Segoe UI"/>
              <a:ea typeface="+mn-ea"/>
              <a:cs typeface="Segoe UI"/>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sz="2000" b="1" i="1" u="none" strike="noStrike" kern="1200" cap="none" spc="0" normalizeH="0" baseline="0" noProof="0">
                <a:ln>
                  <a:noFill/>
                </a:ln>
                <a:solidFill>
                  <a:srgbClr val="080808"/>
                </a:solidFill>
                <a:effectLst/>
                <a:uLnTx/>
                <a:uFillTx/>
                <a:latin typeface="Segoe UI"/>
                <a:ea typeface="+mn-ea"/>
                <a:cs typeface="Segoe UI"/>
              </a:rPr>
              <a:t>do</a:t>
            </a:r>
            <a:r>
              <a:rPr kumimoji="0" sz="2000" b="1" i="1" u="none" strike="noStrike" kern="1200" cap="none" spc="-25" normalizeH="0" baseline="0" noProof="0">
                <a:ln>
                  <a:noFill/>
                </a:ln>
                <a:solidFill>
                  <a:srgbClr val="080808"/>
                </a:solidFill>
                <a:effectLst/>
                <a:uLnTx/>
                <a:uFillTx/>
                <a:latin typeface="Segoe UI"/>
                <a:ea typeface="+mn-ea"/>
                <a:cs typeface="Segoe UI"/>
              </a:rPr>
              <a:t> </a:t>
            </a:r>
            <a:r>
              <a:rPr kumimoji="0" sz="2000" b="1" i="1" u="none" strike="noStrike" kern="1200" cap="none" spc="0" normalizeH="0" baseline="0" noProof="0">
                <a:ln>
                  <a:noFill/>
                </a:ln>
                <a:solidFill>
                  <a:srgbClr val="080808"/>
                </a:solidFill>
                <a:effectLst/>
                <a:uLnTx/>
                <a:uFillTx/>
                <a:latin typeface="Segoe UI"/>
                <a:ea typeface="+mn-ea"/>
                <a:cs typeface="Segoe UI"/>
              </a:rPr>
              <a:t>I</a:t>
            </a:r>
            <a:r>
              <a:rPr kumimoji="0" sz="2000" b="1" i="1" u="none" strike="noStrike" kern="1200" cap="none" spc="-5" normalizeH="0" baseline="0" noProof="0">
                <a:ln>
                  <a:noFill/>
                </a:ln>
                <a:solidFill>
                  <a:srgbClr val="080808"/>
                </a:solidFill>
                <a:effectLst/>
                <a:uLnTx/>
                <a:uFillTx/>
                <a:latin typeface="Segoe UI"/>
                <a:ea typeface="+mn-ea"/>
                <a:cs typeface="Segoe UI"/>
              </a:rPr>
              <a:t> </a:t>
            </a:r>
            <a:r>
              <a:rPr kumimoji="0" sz="2000" b="1" i="1" u="none" strike="noStrike" kern="1200" cap="none" spc="-20" normalizeH="0" baseline="0" noProof="0">
                <a:ln>
                  <a:noFill/>
                </a:ln>
                <a:solidFill>
                  <a:srgbClr val="080808"/>
                </a:solidFill>
                <a:effectLst/>
                <a:uLnTx/>
                <a:uFillTx/>
                <a:latin typeface="Segoe UI"/>
                <a:ea typeface="+mn-ea"/>
                <a:cs typeface="Segoe UI"/>
              </a:rPr>
              <a:t>want?</a:t>
            </a:r>
            <a:endParaRPr kumimoji="0" sz="2000" b="0" i="0" u="none" strike="noStrike" kern="1200" cap="none" spc="0" normalizeH="0" baseline="0" noProof="0">
              <a:ln>
                <a:noFill/>
              </a:ln>
              <a:solidFill>
                <a:srgbClr val="000000"/>
              </a:solidFill>
              <a:effectLst/>
              <a:uLnTx/>
              <a:uFillTx/>
              <a:latin typeface="Segoe UI"/>
              <a:ea typeface="+mn-ea"/>
              <a:cs typeface="Segoe UI"/>
            </a:endParaRPr>
          </a:p>
        </p:txBody>
      </p:sp>
      <p:grpSp>
        <p:nvGrpSpPr>
          <p:cNvPr id="29" name="object 29"/>
          <p:cNvGrpSpPr/>
          <p:nvPr/>
        </p:nvGrpSpPr>
        <p:grpSpPr>
          <a:xfrm>
            <a:off x="3337559" y="1217675"/>
            <a:ext cx="2985770" cy="1438910"/>
            <a:chOff x="3337559" y="1217675"/>
            <a:chExt cx="2985770" cy="1438910"/>
          </a:xfrm>
        </p:grpSpPr>
        <p:pic>
          <p:nvPicPr>
            <p:cNvPr id="30" name="object 30"/>
            <p:cNvPicPr/>
            <p:nvPr/>
          </p:nvPicPr>
          <p:blipFill>
            <a:blip r:embed="rId7" cstate="print"/>
            <a:stretch>
              <a:fillRect/>
            </a:stretch>
          </p:blipFill>
          <p:spPr>
            <a:xfrm>
              <a:off x="3337559" y="1217675"/>
              <a:ext cx="2985516" cy="1438656"/>
            </a:xfrm>
            <a:prstGeom prst="rect">
              <a:avLst/>
            </a:prstGeom>
          </p:spPr>
        </p:pic>
        <p:pic>
          <p:nvPicPr>
            <p:cNvPr id="31" name="object 31"/>
            <p:cNvPicPr/>
            <p:nvPr/>
          </p:nvPicPr>
          <p:blipFill>
            <a:blip r:embed="rId8" cstate="print"/>
            <a:stretch>
              <a:fillRect/>
            </a:stretch>
          </p:blipFill>
          <p:spPr>
            <a:xfrm>
              <a:off x="3750563" y="1301470"/>
              <a:ext cx="2161032" cy="1257198"/>
            </a:xfrm>
            <a:prstGeom prst="rect">
              <a:avLst/>
            </a:prstGeom>
          </p:spPr>
        </p:pic>
        <p:sp>
          <p:nvSpPr>
            <p:cNvPr id="32" name="object 32"/>
            <p:cNvSpPr/>
            <p:nvPr/>
          </p:nvSpPr>
          <p:spPr>
            <a:xfrm>
              <a:off x="3523487" y="1403603"/>
              <a:ext cx="2566670" cy="1019810"/>
            </a:xfrm>
            <a:custGeom>
              <a:avLst/>
              <a:gdLst/>
              <a:ahLst/>
              <a:cxnLst/>
              <a:rect l="l" t="t" r="r" b="b"/>
              <a:pathLst>
                <a:path w="2566670" h="1019810">
                  <a:moveTo>
                    <a:pt x="2517648" y="0"/>
                  </a:moveTo>
                  <a:lnTo>
                    <a:pt x="48767" y="0"/>
                  </a:lnTo>
                  <a:lnTo>
                    <a:pt x="29789" y="3833"/>
                  </a:lnTo>
                  <a:lnTo>
                    <a:pt x="14287" y="14287"/>
                  </a:lnTo>
                  <a:lnTo>
                    <a:pt x="3833" y="29789"/>
                  </a:lnTo>
                  <a:lnTo>
                    <a:pt x="0" y="48768"/>
                  </a:lnTo>
                  <a:lnTo>
                    <a:pt x="0" y="970788"/>
                  </a:lnTo>
                  <a:lnTo>
                    <a:pt x="3833" y="989766"/>
                  </a:lnTo>
                  <a:lnTo>
                    <a:pt x="14287" y="1005268"/>
                  </a:lnTo>
                  <a:lnTo>
                    <a:pt x="29789" y="1015722"/>
                  </a:lnTo>
                  <a:lnTo>
                    <a:pt x="48767" y="1019556"/>
                  </a:lnTo>
                  <a:lnTo>
                    <a:pt x="2517648" y="1019556"/>
                  </a:lnTo>
                  <a:lnTo>
                    <a:pt x="2536626" y="1015722"/>
                  </a:lnTo>
                  <a:lnTo>
                    <a:pt x="2552128" y="1005268"/>
                  </a:lnTo>
                  <a:lnTo>
                    <a:pt x="2562582" y="989766"/>
                  </a:lnTo>
                  <a:lnTo>
                    <a:pt x="2566416" y="970788"/>
                  </a:lnTo>
                  <a:lnTo>
                    <a:pt x="2566416" y="48768"/>
                  </a:lnTo>
                  <a:lnTo>
                    <a:pt x="2562582" y="29789"/>
                  </a:lnTo>
                  <a:lnTo>
                    <a:pt x="2552128" y="14287"/>
                  </a:lnTo>
                  <a:lnTo>
                    <a:pt x="2536626" y="3833"/>
                  </a:lnTo>
                  <a:lnTo>
                    <a:pt x="2517648"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3" name="object 33"/>
          <p:cNvSpPr txBox="1"/>
          <p:nvPr/>
        </p:nvSpPr>
        <p:spPr>
          <a:xfrm>
            <a:off x="4075938" y="1543938"/>
            <a:ext cx="1463040" cy="635635"/>
          </a:xfrm>
          <a:prstGeom prst="rect">
            <a:avLst/>
          </a:prstGeom>
        </p:spPr>
        <p:txBody>
          <a:bodyPr vert="horz" wrap="square" lIns="0" tIns="13335" rIns="0" bIns="0" rtlCol="0">
            <a:spAutoFit/>
          </a:bodyPr>
          <a:lstStyle/>
          <a:p>
            <a:pPr marL="0" marR="0" lvl="0" indent="0" algn="ctr" defTabSz="457178" rtl="0" eaLnBrk="1" fontAlgn="auto" latinLnBrk="0" hangingPunct="1">
              <a:lnSpc>
                <a:spcPct val="100000"/>
              </a:lnSpc>
              <a:spcBef>
                <a:spcPts val="105"/>
              </a:spcBef>
              <a:spcAft>
                <a:spcPts val="0"/>
              </a:spcAft>
              <a:buClrTx/>
              <a:buSzTx/>
              <a:buFontTx/>
              <a:buNone/>
              <a:tabLst/>
              <a:defRPr/>
            </a:pPr>
            <a:r>
              <a:rPr kumimoji="0" sz="2000" b="1" i="0" u="none" strike="noStrike" kern="1200" cap="none" spc="-25" normalizeH="0" baseline="0" noProof="0">
                <a:ln>
                  <a:noFill/>
                </a:ln>
                <a:solidFill>
                  <a:srgbClr val="00A2B8"/>
                </a:solidFill>
                <a:effectLst/>
                <a:uLnTx/>
                <a:uFillTx/>
                <a:latin typeface="Segoe UI"/>
                <a:ea typeface="+mn-ea"/>
                <a:cs typeface="Segoe UI"/>
              </a:rPr>
              <a:t>WHY</a:t>
            </a:r>
            <a:endParaRPr kumimoji="0" sz="2000" b="0" i="0" u="none" strike="noStrike" kern="1200" cap="none" spc="0" normalizeH="0" baseline="0" noProof="0">
              <a:ln>
                <a:noFill/>
              </a:ln>
              <a:solidFill>
                <a:srgbClr val="00A2B8"/>
              </a:solidFill>
              <a:effectLst/>
              <a:uLnTx/>
              <a:uFillTx/>
              <a:latin typeface="Segoe UI"/>
              <a:ea typeface="+mn-ea"/>
              <a:cs typeface="Segoe UI"/>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sz="2000" b="1" i="1" u="none" strike="noStrike" kern="1200" cap="none" spc="0" normalizeH="0" baseline="0" noProof="0">
                <a:ln>
                  <a:noFill/>
                </a:ln>
                <a:solidFill>
                  <a:srgbClr val="080808"/>
                </a:solidFill>
                <a:effectLst/>
                <a:uLnTx/>
                <a:uFillTx/>
                <a:latin typeface="Segoe UI"/>
                <a:ea typeface="+mn-ea"/>
                <a:cs typeface="Segoe UI"/>
              </a:rPr>
              <a:t>do</a:t>
            </a:r>
            <a:r>
              <a:rPr kumimoji="0" sz="2000" b="1" i="1" u="none" strike="noStrike" kern="1200" cap="none" spc="-5" normalizeH="0" baseline="0" noProof="0">
                <a:ln>
                  <a:noFill/>
                </a:ln>
                <a:solidFill>
                  <a:srgbClr val="080808"/>
                </a:solidFill>
                <a:effectLst/>
                <a:uLnTx/>
                <a:uFillTx/>
                <a:latin typeface="Segoe UI"/>
                <a:ea typeface="+mn-ea"/>
                <a:cs typeface="Segoe UI"/>
              </a:rPr>
              <a:t> </a:t>
            </a:r>
            <a:r>
              <a:rPr kumimoji="0" sz="2000" b="1" i="1" u="none" strike="noStrike" kern="1200" cap="none" spc="0" normalizeH="0" baseline="0" noProof="0">
                <a:ln>
                  <a:noFill/>
                </a:ln>
                <a:solidFill>
                  <a:srgbClr val="080808"/>
                </a:solidFill>
                <a:effectLst/>
                <a:uLnTx/>
                <a:uFillTx/>
                <a:latin typeface="Segoe UI"/>
                <a:ea typeface="+mn-ea"/>
                <a:cs typeface="Segoe UI"/>
              </a:rPr>
              <a:t>I need</a:t>
            </a:r>
            <a:r>
              <a:rPr kumimoji="0" sz="2000" b="1" i="1" u="none" strike="noStrike" kern="1200" cap="none" spc="-30" normalizeH="0" baseline="0" noProof="0">
                <a:ln>
                  <a:noFill/>
                </a:ln>
                <a:solidFill>
                  <a:srgbClr val="080808"/>
                </a:solidFill>
                <a:effectLst/>
                <a:uLnTx/>
                <a:uFillTx/>
                <a:latin typeface="Segoe UI"/>
                <a:ea typeface="+mn-ea"/>
                <a:cs typeface="Segoe UI"/>
              </a:rPr>
              <a:t> </a:t>
            </a:r>
            <a:r>
              <a:rPr kumimoji="0" sz="2000" b="1" i="1" u="none" strike="noStrike" kern="1200" cap="none" spc="-25" normalizeH="0" baseline="0" noProof="0">
                <a:ln>
                  <a:noFill/>
                </a:ln>
                <a:solidFill>
                  <a:srgbClr val="080808"/>
                </a:solidFill>
                <a:effectLst/>
                <a:uLnTx/>
                <a:uFillTx/>
                <a:latin typeface="Segoe UI"/>
                <a:ea typeface="+mn-ea"/>
                <a:cs typeface="Segoe UI"/>
              </a:rPr>
              <a:t>it?</a:t>
            </a:r>
            <a:endParaRPr kumimoji="0" sz="2000" b="0" i="0" u="none" strike="noStrike" kern="1200" cap="none" spc="0" normalizeH="0" baseline="0" noProof="0">
              <a:ln>
                <a:noFill/>
              </a:ln>
              <a:solidFill>
                <a:srgbClr val="000000"/>
              </a:solidFill>
              <a:effectLst/>
              <a:uLnTx/>
              <a:uFillTx/>
              <a:latin typeface="Segoe UI"/>
              <a:ea typeface="+mn-ea"/>
              <a:cs typeface="Segoe UI"/>
            </a:endParaRPr>
          </a:p>
        </p:txBody>
      </p:sp>
      <p:grpSp>
        <p:nvGrpSpPr>
          <p:cNvPr id="34" name="object 34"/>
          <p:cNvGrpSpPr/>
          <p:nvPr/>
        </p:nvGrpSpPr>
        <p:grpSpPr>
          <a:xfrm>
            <a:off x="6176771" y="1217675"/>
            <a:ext cx="2910840" cy="1438910"/>
            <a:chOff x="6176771" y="1217675"/>
            <a:chExt cx="2910840" cy="1438910"/>
          </a:xfrm>
        </p:grpSpPr>
        <p:pic>
          <p:nvPicPr>
            <p:cNvPr id="35" name="object 35"/>
            <p:cNvPicPr/>
            <p:nvPr/>
          </p:nvPicPr>
          <p:blipFill>
            <a:blip r:embed="rId9" cstate="print"/>
            <a:stretch>
              <a:fillRect/>
            </a:stretch>
          </p:blipFill>
          <p:spPr>
            <a:xfrm>
              <a:off x="6176771" y="1217675"/>
              <a:ext cx="2910839" cy="1438656"/>
            </a:xfrm>
            <a:prstGeom prst="rect">
              <a:avLst/>
            </a:prstGeom>
          </p:spPr>
        </p:pic>
        <p:pic>
          <p:nvPicPr>
            <p:cNvPr id="36" name="object 36"/>
            <p:cNvPicPr/>
            <p:nvPr/>
          </p:nvPicPr>
          <p:blipFill>
            <a:blip r:embed="rId10" cstate="print"/>
            <a:stretch>
              <a:fillRect/>
            </a:stretch>
          </p:blipFill>
          <p:spPr>
            <a:xfrm>
              <a:off x="6800087" y="1301470"/>
              <a:ext cx="1665731" cy="1257198"/>
            </a:xfrm>
            <a:prstGeom prst="rect">
              <a:avLst/>
            </a:prstGeom>
          </p:spPr>
        </p:pic>
        <p:sp>
          <p:nvSpPr>
            <p:cNvPr id="37" name="object 37"/>
            <p:cNvSpPr/>
            <p:nvPr/>
          </p:nvSpPr>
          <p:spPr>
            <a:xfrm>
              <a:off x="6362699" y="1403603"/>
              <a:ext cx="2491740" cy="1019810"/>
            </a:xfrm>
            <a:custGeom>
              <a:avLst/>
              <a:gdLst/>
              <a:ahLst/>
              <a:cxnLst/>
              <a:rect l="l" t="t" r="r" b="b"/>
              <a:pathLst>
                <a:path w="2491740" h="1019810">
                  <a:moveTo>
                    <a:pt x="2442972" y="0"/>
                  </a:moveTo>
                  <a:lnTo>
                    <a:pt x="48767" y="0"/>
                  </a:lnTo>
                  <a:lnTo>
                    <a:pt x="29789" y="3833"/>
                  </a:lnTo>
                  <a:lnTo>
                    <a:pt x="14287" y="14287"/>
                  </a:lnTo>
                  <a:lnTo>
                    <a:pt x="3833" y="29789"/>
                  </a:lnTo>
                  <a:lnTo>
                    <a:pt x="0" y="48768"/>
                  </a:lnTo>
                  <a:lnTo>
                    <a:pt x="0" y="970788"/>
                  </a:lnTo>
                  <a:lnTo>
                    <a:pt x="3833" y="989766"/>
                  </a:lnTo>
                  <a:lnTo>
                    <a:pt x="14287" y="1005268"/>
                  </a:lnTo>
                  <a:lnTo>
                    <a:pt x="29789" y="1015722"/>
                  </a:lnTo>
                  <a:lnTo>
                    <a:pt x="48767" y="1019556"/>
                  </a:lnTo>
                  <a:lnTo>
                    <a:pt x="2442972" y="1019556"/>
                  </a:lnTo>
                  <a:lnTo>
                    <a:pt x="2461950" y="1015722"/>
                  </a:lnTo>
                  <a:lnTo>
                    <a:pt x="2477452" y="1005268"/>
                  </a:lnTo>
                  <a:lnTo>
                    <a:pt x="2487906" y="989766"/>
                  </a:lnTo>
                  <a:lnTo>
                    <a:pt x="2491740" y="970788"/>
                  </a:lnTo>
                  <a:lnTo>
                    <a:pt x="2491740" y="48768"/>
                  </a:lnTo>
                  <a:lnTo>
                    <a:pt x="2487906" y="29789"/>
                  </a:lnTo>
                  <a:lnTo>
                    <a:pt x="2477452" y="14287"/>
                  </a:lnTo>
                  <a:lnTo>
                    <a:pt x="2461950" y="3833"/>
                  </a:lnTo>
                  <a:lnTo>
                    <a:pt x="2442972"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8" name="object 38"/>
          <p:cNvSpPr txBox="1"/>
          <p:nvPr/>
        </p:nvSpPr>
        <p:spPr>
          <a:xfrm>
            <a:off x="7125461" y="1543938"/>
            <a:ext cx="967105" cy="635635"/>
          </a:xfrm>
          <a:prstGeom prst="rect">
            <a:avLst/>
          </a:prstGeom>
        </p:spPr>
        <p:txBody>
          <a:bodyPr vert="horz" wrap="square" lIns="0" tIns="13335" rIns="0" bIns="0" rtlCol="0">
            <a:spAutoFit/>
          </a:bodyPr>
          <a:lstStyle/>
          <a:p>
            <a:pPr marL="40005" marR="0" lvl="0" indent="0" algn="l" defTabSz="457178" rtl="0" eaLnBrk="1" fontAlgn="auto" latinLnBrk="0" hangingPunct="1">
              <a:lnSpc>
                <a:spcPct val="100000"/>
              </a:lnSpc>
              <a:spcBef>
                <a:spcPts val="105"/>
              </a:spcBef>
              <a:spcAft>
                <a:spcPts val="0"/>
              </a:spcAft>
              <a:buClrTx/>
              <a:buSzTx/>
              <a:buFontTx/>
              <a:buNone/>
              <a:tabLst/>
              <a:defRPr/>
            </a:pPr>
            <a:r>
              <a:rPr kumimoji="0" sz="2000" b="1" i="0" u="none" strike="noStrike" kern="1200" cap="none" spc="-10" normalizeH="0" baseline="0" noProof="0">
                <a:ln>
                  <a:noFill/>
                </a:ln>
                <a:solidFill>
                  <a:srgbClr val="5D7B9A"/>
                </a:solidFill>
                <a:effectLst/>
                <a:uLnTx/>
                <a:uFillTx/>
                <a:latin typeface="Segoe UI"/>
                <a:ea typeface="+mn-ea"/>
                <a:cs typeface="Segoe UI"/>
              </a:rPr>
              <a:t>WHERE</a:t>
            </a:r>
            <a:endParaRPr kumimoji="0" sz="2000" b="0" i="0" u="none" strike="noStrike" kern="1200" cap="none" spc="0" normalizeH="0" baseline="0" noProof="0">
              <a:ln>
                <a:noFill/>
              </a:ln>
              <a:solidFill>
                <a:srgbClr val="5D7B9A"/>
              </a:solidFill>
              <a:effectLst/>
              <a:uLnTx/>
              <a:uFillTx/>
              <a:latin typeface="Segoe UI"/>
              <a:ea typeface="+mn-ea"/>
              <a:cs typeface="Segoe UI"/>
            </a:endParaRPr>
          </a:p>
          <a:p>
            <a:pPr marL="12700" marR="0" lvl="0" indent="0" algn="l" defTabSz="457178" rtl="0" eaLnBrk="1" fontAlgn="auto" latinLnBrk="0" hangingPunct="1">
              <a:lnSpc>
                <a:spcPct val="100000"/>
              </a:lnSpc>
              <a:spcBef>
                <a:spcPts val="0"/>
              </a:spcBef>
              <a:spcAft>
                <a:spcPts val="0"/>
              </a:spcAft>
              <a:buClrTx/>
              <a:buSzTx/>
              <a:buFontTx/>
              <a:buNone/>
              <a:tabLst/>
              <a:defRPr/>
            </a:pPr>
            <a:r>
              <a:rPr kumimoji="0" sz="2000" b="1" i="1" u="none" strike="noStrike" kern="1200" cap="none" spc="0" normalizeH="0" baseline="0" noProof="0">
                <a:ln>
                  <a:noFill/>
                </a:ln>
                <a:solidFill>
                  <a:srgbClr val="080808"/>
                </a:solidFill>
                <a:effectLst/>
                <a:uLnTx/>
                <a:uFillTx/>
                <a:latin typeface="Segoe UI"/>
                <a:ea typeface="+mn-ea"/>
                <a:cs typeface="Segoe UI"/>
              </a:rPr>
              <a:t>to</a:t>
            </a:r>
            <a:r>
              <a:rPr kumimoji="0" sz="2000" b="1" i="1" u="none" strike="noStrike" kern="1200" cap="none" spc="-15" normalizeH="0" baseline="0" noProof="0">
                <a:ln>
                  <a:noFill/>
                </a:ln>
                <a:solidFill>
                  <a:srgbClr val="080808"/>
                </a:solidFill>
                <a:effectLst/>
                <a:uLnTx/>
                <a:uFillTx/>
                <a:latin typeface="Segoe UI"/>
                <a:ea typeface="+mn-ea"/>
                <a:cs typeface="Segoe UI"/>
              </a:rPr>
              <a:t> </a:t>
            </a:r>
            <a:r>
              <a:rPr kumimoji="0" sz="2000" b="1" i="1" u="none" strike="noStrike" kern="1200" cap="none" spc="-10" normalizeH="0" baseline="0" noProof="0">
                <a:ln>
                  <a:noFill/>
                </a:ln>
                <a:solidFill>
                  <a:srgbClr val="080808"/>
                </a:solidFill>
                <a:effectLst/>
                <a:uLnTx/>
                <a:uFillTx/>
                <a:latin typeface="Segoe UI"/>
                <a:ea typeface="+mn-ea"/>
                <a:cs typeface="Segoe UI"/>
              </a:rPr>
              <a:t>look?</a:t>
            </a:r>
            <a:endParaRPr kumimoji="0" sz="2000" b="0" i="0" u="none" strike="noStrike" kern="1200" cap="none" spc="0" normalizeH="0" baseline="0" noProof="0">
              <a:ln>
                <a:noFill/>
              </a:ln>
              <a:solidFill>
                <a:srgbClr val="000000"/>
              </a:solidFill>
              <a:effectLst/>
              <a:uLnTx/>
              <a:uFillTx/>
              <a:latin typeface="Segoe UI"/>
              <a:ea typeface="+mn-ea"/>
              <a:cs typeface="Segoe UI"/>
            </a:endParaRPr>
          </a:p>
        </p:txBody>
      </p:sp>
      <p:grpSp>
        <p:nvGrpSpPr>
          <p:cNvPr id="39" name="object 39"/>
          <p:cNvGrpSpPr/>
          <p:nvPr/>
        </p:nvGrpSpPr>
        <p:grpSpPr>
          <a:xfrm>
            <a:off x="9028176" y="1217675"/>
            <a:ext cx="2946400" cy="1438910"/>
            <a:chOff x="9028176" y="1217675"/>
            <a:chExt cx="2946400" cy="1438910"/>
          </a:xfrm>
        </p:grpSpPr>
        <p:pic>
          <p:nvPicPr>
            <p:cNvPr id="40" name="object 40"/>
            <p:cNvPicPr/>
            <p:nvPr/>
          </p:nvPicPr>
          <p:blipFill>
            <a:blip r:embed="rId11" cstate="print"/>
            <a:stretch>
              <a:fillRect/>
            </a:stretch>
          </p:blipFill>
          <p:spPr>
            <a:xfrm>
              <a:off x="9028176" y="1217675"/>
              <a:ext cx="2945892" cy="1438656"/>
            </a:xfrm>
            <a:prstGeom prst="rect">
              <a:avLst/>
            </a:prstGeom>
          </p:spPr>
        </p:pic>
        <p:pic>
          <p:nvPicPr>
            <p:cNvPr id="41" name="object 41"/>
            <p:cNvPicPr/>
            <p:nvPr/>
          </p:nvPicPr>
          <p:blipFill>
            <a:blip r:embed="rId12" cstate="print"/>
            <a:stretch>
              <a:fillRect/>
            </a:stretch>
          </p:blipFill>
          <p:spPr>
            <a:xfrm>
              <a:off x="9384792" y="1301470"/>
              <a:ext cx="2231136" cy="1257198"/>
            </a:xfrm>
            <a:prstGeom prst="rect">
              <a:avLst/>
            </a:prstGeom>
          </p:spPr>
        </p:pic>
        <p:sp>
          <p:nvSpPr>
            <p:cNvPr id="42" name="object 42"/>
            <p:cNvSpPr/>
            <p:nvPr/>
          </p:nvSpPr>
          <p:spPr>
            <a:xfrm>
              <a:off x="9214104" y="1403603"/>
              <a:ext cx="2527300" cy="1019810"/>
            </a:xfrm>
            <a:custGeom>
              <a:avLst/>
              <a:gdLst/>
              <a:ahLst/>
              <a:cxnLst/>
              <a:rect l="l" t="t" r="r" b="b"/>
              <a:pathLst>
                <a:path w="2527300" h="1019810">
                  <a:moveTo>
                    <a:pt x="2478024" y="0"/>
                  </a:moveTo>
                  <a:lnTo>
                    <a:pt x="48768" y="0"/>
                  </a:lnTo>
                  <a:lnTo>
                    <a:pt x="29789" y="3833"/>
                  </a:lnTo>
                  <a:lnTo>
                    <a:pt x="14287" y="14287"/>
                  </a:lnTo>
                  <a:lnTo>
                    <a:pt x="3833" y="29789"/>
                  </a:lnTo>
                  <a:lnTo>
                    <a:pt x="0" y="48768"/>
                  </a:lnTo>
                  <a:lnTo>
                    <a:pt x="0" y="970788"/>
                  </a:lnTo>
                  <a:lnTo>
                    <a:pt x="3833" y="989766"/>
                  </a:lnTo>
                  <a:lnTo>
                    <a:pt x="14287" y="1005268"/>
                  </a:lnTo>
                  <a:lnTo>
                    <a:pt x="29789" y="1015722"/>
                  </a:lnTo>
                  <a:lnTo>
                    <a:pt x="48768" y="1019556"/>
                  </a:lnTo>
                  <a:lnTo>
                    <a:pt x="2478024" y="1019556"/>
                  </a:lnTo>
                  <a:lnTo>
                    <a:pt x="2497002" y="1015722"/>
                  </a:lnTo>
                  <a:lnTo>
                    <a:pt x="2512504" y="1005268"/>
                  </a:lnTo>
                  <a:lnTo>
                    <a:pt x="2522958" y="989766"/>
                  </a:lnTo>
                  <a:lnTo>
                    <a:pt x="2526792" y="970788"/>
                  </a:lnTo>
                  <a:lnTo>
                    <a:pt x="2526792" y="48768"/>
                  </a:lnTo>
                  <a:lnTo>
                    <a:pt x="2522958" y="29789"/>
                  </a:lnTo>
                  <a:lnTo>
                    <a:pt x="2512504" y="14287"/>
                  </a:lnTo>
                  <a:lnTo>
                    <a:pt x="2497002" y="3833"/>
                  </a:lnTo>
                  <a:lnTo>
                    <a:pt x="2478024" y="0"/>
                  </a:lnTo>
                  <a:close/>
                </a:path>
              </a:pathLst>
            </a:custGeom>
            <a:solidFill>
              <a:srgbClr val="EFEFF1"/>
            </a:solidFill>
            <a:ln>
              <a:solidFill>
                <a:schemeClr val="tx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43" name="object 43"/>
          <p:cNvSpPr txBox="1"/>
          <p:nvPr/>
        </p:nvSpPr>
        <p:spPr>
          <a:xfrm>
            <a:off x="9781793" y="1543938"/>
            <a:ext cx="1463040" cy="635635"/>
          </a:xfrm>
          <a:prstGeom prst="rect">
            <a:avLst/>
          </a:prstGeom>
        </p:spPr>
        <p:txBody>
          <a:bodyPr vert="horz" wrap="square" lIns="0" tIns="13335" rIns="0" bIns="0" rtlCol="0">
            <a:spAutoFit/>
          </a:bodyPr>
          <a:lstStyle/>
          <a:p>
            <a:pPr marL="0" marR="62865" lvl="0" indent="0" algn="ctr" defTabSz="457178" rtl="0" eaLnBrk="1" fontAlgn="auto" latinLnBrk="0" hangingPunct="1">
              <a:lnSpc>
                <a:spcPct val="100000"/>
              </a:lnSpc>
              <a:spcBef>
                <a:spcPts val="105"/>
              </a:spcBef>
              <a:spcAft>
                <a:spcPts val="0"/>
              </a:spcAft>
              <a:buClrTx/>
              <a:buSzTx/>
              <a:buFontTx/>
              <a:buNone/>
              <a:tabLst/>
              <a:defRPr/>
            </a:pPr>
            <a:r>
              <a:rPr kumimoji="0" sz="2000" b="1" i="0" u="none" strike="noStrike" kern="1200" cap="none" spc="-25" normalizeH="0" baseline="0" noProof="0">
                <a:ln>
                  <a:noFill/>
                </a:ln>
                <a:solidFill>
                  <a:srgbClr val="EA7024"/>
                </a:solidFill>
                <a:effectLst/>
                <a:uLnTx/>
                <a:uFillTx/>
                <a:latin typeface="Segoe UI"/>
                <a:ea typeface="+mn-ea"/>
                <a:cs typeface="Segoe UI"/>
              </a:rPr>
              <a:t>HOW</a:t>
            </a:r>
            <a:endParaRPr kumimoji="0" sz="2000" b="0" i="0" u="none" strike="noStrike" kern="1200" cap="none" spc="0" normalizeH="0" baseline="0" noProof="0">
              <a:ln>
                <a:noFill/>
              </a:ln>
              <a:solidFill>
                <a:srgbClr val="EA7024"/>
              </a:solidFill>
              <a:effectLst/>
              <a:uLnTx/>
              <a:uFillTx/>
              <a:latin typeface="Segoe UI"/>
              <a:ea typeface="+mn-ea"/>
              <a:cs typeface="Segoe UI"/>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sz="2000" b="1" i="1" u="none" strike="noStrike" kern="1200" cap="none" spc="0" normalizeH="0" baseline="0" noProof="0">
                <a:ln>
                  <a:noFill/>
                </a:ln>
                <a:solidFill>
                  <a:srgbClr val="080808"/>
                </a:solidFill>
                <a:effectLst/>
                <a:uLnTx/>
                <a:uFillTx/>
                <a:latin typeface="Segoe UI"/>
                <a:ea typeface="+mn-ea"/>
                <a:cs typeface="Segoe UI"/>
              </a:rPr>
              <a:t>do</a:t>
            </a:r>
            <a:r>
              <a:rPr kumimoji="0" sz="2000" b="1" i="1" u="none" strike="noStrike" kern="1200" cap="none" spc="-20" normalizeH="0" baseline="0" noProof="0">
                <a:ln>
                  <a:noFill/>
                </a:ln>
                <a:solidFill>
                  <a:srgbClr val="080808"/>
                </a:solidFill>
                <a:effectLst/>
                <a:uLnTx/>
                <a:uFillTx/>
                <a:latin typeface="Segoe UI"/>
                <a:ea typeface="+mn-ea"/>
                <a:cs typeface="Segoe UI"/>
              </a:rPr>
              <a:t> </a:t>
            </a:r>
            <a:r>
              <a:rPr kumimoji="0" sz="2000" b="1" i="1" u="none" strike="noStrike" kern="1200" cap="none" spc="0" normalizeH="0" baseline="0" noProof="0">
                <a:ln>
                  <a:noFill/>
                </a:ln>
                <a:solidFill>
                  <a:srgbClr val="080808"/>
                </a:solidFill>
                <a:effectLst/>
                <a:uLnTx/>
                <a:uFillTx/>
                <a:latin typeface="Segoe UI"/>
                <a:ea typeface="+mn-ea"/>
                <a:cs typeface="Segoe UI"/>
              </a:rPr>
              <a:t>I need</a:t>
            </a:r>
            <a:r>
              <a:rPr kumimoji="0" sz="2000" b="1" i="1" u="none" strike="noStrike" kern="1200" cap="none" spc="-20" normalizeH="0" baseline="0" noProof="0">
                <a:ln>
                  <a:noFill/>
                </a:ln>
                <a:solidFill>
                  <a:srgbClr val="080808"/>
                </a:solidFill>
                <a:effectLst/>
                <a:uLnTx/>
                <a:uFillTx/>
                <a:latin typeface="Segoe UI"/>
                <a:ea typeface="+mn-ea"/>
                <a:cs typeface="Segoe UI"/>
              </a:rPr>
              <a:t> </a:t>
            </a:r>
            <a:r>
              <a:rPr kumimoji="0" sz="2000" b="1" i="1" u="none" strike="noStrike" kern="1200" cap="none" spc="-25" normalizeH="0" baseline="0" noProof="0">
                <a:ln>
                  <a:noFill/>
                </a:ln>
                <a:solidFill>
                  <a:srgbClr val="080808"/>
                </a:solidFill>
                <a:effectLst/>
                <a:uLnTx/>
                <a:uFillTx/>
                <a:latin typeface="Segoe UI"/>
                <a:ea typeface="+mn-ea"/>
                <a:cs typeface="Segoe UI"/>
              </a:rPr>
              <a:t>it?</a:t>
            </a:r>
            <a:endParaRPr kumimoji="0" sz="2000" b="0" i="0" u="none" strike="noStrike" kern="1200" cap="none" spc="0" normalizeH="0" baseline="0" noProof="0">
              <a:ln>
                <a:noFill/>
              </a:ln>
              <a:solidFill>
                <a:srgbClr val="000000"/>
              </a:solidFill>
              <a:effectLst/>
              <a:uLnTx/>
              <a:uFillTx/>
              <a:latin typeface="Segoe UI"/>
              <a:ea typeface="+mn-ea"/>
              <a:cs typeface="Segoe UI"/>
            </a:endParaRPr>
          </a:p>
        </p:txBody>
      </p:sp>
      <p:sp>
        <p:nvSpPr>
          <p:cNvPr id="44" name="object 44"/>
          <p:cNvSpPr txBox="1">
            <a:spLocks noGrp="1"/>
          </p:cNvSpPr>
          <p:nvPr>
            <p:ph type="title"/>
          </p:nvPr>
        </p:nvSpPr>
        <p:spPr>
          <a:xfrm>
            <a:off x="588963" y="399024"/>
            <a:ext cx="11012485" cy="628377"/>
          </a:xfrm>
          <a:prstGeom prst="rect">
            <a:avLst/>
          </a:prstGeom>
        </p:spPr>
        <p:txBody>
          <a:bodyPr vert="horz" wrap="square" lIns="0" tIns="12700" rIns="0" bIns="0" rtlCol="0">
            <a:spAutoFit/>
          </a:bodyPr>
          <a:lstStyle/>
          <a:p>
            <a:pPr marL="12700">
              <a:lnSpc>
                <a:spcPct val="100000"/>
              </a:lnSpc>
              <a:spcBef>
                <a:spcPts val="100"/>
              </a:spcBef>
            </a:pPr>
            <a:r>
              <a:rPr lang="en-US" sz="4000" b="1" spc="-40">
                <a:latin typeface="Barlow Condensed Light" panose="00000406000000000000" pitchFamily="2" charset="0"/>
                <a:cs typeface="Segoe UI Black"/>
              </a:rPr>
              <a:t>How To Be Successful With Copilot Prompts</a:t>
            </a:r>
            <a:endParaRPr sz="4000">
              <a:latin typeface="Barlow Condensed Light" panose="00000406000000000000" pitchFamily="2" charset="0"/>
              <a:cs typeface="Segoe UI Black"/>
            </a:endParaRPr>
          </a:p>
        </p:txBody>
      </p:sp>
      <p:pic>
        <p:nvPicPr>
          <p:cNvPr id="45" name="Graphic 44">
            <a:extLst>
              <a:ext uri="{FF2B5EF4-FFF2-40B4-BE49-F238E27FC236}">
                <a16:creationId xmlns:a16="http://schemas.microsoft.com/office/drawing/2014/main" id="{1360D39D-F594-F398-8B9C-8A1259B3F4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99210" y="3031273"/>
            <a:ext cx="1371600" cy="1371600"/>
          </a:xfrm>
          <a:prstGeom prst="rect">
            <a:avLst/>
          </a:prstGeom>
        </p:spPr>
      </p:pic>
      <p:sp>
        <p:nvSpPr>
          <p:cNvPr id="46" name="Rounded Rectangle 25">
            <a:extLst>
              <a:ext uri="{FF2B5EF4-FFF2-40B4-BE49-F238E27FC236}">
                <a16:creationId xmlns:a16="http://schemas.microsoft.com/office/drawing/2014/main" id="{D3E6D32E-C5E1-F36C-3BDB-16973380BB5D}"/>
              </a:ext>
            </a:extLst>
          </p:cNvPr>
          <p:cNvSpPr/>
          <p:nvPr/>
        </p:nvSpPr>
        <p:spPr bwMode="auto">
          <a:xfrm>
            <a:off x="1311628" y="4446291"/>
            <a:ext cx="1297994" cy="294924"/>
          </a:xfrm>
          <a:prstGeom prst="roundRect">
            <a:avLst>
              <a:gd name="adj" fmla="val 50000"/>
            </a:avLst>
          </a:prstGeom>
          <a:solidFill>
            <a:schemeClr val="accent1"/>
          </a:solidFill>
          <a:ln w="15875">
            <a:solidFill>
              <a:schemeClr val="accent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Goal</a:t>
            </a:r>
          </a:p>
        </p:txBody>
      </p:sp>
      <p:sp>
        <p:nvSpPr>
          <p:cNvPr id="47" name="Rounded Rectangle 25">
            <a:extLst>
              <a:ext uri="{FF2B5EF4-FFF2-40B4-BE49-F238E27FC236}">
                <a16:creationId xmlns:a16="http://schemas.microsoft.com/office/drawing/2014/main" id="{A1D507F7-1FEB-533B-EB41-459FBE3DD2A2}"/>
              </a:ext>
            </a:extLst>
          </p:cNvPr>
          <p:cNvSpPr/>
          <p:nvPr/>
        </p:nvSpPr>
        <p:spPr bwMode="auto">
          <a:xfrm>
            <a:off x="4189395" y="4433921"/>
            <a:ext cx="1297994" cy="294924"/>
          </a:xfrm>
          <a:prstGeom prst="roundRect">
            <a:avLst>
              <a:gd name="adj" fmla="val 50000"/>
            </a:avLst>
          </a:prstGeom>
          <a:solidFill>
            <a:schemeClr val="accent2"/>
          </a:solidFill>
          <a:ln w="15875">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Context</a:t>
            </a:r>
          </a:p>
        </p:txBody>
      </p:sp>
      <p:sp>
        <p:nvSpPr>
          <p:cNvPr id="48" name="Rounded Rectangle 25">
            <a:extLst>
              <a:ext uri="{FF2B5EF4-FFF2-40B4-BE49-F238E27FC236}">
                <a16:creationId xmlns:a16="http://schemas.microsoft.com/office/drawing/2014/main" id="{5710F8A4-3919-0722-A3C2-5592A0AF28F3}"/>
              </a:ext>
            </a:extLst>
          </p:cNvPr>
          <p:cNvSpPr/>
          <p:nvPr/>
        </p:nvSpPr>
        <p:spPr bwMode="auto">
          <a:xfrm>
            <a:off x="6966330" y="4446291"/>
            <a:ext cx="1297994" cy="294924"/>
          </a:xfrm>
          <a:prstGeom prst="roundRect">
            <a:avLst>
              <a:gd name="adj" fmla="val 50000"/>
            </a:avLst>
          </a:prstGeom>
          <a:solidFill>
            <a:schemeClr val="accent3"/>
          </a:solidFill>
          <a:ln w="15875">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Source</a:t>
            </a:r>
          </a:p>
        </p:txBody>
      </p:sp>
      <p:sp>
        <p:nvSpPr>
          <p:cNvPr id="49" name="Rounded Rectangle 25">
            <a:extLst>
              <a:ext uri="{FF2B5EF4-FFF2-40B4-BE49-F238E27FC236}">
                <a16:creationId xmlns:a16="http://schemas.microsoft.com/office/drawing/2014/main" id="{B8258F9E-1479-B914-7AF3-9CABA0EFB837}"/>
              </a:ext>
            </a:extLst>
          </p:cNvPr>
          <p:cNvSpPr/>
          <p:nvPr/>
        </p:nvSpPr>
        <p:spPr bwMode="auto">
          <a:xfrm>
            <a:off x="9748892" y="4446291"/>
            <a:ext cx="1528842" cy="294924"/>
          </a:xfrm>
          <a:prstGeom prst="roundRect">
            <a:avLst>
              <a:gd name="adj" fmla="val 50000"/>
            </a:avLst>
          </a:prstGeom>
          <a:solidFill>
            <a:schemeClr val="accent6"/>
          </a:solidFill>
          <a:ln w="15875">
            <a:no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Expectations</a:t>
            </a:r>
          </a:p>
        </p:txBody>
      </p:sp>
      <p:pic>
        <p:nvPicPr>
          <p:cNvPr id="51" name="Graphic 50">
            <a:extLst>
              <a:ext uri="{FF2B5EF4-FFF2-40B4-BE49-F238E27FC236}">
                <a16:creationId xmlns:a16="http://schemas.microsoft.com/office/drawing/2014/main" id="{D2D02DD3-1752-DC71-426D-8EE725128F1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19198" y="3031273"/>
            <a:ext cx="1371600" cy="1371600"/>
          </a:xfrm>
          <a:prstGeom prst="rect">
            <a:avLst/>
          </a:prstGeom>
        </p:spPr>
      </p:pic>
      <p:pic>
        <p:nvPicPr>
          <p:cNvPr id="53" name="Graphic 52">
            <a:extLst>
              <a:ext uri="{FF2B5EF4-FFF2-40B4-BE49-F238E27FC236}">
                <a16:creationId xmlns:a16="http://schemas.microsoft.com/office/drawing/2014/main" id="{0D536D15-46A2-4A29-09F9-676BB6D7CF8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929527" y="3031273"/>
            <a:ext cx="1371600" cy="1371600"/>
          </a:xfrm>
          <a:prstGeom prst="rect">
            <a:avLst/>
          </a:prstGeom>
        </p:spPr>
      </p:pic>
      <p:pic>
        <p:nvPicPr>
          <p:cNvPr id="55" name="Graphic 54">
            <a:extLst>
              <a:ext uri="{FF2B5EF4-FFF2-40B4-BE49-F238E27FC236}">
                <a16:creationId xmlns:a16="http://schemas.microsoft.com/office/drawing/2014/main" id="{93A3C53D-B2C5-07D2-5B2A-E9CB3169690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183153" y="3031273"/>
            <a:ext cx="1371600" cy="1371600"/>
          </a:xfrm>
          <a:prstGeom prst="rect">
            <a:avLst/>
          </a:prstGeom>
        </p:spPr>
      </p:pic>
      <p:sp>
        <p:nvSpPr>
          <p:cNvPr id="12" name="Slide Number Placeholder 1">
            <a:extLst>
              <a:ext uri="{FF2B5EF4-FFF2-40B4-BE49-F238E27FC236}">
                <a16:creationId xmlns:a16="http://schemas.microsoft.com/office/drawing/2014/main" id="{7A47639A-89C9-72F3-D744-5BBB6283F887}"/>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11</a:t>
            </a:fld>
            <a:endParaRPr lang="en-US" sz="105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98240" y="340675"/>
            <a:ext cx="11012485" cy="629018"/>
          </a:xfrm>
          <a:prstGeom prst="rect">
            <a:avLst/>
          </a:prstGeom>
        </p:spPr>
        <p:txBody>
          <a:bodyPr vert="horz" wrap="square" lIns="0" tIns="13335" rIns="0" bIns="0" rtlCol="0">
            <a:spAutoFit/>
          </a:bodyPr>
          <a:lstStyle/>
          <a:p>
            <a:pPr marL="12700">
              <a:lnSpc>
                <a:spcPct val="100000"/>
              </a:lnSpc>
              <a:spcBef>
                <a:spcPts val="105"/>
              </a:spcBef>
            </a:pPr>
            <a:r>
              <a:rPr sz="4000" spc="-30"/>
              <a:t>Structure</a:t>
            </a:r>
            <a:r>
              <a:rPr sz="4000" spc="-175"/>
              <a:t> </a:t>
            </a:r>
            <a:r>
              <a:rPr sz="4000" spc="-90"/>
              <a:t>of</a:t>
            </a:r>
            <a:r>
              <a:rPr sz="4000" spc="-150"/>
              <a:t> </a:t>
            </a:r>
            <a:r>
              <a:rPr sz="4000" spc="-135"/>
              <a:t>Your</a:t>
            </a:r>
            <a:r>
              <a:rPr sz="4000" spc="-140"/>
              <a:t> </a:t>
            </a:r>
            <a:r>
              <a:rPr sz="4000" spc="-70"/>
              <a:t>Prompt</a:t>
            </a:r>
            <a:r>
              <a:rPr sz="4000" spc="-145"/>
              <a:t> </a:t>
            </a:r>
            <a:r>
              <a:rPr sz="4000" spc="-50"/>
              <a:t>Matters</a:t>
            </a:r>
          </a:p>
        </p:txBody>
      </p:sp>
      <p:sp>
        <p:nvSpPr>
          <p:cNvPr id="3" name="object 3"/>
          <p:cNvSpPr txBox="1"/>
          <p:nvPr/>
        </p:nvSpPr>
        <p:spPr>
          <a:xfrm>
            <a:off x="498240" y="1163273"/>
            <a:ext cx="11103208" cy="4535088"/>
          </a:xfrm>
          <a:prstGeom prst="rect">
            <a:avLst/>
          </a:prstGeom>
        </p:spPr>
        <p:txBody>
          <a:bodyPr vert="horz" wrap="square" lIns="0" tIns="12700" rIns="0" bIns="0" rtlCol="0">
            <a:spAutoFit/>
          </a:bodyPr>
          <a:lstStyle/>
          <a:p>
            <a:pPr marL="12700" marR="117475" lvl="0" indent="0" algn="l" defTabSz="457178" rtl="0" eaLnBrk="1" fontAlgn="auto" latinLnBrk="0" hangingPunct="1">
              <a:lnSpc>
                <a:spcPct val="110100"/>
              </a:lnSpc>
              <a:spcBef>
                <a:spcPts val="10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ea typeface="+mn-ea"/>
                <a:cs typeface="Segoe UI"/>
              </a:rPr>
              <a:t>When</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it</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comes</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to</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prompts,</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order</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matters.</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The</a:t>
            </a:r>
            <a:r>
              <a:rPr kumimoji="0" lang="en-US" b="0" i="0" u="none" strike="noStrike" kern="1200" cap="none" spc="-6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order</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of</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your</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instructions</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can</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impact</a:t>
            </a:r>
            <a:r>
              <a:rPr kumimoji="0" lang="en-US" b="0" i="0" u="none" strike="noStrike" kern="1200" cap="none" spc="-2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the</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response</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25" normalizeH="0" baseline="0" noProof="0">
                <a:ln>
                  <a:noFill/>
                </a:ln>
                <a:solidFill>
                  <a:srgbClr val="000000"/>
                </a:solidFill>
                <a:effectLst/>
                <a:uLnTx/>
                <a:uFillTx/>
                <a:ea typeface="+mn-ea"/>
                <a:cs typeface="Segoe UI"/>
              </a:rPr>
              <a:t>you </a:t>
            </a:r>
            <a:r>
              <a:rPr kumimoji="0" lang="en-US" b="0" i="0" u="none" strike="noStrike" kern="1200" cap="none" spc="0" normalizeH="0" baseline="0" noProof="0">
                <a:ln>
                  <a:noFill/>
                </a:ln>
                <a:solidFill>
                  <a:srgbClr val="000000"/>
                </a:solidFill>
                <a:effectLst/>
                <a:uLnTx/>
                <a:uFillTx/>
                <a:ea typeface="+mn-ea"/>
                <a:cs typeface="Segoe UI"/>
              </a:rPr>
              <a:t>are</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given.</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Later</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parts</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of</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a</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prompt</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are</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likely</a:t>
            </a:r>
            <a:r>
              <a:rPr kumimoji="0" lang="en-US" b="0" i="0" u="none" strike="noStrike" kern="1200" cap="none" spc="-3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to</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receive</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more</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emphasis</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in</a:t>
            </a:r>
            <a:r>
              <a:rPr kumimoji="0" lang="en-US" b="0" i="0" u="none" strike="noStrike" kern="1200" cap="none" spc="-6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the</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response</a:t>
            </a:r>
            <a:r>
              <a:rPr kumimoji="0" lang="en-US" b="0" i="0" u="none" strike="noStrike" kern="1200" cap="none" spc="-7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from</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10" normalizeH="0" baseline="0" noProof="0">
                <a:ln>
                  <a:noFill/>
                </a:ln>
                <a:solidFill>
                  <a:srgbClr val="000000"/>
                </a:solidFill>
                <a:effectLst/>
                <a:uLnTx/>
                <a:uFillTx/>
                <a:ea typeface="+mn-ea"/>
                <a:cs typeface="Segoe UI"/>
              </a:rPr>
              <a:t>Copilot.</a:t>
            </a:r>
            <a:endParaRPr kumimoji="0" lang="en-US" b="0" i="0" u="none" strike="noStrike" kern="1200" cap="none" spc="0" normalizeH="0" baseline="0" noProof="0">
              <a:ln>
                <a:noFill/>
              </a:ln>
              <a:solidFill>
                <a:srgbClr val="000000"/>
              </a:solidFill>
              <a:effectLst/>
              <a:uLnTx/>
              <a:uFillTx/>
              <a:ea typeface="+mn-ea"/>
              <a:cs typeface="Segoe UI"/>
            </a:endParaRPr>
          </a:p>
          <a:p>
            <a:pPr marL="12700" marR="711200" lvl="0" indent="0" algn="l" defTabSz="457178" rtl="0" eaLnBrk="1" fontAlgn="auto" latinLnBrk="0" hangingPunct="1">
              <a:lnSpc>
                <a:spcPct val="11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ea typeface="+mn-ea"/>
                <a:cs typeface="Segoe UI"/>
              </a:rPr>
              <a:t>Experiment</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with</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different</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orders</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to</a:t>
            </a:r>
            <a:r>
              <a:rPr kumimoji="0" lang="en-US" b="0" i="0" u="none" strike="noStrike" kern="1200" cap="none" spc="-6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understand</a:t>
            </a:r>
            <a:r>
              <a:rPr kumimoji="0" lang="en-US" b="0" i="0" u="none" strike="noStrike" kern="1200" cap="none" spc="-6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the</a:t>
            </a:r>
            <a:r>
              <a:rPr kumimoji="0" lang="en-US" b="0" i="0" u="none" strike="noStrike" kern="1200" cap="none" spc="-6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impact.</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Try</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the</a:t>
            </a:r>
            <a:r>
              <a:rPr kumimoji="0" lang="en-US" b="0" i="0" u="none" strike="noStrike" kern="1200" cap="none" spc="-6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following</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10" normalizeH="0" baseline="0" noProof="0">
                <a:ln>
                  <a:noFill/>
                </a:ln>
                <a:solidFill>
                  <a:srgbClr val="000000"/>
                </a:solidFill>
                <a:effectLst/>
                <a:uLnTx/>
                <a:uFillTx/>
                <a:ea typeface="+mn-ea"/>
                <a:cs typeface="Segoe UI"/>
              </a:rPr>
              <a:t>prompt</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10" normalizeH="0" baseline="0" noProof="0">
                <a:ln>
                  <a:noFill/>
                </a:ln>
                <a:solidFill>
                  <a:srgbClr val="000000"/>
                </a:solidFill>
                <a:effectLst/>
                <a:uLnTx/>
                <a:uFillTx/>
                <a:ea typeface="+mn-ea"/>
                <a:cs typeface="Segoe UI"/>
              </a:rPr>
              <a:t>using </a:t>
            </a:r>
            <a:r>
              <a:rPr kumimoji="0" lang="en-US" b="0" i="0" u="none" strike="noStrike" kern="1200" cap="none" spc="0" normalizeH="0" baseline="0" noProof="0">
                <a:ln>
                  <a:noFill/>
                </a:ln>
                <a:solidFill>
                  <a:srgbClr val="000000"/>
                </a:solidFill>
                <a:effectLst/>
                <a:uLnTx/>
                <a:uFillTx/>
                <a:ea typeface="+mn-ea"/>
                <a:cs typeface="Segoe UI"/>
              </a:rPr>
              <a:t>Copilot</a:t>
            </a:r>
            <a:r>
              <a:rPr lang="en-US" spc="-35">
                <a:solidFill>
                  <a:srgbClr val="000000"/>
                </a:solidFill>
                <a:cs typeface="Segoe UI"/>
              </a:rPr>
              <a:t> Chat</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and</a:t>
            </a:r>
            <a:r>
              <a:rPr kumimoji="0" lang="en-US" b="0" i="0" u="none" strike="noStrike" kern="1200" cap="none" spc="-40" normalizeH="0" baseline="0" noProof="0">
                <a:ln>
                  <a:noFill/>
                </a:ln>
                <a:solidFill>
                  <a:srgbClr val="000000"/>
                </a:solidFill>
                <a:effectLst/>
                <a:uLnTx/>
                <a:uFillTx/>
                <a:ea typeface="+mn-ea"/>
                <a:cs typeface="Segoe UI"/>
              </a:rPr>
              <a:t> </a:t>
            </a:r>
            <a:r>
              <a:rPr lang="en-US" spc="-10">
                <a:solidFill>
                  <a:srgbClr val="000000"/>
                </a:solidFill>
                <a:cs typeface="Segoe UI"/>
              </a:rPr>
              <a:t>see what</a:t>
            </a:r>
            <a:r>
              <a:rPr kumimoji="0" lang="en-US" b="0" i="0" u="none" strike="noStrike" kern="1200" cap="none" spc="-3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responses</a:t>
            </a:r>
            <a:r>
              <a:rPr kumimoji="0" lang="en-US" b="0" i="0" u="none" strike="noStrike" kern="1200" cap="none" spc="-5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you</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get.</a:t>
            </a:r>
            <a:r>
              <a:rPr kumimoji="0" lang="en-US" b="0" i="0" u="none" strike="noStrike" kern="1200" cap="none" spc="-4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What</a:t>
            </a:r>
            <a:r>
              <a:rPr kumimoji="0" lang="en-US" b="0" i="0" u="none" strike="noStrike" kern="1200" cap="none" spc="-3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differences</a:t>
            </a:r>
            <a:r>
              <a:rPr kumimoji="0" lang="en-US" b="0" i="0" u="none" strike="noStrike" kern="1200" cap="none" spc="-3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do</a:t>
            </a:r>
            <a:r>
              <a:rPr kumimoji="0" lang="en-US" b="0" i="0" u="none" strike="noStrike" kern="1200" cap="none" spc="-30"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you</a:t>
            </a:r>
            <a:r>
              <a:rPr kumimoji="0" lang="en-US" b="0" i="0" u="none" strike="noStrike" kern="1200" cap="none" spc="-45" normalizeH="0" baseline="0" noProof="0">
                <a:ln>
                  <a:noFill/>
                </a:ln>
                <a:solidFill>
                  <a:srgbClr val="000000"/>
                </a:solidFill>
                <a:effectLst/>
                <a:uLnTx/>
                <a:uFillTx/>
                <a:ea typeface="+mn-ea"/>
                <a:cs typeface="Segoe UI"/>
              </a:rPr>
              <a:t> </a:t>
            </a:r>
            <a:r>
              <a:rPr kumimoji="0" lang="en-US" b="0" i="0" u="none" strike="noStrike" kern="1200" cap="none" spc="0" normalizeH="0" baseline="0" noProof="0">
                <a:ln>
                  <a:noFill/>
                </a:ln>
                <a:solidFill>
                  <a:srgbClr val="000000"/>
                </a:solidFill>
                <a:effectLst/>
                <a:uLnTx/>
                <a:uFillTx/>
                <a:ea typeface="+mn-ea"/>
                <a:cs typeface="Segoe UI"/>
              </a:rPr>
              <a:t>see</a:t>
            </a:r>
            <a:r>
              <a:rPr kumimoji="0" lang="en-US" b="0" i="0" u="none" strike="noStrike" kern="1200" cap="none" spc="-50" normalizeH="0" baseline="0" noProof="0">
                <a:ln>
                  <a:noFill/>
                </a:ln>
                <a:solidFill>
                  <a:srgbClr val="000000"/>
                </a:solidFill>
                <a:effectLst/>
                <a:uLnTx/>
                <a:uFillTx/>
                <a:ea typeface="+mn-ea"/>
                <a:cs typeface="Segoe UI"/>
              </a:rPr>
              <a:t> </a:t>
            </a:r>
            <a:r>
              <a:rPr kumimoji="0" lang="en-US" b="0" i="0" u="none" strike="noStrike" kern="1200" cap="none" spc="-10" normalizeH="0" baseline="0" noProof="0">
                <a:ln>
                  <a:noFill/>
                </a:ln>
                <a:solidFill>
                  <a:srgbClr val="000000"/>
                </a:solidFill>
                <a:effectLst/>
                <a:uLnTx/>
                <a:uFillTx/>
                <a:ea typeface="+mn-ea"/>
                <a:cs typeface="Segoe UI"/>
              </a:rPr>
              <a:t>here?</a:t>
            </a:r>
            <a:endParaRPr kumimoji="0" lang="en-US" b="0" i="0" u="none" strike="noStrike" kern="1200" cap="none" spc="0" normalizeH="0" baseline="0" noProof="0">
              <a:ln>
                <a:noFill/>
              </a:ln>
              <a:solidFill>
                <a:srgbClr val="000000"/>
              </a:solidFill>
              <a:effectLst/>
              <a:uLnTx/>
              <a:uFillTx/>
              <a:ea typeface="+mn-ea"/>
              <a:cs typeface="Segoe UI"/>
            </a:endParaRPr>
          </a:p>
          <a:p>
            <a:pPr marL="12700" marR="0" lvl="0" indent="0" algn="l" defTabSz="457178" rtl="0" eaLnBrk="1" fontAlgn="auto" latinLnBrk="0" hangingPunct="1">
              <a:lnSpc>
                <a:spcPct val="100000"/>
              </a:lnSpc>
              <a:spcBef>
                <a:spcPts val="121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ea typeface="+mn-ea"/>
                <a:cs typeface="Segoe UI"/>
              </a:rPr>
              <a:t>If</a:t>
            </a:r>
            <a:r>
              <a:rPr kumimoji="0" lang="en-US" b="1" i="0" u="none" strike="noStrike" kern="1200" cap="none" spc="-1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you</a:t>
            </a:r>
            <a:r>
              <a:rPr kumimoji="0" lang="en-US" b="1" i="0" u="none" strike="noStrike" kern="1200" cap="none" spc="-3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want</a:t>
            </a:r>
            <a:r>
              <a:rPr kumimoji="0" lang="en-US" b="1" i="0" u="none" strike="noStrike" kern="1200" cap="none" spc="-35"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Copilot</a:t>
            </a:r>
            <a:r>
              <a:rPr kumimoji="0" lang="en-US" b="1" i="0" u="none" strike="noStrike" kern="1200" cap="none" spc="-3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to</a:t>
            </a:r>
            <a:r>
              <a:rPr kumimoji="0" lang="en-US" b="1" i="0" u="none" strike="noStrike" kern="1200" cap="none" spc="1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use</a:t>
            </a:r>
            <a:r>
              <a:rPr kumimoji="0" lang="en-US" b="1" i="0" u="none" strike="noStrike" kern="1200" cap="none" spc="-2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specific</a:t>
            </a:r>
            <a:r>
              <a:rPr kumimoji="0" lang="en-US" b="1" i="0" u="none" strike="noStrike" kern="1200" cap="none" spc="-25"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CONTEXT</a:t>
            </a:r>
            <a:r>
              <a:rPr kumimoji="0" lang="en-US" b="1" i="0" u="none" strike="noStrike" kern="1200" cap="none" spc="-3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or</a:t>
            </a:r>
            <a:r>
              <a:rPr kumimoji="0" lang="en-US" b="1" i="0" u="none" strike="noStrike" kern="1200" cap="none" spc="-1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files</a:t>
            </a:r>
            <a:r>
              <a:rPr kumimoji="0" lang="en-US" b="1" i="0" u="none" strike="noStrike" kern="1200" cap="none" spc="-2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or</a:t>
            </a:r>
            <a:r>
              <a:rPr kumimoji="0" lang="en-US" b="1" i="0" u="none" strike="noStrike" kern="1200" cap="none" spc="-1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sources,</a:t>
            </a:r>
            <a:r>
              <a:rPr kumimoji="0" lang="en-US" b="1" i="0" u="none" strike="noStrike" kern="1200" cap="none" spc="-3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put</a:t>
            </a:r>
            <a:r>
              <a:rPr kumimoji="0" lang="en-US" b="1" i="0" u="none" strike="noStrike" kern="1200" cap="none" spc="-2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that</a:t>
            </a:r>
            <a:r>
              <a:rPr kumimoji="0" lang="en-US" b="1" i="0" u="none" strike="noStrike" kern="1200" cap="none" spc="-10"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information</a:t>
            </a:r>
            <a:r>
              <a:rPr kumimoji="0" lang="en-US" b="1" i="0" u="none" strike="noStrike" kern="1200" cap="none" spc="-25"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last</a:t>
            </a:r>
            <a:r>
              <a:rPr kumimoji="0" lang="en-US" b="1" i="0" u="none" strike="noStrike" kern="1200" cap="none" spc="-25" normalizeH="0" baseline="0" noProof="0">
                <a:ln>
                  <a:noFill/>
                </a:ln>
                <a:solidFill>
                  <a:srgbClr val="000000"/>
                </a:solidFill>
                <a:effectLst/>
                <a:uLnTx/>
                <a:uFillTx/>
                <a:ea typeface="+mn-ea"/>
                <a:cs typeface="Segoe UI"/>
              </a:rPr>
              <a:t> </a:t>
            </a:r>
            <a:r>
              <a:rPr kumimoji="0" lang="en-US" b="1" i="0" u="none" strike="noStrike" kern="1200" cap="none" spc="0" normalizeH="0" baseline="0" noProof="0">
                <a:ln>
                  <a:noFill/>
                </a:ln>
                <a:solidFill>
                  <a:srgbClr val="000000"/>
                </a:solidFill>
                <a:effectLst/>
                <a:uLnTx/>
                <a:uFillTx/>
                <a:ea typeface="+mn-ea"/>
                <a:cs typeface="Segoe UI"/>
              </a:rPr>
              <a:t>in</a:t>
            </a:r>
            <a:r>
              <a:rPr kumimoji="0" lang="en-US" b="1" i="0" u="none" strike="noStrike" kern="1200" cap="none" spc="-15" normalizeH="0" baseline="0" noProof="0">
                <a:ln>
                  <a:noFill/>
                </a:ln>
                <a:solidFill>
                  <a:srgbClr val="000000"/>
                </a:solidFill>
                <a:effectLst/>
                <a:uLnTx/>
                <a:uFillTx/>
                <a:ea typeface="+mn-ea"/>
                <a:cs typeface="Segoe UI"/>
              </a:rPr>
              <a:t> </a:t>
            </a:r>
            <a:r>
              <a:rPr kumimoji="0" lang="en-US" b="1" i="0" u="none" strike="noStrike" kern="1200" cap="none" spc="-20" normalizeH="0" baseline="0" noProof="0">
                <a:ln>
                  <a:noFill/>
                </a:ln>
                <a:solidFill>
                  <a:srgbClr val="000000"/>
                </a:solidFill>
                <a:effectLst/>
                <a:uLnTx/>
                <a:uFillTx/>
                <a:ea typeface="+mn-ea"/>
                <a:cs typeface="Segoe UI"/>
              </a:rPr>
              <a:t>your</a:t>
            </a:r>
            <a:endParaRPr kumimoji="0" lang="en-US" b="0" i="0" u="none" strike="noStrike" kern="1200" cap="none" spc="0" normalizeH="0" baseline="0" noProof="0">
              <a:ln>
                <a:noFill/>
              </a:ln>
              <a:solidFill>
                <a:srgbClr val="000000"/>
              </a:solidFill>
              <a:effectLst/>
              <a:uLnTx/>
              <a:uFillTx/>
              <a:ea typeface="+mn-ea"/>
              <a:cs typeface="Segoe UI"/>
            </a:endParaRPr>
          </a:p>
          <a:p>
            <a:pPr marL="12700" marR="0" lvl="0" indent="0" algn="l" defTabSz="457178" rtl="0" eaLnBrk="1" fontAlgn="auto" latinLnBrk="0" hangingPunct="1">
              <a:lnSpc>
                <a:spcPct val="100000"/>
              </a:lnSpc>
              <a:spcBef>
                <a:spcPts val="220"/>
              </a:spcBef>
              <a:spcAft>
                <a:spcPts val="0"/>
              </a:spcAft>
              <a:buClrTx/>
              <a:buSzTx/>
              <a:buFontTx/>
              <a:buNone/>
              <a:tabLst/>
              <a:defRPr/>
            </a:pPr>
            <a:r>
              <a:rPr kumimoji="0" lang="en-US" b="1" i="0" u="none" strike="noStrike" kern="1200" cap="none" spc="-10" normalizeH="0" baseline="0" noProof="0">
                <a:ln>
                  <a:noFill/>
                </a:ln>
                <a:solidFill>
                  <a:srgbClr val="000000"/>
                </a:solidFill>
                <a:effectLst/>
                <a:uLnTx/>
                <a:uFillTx/>
                <a:ea typeface="+mn-ea"/>
                <a:cs typeface="Segoe UI"/>
              </a:rPr>
              <a:t>prompt.</a:t>
            </a:r>
          </a:p>
          <a:p>
            <a:pPr marL="12700" marR="0" lvl="0" indent="0" algn="l" defTabSz="457178" rtl="0" eaLnBrk="1" fontAlgn="auto" latinLnBrk="0" hangingPunct="1">
              <a:lnSpc>
                <a:spcPct val="100000"/>
              </a:lnSpc>
              <a:spcBef>
                <a:spcPts val="220"/>
              </a:spcBef>
              <a:spcAft>
                <a:spcPts val="0"/>
              </a:spcAft>
              <a:buClrTx/>
              <a:buSzTx/>
              <a:buFontTx/>
              <a:buNone/>
              <a:tabLst/>
              <a:defRPr/>
            </a:pPr>
            <a:endParaRPr kumimoji="0" lang="en-US" b="1" i="0" u="none" strike="noStrike" kern="1200" cap="none" spc="-10" normalizeH="0" baseline="0" noProof="0">
              <a:ln>
                <a:noFill/>
              </a:ln>
              <a:solidFill>
                <a:srgbClr val="000000"/>
              </a:solidFill>
              <a:effectLst/>
              <a:uLnTx/>
              <a:uFillTx/>
              <a:ea typeface="+mn-ea"/>
              <a:cs typeface="Segoe UI"/>
            </a:endParaRPr>
          </a:p>
          <a:p>
            <a:r>
              <a:rPr lang="en-US" b="1"/>
              <a:t>Prompt 1(GCSE): Summarizing Audit Findings for Management</a:t>
            </a:r>
            <a:endParaRPr lang="en-US"/>
          </a:p>
          <a:p>
            <a:pPr marL="285750" indent="-285750">
              <a:buFont typeface="Arial" panose="020B0604020202020204" pitchFamily="34" charset="0"/>
              <a:buChar char="•"/>
            </a:pPr>
            <a:r>
              <a:rPr lang="en-US" b="1">
                <a:solidFill>
                  <a:srgbClr val="004068"/>
                </a:solidFill>
              </a:rPr>
              <a:t>Goal</a:t>
            </a:r>
            <a:r>
              <a:rPr lang="en-US"/>
              <a:t>: Provide a concise summary of audit findings for management.</a:t>
            </a:r>
          </a:p>
          <a:p>
            <a:pPr marL="285750" indent="-285750">
              <a:buFont typeface="Arial" panose="020B0604020202020204" pitchFamily="34" charset="0"/>
              <a:buChar char="•"/>
            </a:pPr>
            <a:r>
              <a:rPr lang="en-US" b="1">
                <a:solidFill>
                  <a:srgbClr val="00A2B8"/>
                </a:solidFill>
              </a:rPr>
              <a:t>Context</a:t>
            </a:r>
            <a:r>
              <a:rPr lang="en-US"/>
              <a:t>: This is for a quarterly meeting with senior leadership, where we’ll present high-level insights on internal controls.</a:t>
            </a:r>
          </a:p>
          <a:p>
            <a:pPr marL="285750" indent="-285750">
              <a:buFont typeface="Arial" panose="020B0604020202020204" pitchFamily="34" charset="0"/>
              <a:buChar char="•"/>
            </a:pPr>
            <a:r>
              <a:rPr lang="en-US" b="1">
                <a:solidFill>
                  <a:srgbClr val="5D7B9A"/>
                </a:solidFill>
              </a:rPr>
              <a:t>Source</a:t>
            </a:r>
            <a:r>
              <a:rPr lang="en-US"/>
              <a:t>: Refer to the Q3 audit workpapers and final reports.</a:t>
            </a:r>
          </a:p>
          <a:p>
            <a:pPr marL="285750" indent="-285750">
              <a:buFont typeface="Arial" panose="020B0604020202020204" pitchFamily="34" charset="0"/>
              <a:buChar char="•"/>
            </a:pPr>
            <a:r>
              <a:rPr lang="en-US" b="1">
                <a:solidFill>
                  <a:srgbClr val="EA7024"/>
                </a:solidFill>
              </a:rPr>
              <a:t>Expectation</a:t>
            </a:r>
            <a:r>
              <a:rPr lang="en-US"/>
              <a:t>: Use simple, non-technical language that is easy for non-auditors to understand.</a:t>
            </a:r>
          </a:p>
          <a:p>
            <a:pPr marL="12700" marR="0" lvl="0" indent="0" algn="l" defTabSz="457178" rtl="0" eaLnBrk="1" fontAlgn="auto" latinLnBrk="0" hangingPunct="1">
              <a:lnSpc>
                <a:spcPct val="100000"/>
              </a:lnSpc>
              <a:spcBef>
                <a:spcPts val="22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ea typeface="+mn-ea"/>
              <a:cs typeface="Segoe UI"/>
            </a:endParaRPr>
          </a:p>
          <a:p>
            <a:pPr marL="12700" marR="0" lvl="0" indent="0" algn="l" defTabSz="457178" rtl="0" eaLnBrk="1" fontAlgn="auto" latinLnBrk="0" hangingPunct="1">
              <a:lnSpc>
                <a:spcPct val="100000"/>
              </a:lnSpc>
              <a:spcBef>
                <a:spcPts val="22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ea typeface="+mn-ea"/>
              <a:cs typeface="Segoe UI"/>
            </a:endParaRPr>
          </a:p>
        </p:txBody>
      </p:sp>
      <p:sp>
        <p:nvSpPr>
          <p:cNvPr id="20" name="object 4">
            <a:extLst>
              <a:ext uri="{FF2B5EF4-FFF2-40B4-BE49-F238E27FC236}">
                <a16:creationId xmlns:a16="http://schemas.microsoft.com/office/drawing/2014/main" id="{810CF950-DE8B-A4BC-4ED4-853EA0870621}"/>
              </a:ext>
            </a:extLst>
          </p:cNvPr>
          <p:cNvSpPr/>
          <p:nvPr/>
        </p:nvSpPr>
        <p:spPr>
          <a:xfrm>
            <a:off x="1513691" y="5891941"/>
            <a:ext cx="1155700" cy="346075"/>
          </a:xfrm>
          <a:custGeom>
            <a:avLst/>
            <a:gdLst/>
            <a:ahLst/>
            <a:cxnLst/>
            <a:rect l="l" t="t" r="r" b="b"/>
            <a:pathLst>
              <a:path w="1155700" h="346075">
                <a:moveTo>
                  <a:pt x="185800" y="0"/>
                </a:moveTo>
                <a:lnTo>
                  <a:pt x="969390" y="0"/>
                </a:lnTo>
                <a:lnTo>
                  <a:pt x="1018784" y="6178"/>
                </a:lnTo>
                <a:lnTo>
                  <a:pt x="1063168" y="23616"/>
                </a:lnTo>
                <a:lnTo>
                  <a:pt x="1100772" y="50663"/>
                </a:lnTo>
                <a:lnTo>
                  <a:pt x="1129824" y="85671"/>
                </a:lnTo>
                <a:lnTo>
                  <a:pt x="1148555" y="126991"/>
                </a:lnTo>
                <a:lnTo>
                  <a:pt x="1155192" y="172973"/>
                </a:lnTo>
                <a:lnTo>
                  <a:pt x="1148555" y="218956"/>
                </a:lnTo>
                <a:lnTo>
                  <a:pt x="1129824" y="260276"/>
                </a:lnTo>
                <a:lnTo>
                  <a:pt x="1100772" y="295284"/>
                </a:lnTo>
                <a:lnTo>
                  <a:pt x="1063168" y="322331"/>
                </a:lnTo>
                <a:lnTo>
                  <a:pt x="1018784" y="339769"/>
                </a:lnTo>
                <a:lnTo>
                  <a:pt x="969390" y="345947"/>
                </a:lnTo>
                <a:lnTo>
                  <a:pt x="185800" y="345947"/>
                </a:lnTo>
                <a:lnTo>
                  <a:pt x="136407" y="339769"/>
                </a:lnTo>
                <a:lnTo>
                  <a:pt x="92023" y="322331"/>
                </a:lnTo>
                <a:lnTo>
                  <a:pt x="54419" y="295284"/>
                </a:lnTo>
                <a:lnTo>
                  <a:pt x="25367" y="260276"/>
                </a:lnTo>
                <a:lnTo>
                  <a:pt x="6636" y="218956"/>
                </a:lnTo>
                <a:lnTo>
                  <a:pt x="0" y="172973"/>
                </a:lnTo>
                <a:lnTo>
                  <a:pt x="6636" y="126991"/>
                </a:lnTo>
                <a:lnTo>
                  <a:pt x="25367" y="85671"/>
                </a:lnTo>
                <a:lnTo>
                  <a:pt x="54419" y="50663"/>
                </a:lnTo>
                <a:lnTo>
                  <a:pt x="92023" y="23616"/>
                </a:lnTo>
                <a:lnTo>
                  <a:pt x="136407" y="6178"/>
                </a:lnTo>
                <a:lnTo>
                  <a:pt x="185800" y="0"/>
                </a:lnTo>
                <a:close/>
              </a:path>
            </a:pathLst>
          </a:custGeom>
          <a:ln w="28575">
            <a:solidFill>
              <a:schemeClr val="accent1"/>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1" name="object 5">
            <a:extLst>
              <a:ext uri="{FF2B5EF4-FFF2-40B4-BE49-F238E27FC236}">
                <a16:creationId xmlns:a16="http://schemas.microsoft.com/office/drawing/2014/main" id="{F7A0D23A-3482-F6F3-5ECE-88692DA0E4BA}"/>
              </a:ext>
            </a:extLst>
          </p:cNvPr>
          <p:cNvSpPr txBox="1"/>
          <p:nvPr/>
        </p:nvSpPr>
        <p:spPr>
          <a:xfrm>
            <a:off x="1861417" y="5915359"/>
            <a:ext cx="457834" cy="258404"/>
          </a:xfrm>
          <a:prstGeom prst="rect">
            <a:avLst/>
          </a:prstGeom>
        </p:spPr>
        <p:txBody>
          <a:bodyPr vert="horz" wrap="square" lIns="0" tIns="12065" rIns="0" bIns="0" rtlCol="0">
            <a:spAutoFit/>
          </a:bodyPr>
          <a:lstStyle/>
          <a:p>
            <a:pPr marL="12700" marR="0" lvl="0" indent="0" algn="l" defTabSz="457178" rtl="0" eaLnBrk="1" fontAlgn="auto" latinLnBrk="0" hangingPunct="1">
              <a:lnSpc>
                <a:spcPct val="100000"/>
              </a:lnSpc>
              <a:spcBef>
                <a:spcPts val="95"/>
              </a:spcBef>
              <a:spcAft>
                <a:spcPts val="0"/>
              </a:spcAft>
              <a:buClrTx/>
              <a:buSzTx/>
              <a:buFontTx/>
              <a:buNone/>
              <a:tabLst/>
              <a:defRPr/>
            </a:pPr>
            <a:r>
              <a:rPr kumimoji="0" sz="1600" b="1" i="0" u="none" strike="noStrike" kern="1200" cap="none" spc="55" normalizeH="0" baseline="0" noProof="0">
                <a:ln>
                  <a:noFill/>
                </a:ln>
                <a:solidFill>
                  <a:schemeClr val="accent1"/>
                </a:solidFill>
                <a:effectLst/>
                <a:uLnTx/>
                <a:uFillTx/>
                <a:latin typeface="Calibri"/>
                <a:ea typeface="+mn-ea"/>
                <a:cs typeface="Calibri"/>
              </a:rPr>
              <a:t>Goal</a:t>
            </a:r>
            <a:endParaRPr kumimoji="0" sz="1600" b="0" i="0" u="none" strike="noStrike" kern="1200" cap="none" spc="0" normalizeH="0" baseline="0" noProof="0">
              <a:ln>
                <a:noFill/>
              </a:ln>
              <a:solidFill>
                <a:schemeClr val="accent1"/>
              </a:solidFill>
              <a:effectLst/>
              <a:uLnTx/>
              <a:uFillTx/>
              <a:latin typeface="Calibri"/>
              <a:ea typeface="+mn-ea"/>
              <a:cs typeface="Calibri"/>
            </a:endParaRPr>
          </a:p>
        </p:txBody>
      </p:sp>
      <p:sp>
        <p:nvSpPr>
          <p:cNvPr id="22" name="object 6">
            <a:extLst>
              <a:ext uri="{FF2B5EF4-FFF2-40B4-BE49-F238E27FC236}">
                <a16:creationId xmlns:a16="http://schemas.microsoft.com/office/drawing/2014/main" id="{A92DB184-09A5-52C1-589E-A27815AF85F0}"/>
              </a:ext>
            </a:extLst>
          </p:cNvPr>
          <p:cNvSpPr/>
          <p:nvPr/>
        </p:nvSpPr>
        <p:spPr>
          <a:xfrm>
            <a:off x="4271646" y="5886799"/>
            <a:ext cx="1156970" cy="346075"/>
          </a:xfrm>
          <a:custGeom>
            <a:avLst/>
            <a:gdLst/>
            <a:ahLst/>
            <a:cxnLst/>
            <a:rect l="l" t="t" r="r" b="b"/>
            <a:pathLst>
              <a:path w="1156970" h="346075">
                <a:moveTo>
                  <a:pt x="186055" y="0"/>
                </a:moveTo>
                <a:lnTo>
                  <a:pt x="970661" y="0"/>
                </a:lnTo>
                <a:lnTo>
                  <a:pt x="1020117" y="6178"/>
                </a:lnTo>
                <a:lnTo>
                  <a:pt x="1064561" y="23616"/>
                </a:lnTo>
                <a:lnTo>
                  <a:pt x="1102217" y="50663"/>
                </a:lnTo>
                <a:lnTo>
                  <a:pt x="1131311" y="85671"/>
                </a:lnTo>
                <a:lnTo>
                  <a:pt x="1150069" y="126991"/>
                </a:lnTo>
                <a:lnTo>
                  <a:pt x="1156716" y="172973"/>
                </a:lnTo>
                <a:lnTo>
                  <a:pt x="1150069" y="218956"/>
                </a:lnTo>
                <a:lnTo>
                  <a:pt x="1131311" y="260276"/>
                </a:lnTo>
                <a:lnTo>
                  <a:pt x="1102217" y="295284"/>
                </a:lnTo>
                <a:lnTo>
                  <a:pt x="1064561" y="322331"/>
                </a:lnTo>
                <a:lnTo>
                  <a:pt x="1020117" y="339769"/>
                </a:lnTo>
                <a:lnTo>
                  <a:pt x="970661" y="345947"/>
                </a:lnTo>
                <a:lnTo>
                  <a:pt x="186055" y="345947"/>
                </a:lnTo>
                <a:lnTo>
                  <a:pt x="136598" y="339769"/>
                </a:lnTo>
                <a:lnTo>
                  <a:pt x="92154" y="322331"/>
                </a:lnTo>
                <a:lnTo>
                  <a:pt x="54498" y="295284"/>
                </a:lnTo>
                <a:lnTo>
                  <a:pt x="25404" y="260276"/>
                </a:lnTo>
                <a:lnTo>
                  <a:pt x="6646" y="218956"/>
                </a:lnTo>
                <a:lnTo>
                  <a:pt x="0" y="172973"/>
                </a:lnTo>
                <a:lnTo>
                  <a:pt x="6646" y="126991"/>
                </a:lnTo>
                <a:lnTo>
                  <a:pt x="25404" y="85671"/>
                </a:lnTo>
                <a:lnTo>
                  <a:pt x="54498" y="50663"/>
                </a:lnTo>
                <a:lnTo>
                  <a:pt x="92154" y="23616"/>
                </a:lnTo>
                <a:lnTo>
                  <a:pt x="136598" y="6178"/>
                </a:lnTo>
                <a:lnTo>
                  <a:pt x="186055" y="0"/>
                </a:lnTo>
                <a:close/>
              </a:path>
            </a:pathLst>
          </a:custGeom>
          <a:ln w="19050">
            <a:solidFill>
              <a:schemeClr val="accent2"/>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23" name="object 7">
            <a:extLst>
              <a:ext uri="{FF2B5EF4-FFF2-40B4-BE49-F238E27FC236}">
                <a16:creationId xmlns:a16="http://schemas.microsoft.com/office/drawing/2014/main" id="{DC35D2ED-BB5A-FB77-FD12-46E502479141}"/>
              </a:ext>
            </a:extLst>
          </p:cNvPr>
          <p:cNvSpPr txBox="1"/>
          <p:nvPr/>
        </p:nvSpPr>
        <p:spPr>
          <a:xfrm>
            <a:off x="4472178" y="5910217"/>
            <a:ext cx="753745" cy="258404"/>
          </a:xfrm>
          <a:prstGeom prst="rect">
            <a:avLst/>
          </a:prstGeom>
        </p:spPr>
        <p:txBody>
          <a:bodyPr vert="horz" wrap="square" lIns="0" tIns="12065" rIns="0" bIns="0" rtlCol="0">
            <a:spAutoFit/>
          </a:bodyPr>
          <a:lstStyle/>
          <a:p>
            <a:pPr marL="12700" marR="0" lvl="0" indent="0" algn="l" defTabSz="457178" rtl="0" eaLnBrk="1" fontAlgn="auto" latinLnBrk="0" hangingPunct="1">
              <a:lnSpc>
                <a:spcPct val="100000"/>
              </a:lnSpc>
              <a:spcBef>
                <a:spcPts val="95"/>
              </a:spcBef>
              <a:spcAft>
                <a:spcPts val="0"/>
              </a:spcAft>
              <a:buClrTx/>
              <a:buSzTx/>
              <a:buFontTx/>
              <a:buNone/>
              <a:tabLst/>
              <a:defRPr/>
            </a:pPr>
            <a:r>
              <a:rPr kumimoji="0" sz="1600" b="1" i="0" u="none" strike="noStrike" kern="1200" cap="none" spc="55" normalizeH="0" baseline="0" noProof="0">
                <a:ln>
                  <a:noFill/>
                </a:ln>
                <a:solidFill>
                  <a:schemeClr val="accent2"/>
                </a:solidFill>
                <a:effectLst/>
                <a:uLnTx/>
                <a:uFillTx/>
                <a:latin typeface="Calibri"/>
                <a:ea typeface="+mn-ea"/>
                <a:cs typeface="Calibri"/>
              </a:rPr>
              <a:t>Context</a:t>
            </a:r>
            <a:endParaRPr kumimoji="0" sz="1600" b="0" i="0" u="none" strike="noStrike" kern="1200" cap="none" spc="0" normalizeH="0" baseline="0" noProof="0">
              <a:ln>
                <a:noFill/>
              </a:ln>
              <a:solidFill>
                <a:schemeClr val="accent2"/>
              </a:solidFill>
              <a:effectLst/>
              <a:uLnTx/>
              <a:uFillTx/>
              <a:latin typeface="Calibri"/>
              <a:ea typeface="+mn-ea"/>
              <a:cs typeface="Calibri"/>
            </a:endParaRPr>
          </a:p>
        </p:txBody>
      </p:sp>
      <p:sp>
        <p:nvSpPr>
          <p:cNvPr id="24" name="object 8">
            <a:extLst>
              <a:ext uri="{FF2B5EF4-FFF2-40B4-BE49-F238E27FC236}">
                <a16:creationId xmlns:a16="http://schemas.microsoft.com/office/drawing/2014/main" id="{1EE1C4D1-23D5-FABE-7AC3-193928F61FD0}"/>
              </a:ext>
            </a:extLst>
          </p:cNvPr>
          <p:cNvSpPr/>
          <p:nvPr/>
        </p:nvSpPr>
        <p:spPr>
          <a:xfrm>
            <a:off x="7030871" y="5886799"/>
            <a:ext cx="1156970" cy="346075"/>
          </a:xfrm>
          <a:custGeom>
            <a:avLst/>
            <a:gdLst/>
            <a:ahLst/>
            <a:cxnLst/>
            <a:rect l="l" t="t" r="r" b="b"/>
            <a:pathLst>
              <a:path w="1156970" h="346075">
                <a:moveTo>
                  <a:pt x="186054" y="0"/>
                </a:moveTo>
                <a:lnTo>
                  <a:pt x="970660" y="0"/>
                </a:lnTo>
                <a:lnTo>
                  <a:pt x="1020117" y="6178"/>
                </a:lnTo>
                <a:lnTo>
                  <a:pt x="1064561" y="23616"/>
                </a:lnTo>
                <a:lnTo>
                  <a:pt x="1102217" y="50663"/>
                </a:lnTo>
                <a:lnTo>
                  <a:pt x="1131311" y="85671"/>
                </a:lnTo>
                <a:lnTo>
                  <a:pt x="1150069" y="126991"/>
                </a:lnTo>
                <a:lnTo>
                  <a:pt x="1156715" y="172973"/>
                </a:lnTo>
                <a:lnTo>
                  <a:pt x="1150069" y="218956"/>
                </a:lnTo>
                <a:lnTo>
                  <a:pt x="1131311" y="260276"/>
                </a:lnTo>
                <a:lnTo>
                  <a:pt x="1102217" y="295284"/>
                </a:lnTo>
                <a:lnTo>
                  <a:pt x="1064561" y="322331"/>
                </a:lnTo>
                <a:lnTo>
                  <a:pt x="1020117" y="339769"/>
                </a:lnTo>
                <a:lnTo>
                  <a:pt x="970660" y="345947"/>
                </a:lnTo>
                <a:lnTo>
                  <a:pt x="186054" y="345947"/>
                </a:lnTo>
                <a:lnTo>
                  <a:pt x="136598" y="339769"/>
                </a:lnTo>
                <a:lnTo>
                  <a:pt x="92154" y="322331"/>
                </a:lnTo>
                <a:lnTo>
                  <a:pt x="54498" y="295284"/>
                </a:lnTo>
                <a:lnTo>
                  <a:pt x="25404" y="260276"/>
                </a:lnTo>
                <a:lnTo>
                  <a:pt x="6646" y="218956"/>
                </a:lnTo>
                <a:lnTo>
                  <a:pt x="0" y="172973"/>
                </a:lnTo>
                <a:lnTo>
                  <a:pt x="6646" y="126991"/>
                </a:lnTo>
                <a:lnTo>
                  <a:pt x="25404" y="85671"/>
                </a:lnTo>
                <a:lnTo>
                  <a:pt x="54498" y="50663"/>
                </a:lnTo>
                <a:lnTo>
                  <a:pt x="92154" y="23616"/>
                </a:lnTo>
                <a:lnTo>
                  <a:pt x="136598" y="6178"/>
                </a:lnTo>
                <a:lnTo>
                  <a:pt x="186054" y="0"/>
                </a:lnTo>
                <a:close/>
              </a:path>
            </a:pathLst>
          </a:custGeom>
          <a:ln w="28574">
            <a:solidFill>
              <a:schemeClr val="accent3"/>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object 9">
            <a:extLst>
              <a:ext uri="{FF2B5EF4-FFF2-40B4-BE49-F238E27FC236}">
                <a16:creationId xmlns:a16="http://schemas.microsoft.com/office/drawing/2014/main" id="{B5F3C2D3-3ED6-DCF5-7ED3-32E55B67FC8E}"/>
              </a:ext>
            </a:extLst>
          </p:cNvPr>
          <p:cNvSpPr txBox="1"/>
          <p:nvPr/>
        </p:nvSpPr>
        <p:spPr>
          <a:xfrm>
            <a:off x="7270393" y="5910217"/>
            <a:ext cx="678180" cy="258404"/>
          </a:xfrm>
          <a:prstGeom prst="rect">
            <a:avLst/>
          </a:prstGeom>
        </p:spPr>
        <p:txBody>
          <a:bodyPr vert="horz" wrap="square" lIns="0" tIns="12065" rIns="0" bIns="0" rtlCol="0">
            <a:spAutoFit/>
          </a:bodyPr>
          <a:lstStyle/>
          <a:p>
            <a:pPr marL="12700" marR="0" lvl="0" indent="0" algn="l" defTabSz="457178" rtl="0" eaLnBrk="1" fontAlgn="auto" latinLnBrk="0" hangingPunct="1">
              <a:lnSpc>
                <a:spcPct val="100000"/>
              </a:lnSpc>
              <a:spcBef>
                <a:spcPts val="95"/>
              </a:spcBef>
              <a:spcAft>
                <a:spcPts val="0"/>
              </a:spcAft>
              <a:buClrTx/>
              <a:buSzTx/>
              <a:buFontTx/>
              <a:buNone/>
              <a:tabLst/>
              <a:defRPr/>
            </a:pPr>
            <a:r>
              <a:rPr kumimoji="0" sz="1600" b="1" i="0" u="none" strike="noStrike" kern="1200" cap="none" spc="80" normalizeH="0" baseline="0" noProof="0">
                <a:ln>
                  <a:noFill/>
                </a:ln>
                <a:solidFill>
                  <a:schemeClr val="accent3"/>
                </a:solidFill>
                <a:effectLst/>
                <a:uLnTx/>
                <a:uFillTx/>
                <a:latin typeface="Calibri"/>
                <a:ea typeface="+mn-ea"/>
                <a:cs typeface="Calibri"/>
              </a:rPr>
              <a:t>Source</a:t>
            </a:r>
            <a:endParaRPr kumimoji="0" sz="1600" b="0" i="0" u="none" strike="noStrike" kern="1200" cap="none" spc="0" normalizeH="0" baseline="0" noProof="0">
              <a:ln>
                <a:noFill/>
              </a:ln>
              <a:solidFill>
                <a:schemeClr val="accent3"/>
              </a:solidFill>
              <a:effectLst/>
              <a:uLnTx/>
              <a:uFillTx/>
              <a:latin typeface="Calibri"/>
              <a:ea typeface="+mn-ea"/>
              <a:cs typeface="Calibri"/>
            </a:endParaRPr>
          </a:p>
        </p:txBody>
      </p:sp>
      <p:sp>
        <p:nvSpPr>
          <p:cNvPr id="26" name="object 10">
            <a:extLst>
              <a:ext uri="{FF2B5EF4-FFF2-40B4-BE49-F238E27FC236}">
                <a16:creationId xmlns:a16="http://schemas.microsoft.com/office/drawing/2014/main" id="{77C573B2-39C1-32B6-9EB2-3377D783002C}"/>
              </a:ext>
            </a:extLst>
          </p:cNvPr>
          <p:cNvSpPr/>
          <p:nvPr/>
        </p:nvSpPr>
        <p:spPr>
          <a:xfrm>
            <a:off x="9790096" y="5886799"/>
            <a:ext cx="1531620" cy="346075"/>
          </a:xfrm>
          <a:custGeom>
            <a:avLst/>
            <a:gdLst/>
            <a:ahLst/>
            <a:cxnLst/>
            <a:rect l="l" t="t" r="r" b="b"/>
            <a:pathLst>
              <a:path w="1531620" h="346075">
                <a:moveTo>
                  <a:pt x="246379" y="0"/>
                </a:moveTo>
                <a:lnTo>
                  <a:pt x="1285239" y="0"/>
                </a:lnTo>
                <a:lnTo>
                  <a:pt x="1341715" y="4568"/>
                </a:lnTo>
                <a:lnTo>
                  <a:pt x="1393567" y="17581"/>
                </a:lnTo>
                <a:lnTo>
                  <a:pt x="1439315" y="38000"/>
                </a:lnTo>
                <a:lnTo>
                  <a:pt x="1477475" y="64788"/>
                </a:lnTo>
                <a:lnTo>
                  <a:pt x="1506568" y="96905"/>
                </a:lnTo>
                <a:lnTo>
                  <a:pt x="1525110" y="133313"/>
                </a:lnTo>
                <a:lnTo>
                  <a:pt x="1531619" y="172973"/>
                </a:lnTo>
                <a:lnTo>
                  <a:pt x="1525110" y="212634"/>
                </a:lnTo>
                <a:lnTo>
                  <a:pt x="1506568" y="249042"/>
                </a:lnTo>
                <a:lnTo>
                  <a:pt x="1477475" y="281159"/>
                </a:lnTo>
                <a:lnTo>
                  <a:pt x="1439315" y="307947"/>
                </a:lnTo>
                <a:lnTo>
                  <a:pt x="1393567" y="328366"/>
                </a:lnTo>
                <a:lnTo>
                  <a:pt x="1341715" y="341379"/>
                </a:lnTo>
                <a:lnTo>
                  <a:pt x="1285239" y="345947"/>
                </a:lnTo>
                <a:lnTo>
                  <a:pt x="246379" y="345947"/>
                </a:lnTo>
                <a:lnTo>
                  <a:pt x="189904" y="341379"/>
                </a:lnTo>
                <a:lnTo>
                  <a:pt x="138052" y="328366"/>
                </a:lnTo>
                <a:lnTo>
                  <a:pt x="92304" y="307947"/>
                </a:lnTo>
                <a:lnTo>
                  <a:pt x="54144" y="281159"/>
                </a:lnTo>
                <a:lnTo>
                  <a:pt x="25051" y="249042"/>
                </a:lnTo>
                <a:lnTo>
                  <a:pt x="6509" y="212634"/>
                </a:lnTo>
                <a:lnTo>
                  <a:pt x="0" y="172973"/>
                </a:lnTo>
                <a:lnTo>
                  <a:pt x="6509" y="133313"/>
                </a:lnTo>
                <a:lnTo>
                  <a:pt x="25051" y="96905"/>
                </a:lnTo>
                <a:lnTo>
                  <a:pt x="54144" y="64788"/>
                </a:lnTo>
                <a:lnTo>
                  <a:pt x="92304" y="38000"/>
                </a:lnTo>
                <a:lnTo>
                  <a:pt x="138052" y="17581"/>
                </a:lnTo>
                <a:lnTo>
                  <a:pt x="189904" y="4568"/>
                </a:lnTo>
                <a:lnTo>
                  <a:pt x="246379" y="0"/>
                </a:lnTo>
                <a:close/>
              </a:path>
            </a:pathLst>
          </a:custGeom>
          <a:ln w="28575">
            <a:solidFill>
              <a:schemeClr val="accent6"/>
            </a:solidFill>
          </a:ln>
        </p:spPr>
        <p:txBody>
          <a:bodyPr wrap="square" lIns="0" tIns="0" rIns="0" bIns="0" rtlCol="0"/>
          <a:lstStyle/>
          <a:p>
            <a:pPr marL="0" marR="0" lvl="0" indent="0" algn="l" defTabSz="457178"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7" name="object 11">
            <a:extLst>
              <a:ext uri="{FF2B5EF4-FFF2-40B4-BE49-F238E27FC236}">
                <a16:creationId xmlns:a16="http://schemas.microsoft.com/office/drawing/2014/main" id="{E462F781-C5B9-75A2-9F07-29249A67FFE0}"/>
              </a:ext>
            </a:extLst>
          </p:cNvPr>
          <p:cNvSpPr txBox="1"/>
          <p:nvPr/>
        </p:nvSpPr>
        <p:spPr>
          <a:xfrm>
            <a:off x="9939701" y="5910217"/>
            <a:ext cx="1231900" cy="258404"/>
          </a:xfrm>
          <a:prstGeom prst="rect">
            <a:avLst/>
          </a:prstGeom>
        </p:spPr>
        <p:txBody>
          <a:bodyPr vert="horz" wrap="square" lIns="0" tIns="12065" rIns="0" bIns="0" rtlCol="0">
            <a:spAutoFit/>
          </a:bodyPr>
          <a:lstStyle/>
          <a:p>
            <a:pPr marL="12700" marR="0" lvl="0" indent="0" algn="l" defTabSz="457178" rtl="0" eaLnBrk="1" fontAlgn="auto" latinLnBrk="0" hangingPunct="1">
              <a:lnSpc>
                <a:spcPct val="100000"/>
              </a:lnSpc>
              <a:spcBef>
                <a:spcPts val="95"/>
              </a:spcBef>
              <a:spcAft>
                <a:spcPts val="0"/>
              </a:spcAft>
              <a:buClrTx/>
              <a:buSzTx/>
              <a:buFontTx/>
              <a:buNone/>
              <a:tabLst/>
              <a:defRPr/>
            </a:pPr>
            <a:r>
              <a:rPr kumimoji="0" sz="1600" b="1" i="0" u="none" strike="noStrike" kern="1200" cap="none" spc="65" normalizeH="0" baseline="0" noProof="0">
                <a:ln>
                  <a:noFill/>
                </a:ln>
                <a:solidFill>
                  <a:schemeClr val="accent6"/>
                </a:solidFill>
                <a:effectLst/>
                <a:uLnTx/>
                <a:uFillTx/>
                <a:latin typeface="Calibri"/>
                <a:ea typeface="+mn-ea"/>
                <a:cs typeface="Calibri"/>
              </a:rPr>
              <a:t>Expectations</a:t>
            </a:r>
            <a:endParaRPr kumimoji="0" sz="1600" b="0" i="0" u="none" strike="noStrike" kern="1200" cap="none" spc="0" normalizeH="0" baseline="0" noProof="0">
              <a:ln>
                <a:noFill/>
              </a:ln>
              <a:solidFill>
                <a:schemeClr val="accent6"/>
              </a:solidFill>
              <a:effectLst/>
              <a:uLnTx/>
              <a:uFillTx/>
              <a:latin typeface="Calibri"/>
              <a:ea typeface="+mn-ea"/>
              <a:cs typeface="Calibri"/>
            </a:endParaRPr>
          </a:p>
        </p:txBody>
      </p:sp>
      <p:sp>
        <p:nvSpPr>
          <p:cNvPr id="5" name="Slide Number Placeholder 1">
            <a:extLst>
              <a:ext uri="{FF2B5EF4-FFF2-40B4-BE49-F238E27FC236}">
                <a16:creationId xmlns:a16="http://schemas.microsoft.com/office/drawing/2014/main" id="{11F43480-00CC-C6EA-97E6-4D87044C2F1E}"/>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12</a:t>
            </a:fld>
            <a:endParaRPr lang="en-US" sz="105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71F47-8DA5-03D0-B057-23716077381D}"/>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7EACC84-52E4-9F4C-B87A-EA657CC9D323}"/>
              </a:ext>
            </a:extLst>
          </p:cNvPr>
          <p:cNvGraphicFramePr>
            <a:graphicFrameLocks noGrp="1"/>
          </p:cNvGraphicFramePr>
          <p:nvPr/>
        </p:nvGraphicFramePr>
        <p:xfrm>
          <a:off x="3289971" y="3120665"/>
          <a:ext cx="5669280" cy="218541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Very confident and creative with prompts.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Confident with basic prompts.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Somewhat confident.</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Not confident at all.</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69E6DC1B-E7E2-6757-1B0D-3CF22900CCC9}"/>
              </a:ext>
            </a:extLst>
          </p:cNvPr>
          <p:cNvSpPr/>
          <p:nvPr/>
        </p:nvSpPr>
        <p:spPr>
          <a:xfrm>
            <a:off x="0" y="1119979"/>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How would you rate your confidence level in crafting effective prompts?</a:t>
            </a:r>
          </a:p>
        </p:txBody>
      </p:sp>
      <p:sp>
        <p:nvSpPr>
          <p:cNvPr id="13" name="Title 2">
            <a:extLst>
              <a:ext uri="{FF2B5EF4-FFF2-40B4-BE49-F238E27FC236}">
                <a16:creationId xmlns:a16="http://schemas.microsoft.com/office/drawing/2014/main" id="{326B6DFA-3F97-0E0B-DB67-FBD3818C6FD8}"/>
              </a:ext>
            </a:extLst>
          </p:cNvPr>
          <p:cNvSpPr>
            <a:spLocks noGrp="1"/>
          </p:cNvSpPr>
          <p:nvPr>
            <p:ph type="title"/>
          </p:nvPr>
        </p:nvSpPr>
        <p:spPr>
          <a:xfrm>
            <a:off x="588963" y="584200"/>
            <a:ext cx="11012485" cy="443201"/>
          </a:xfrm>
        </p:spPr>
        <p:txBody>
          <a:bodyPr>
            <a:normAutofit fontScale="90000"/>
          </a:bodyPr>
          <a:lstStyle/>
          <a:p>
            <a:r>
              <a:rPr lang="en-US" sz="4000"/>
              <a:t>Poll Question 4</a:t>
            </a:r>
          </a:p>
        </p:txBody>
      </p:sp>
    </p:spTree>
    <p:extLst>
      <p:ext uri="{BB962C8B-B14F-4D97-AF65-F5344CB8AC3E}">
        <p14:creationId xmlns:p14="http://schemas.microsoft.com/office/powerpoint/2010/main" val="912547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17AD9-8861-DD77-4876-2751EFB8EA4F}"/>
            </a:ext>
          </a:extLst>
        </p:cNvPr>
        <p:cNvGrpSpPr/>
        <p:nvPr/>
      </p:nvGrpSpPr>
      <p:grpSpPr>
        <a:xfrm>
          <a:off x="0" y="0"/>
          <a:ext cx="0" cy="0"/>
          <a:chOff x="0" y="0"/>
          <a:chExt cx="0" cy="0"/>
        </a:xfrm>
      </p:grpSpPr>
      <p:sp>
        <p:nvSpPr>
          <p:cNvPr id="44" name="object 44">
            <a:extLst>
              <a:ext uri="{FF2B5EF4-FFF2-40B4-BE49-F238E27FC236}">
                <a16:creationId xmlns:a16="http://schemas.microsoft.com/office/drawing/2014/main" id="{40E216A2-78AF-EE9E-C045-E7BF975B9B62}"/>
              </a:ext>
            </a:extLst>
          </p:cNvPr>
          <p:cNvSpPr txBox="1">
            <a:spLocks noGrp="1"/>
          </p:cNvSpPr>
          <p:nvPr>
            <p:ph type="title"/>
          </p:nvPr>
        </p:nvSpPr>
        <p:spPr>
          <a:xfrm>
            <a:off x="588963" y="399024"/>
            <a:ext cx="11012485" cy="628377"/>
          </a:xfrm>
          <a:prstGeom prst="rect">
            <a:avLst/>
          </a:prstGeom>
        </p:spPr>
        <p:txBody>
          <a:bodyPr vert="horz" wrap="square" lIns="0" tIns="12700" rIns="0" bIns="0" rtlCol="0">
            <a:spAutoFit/>
          </a:bodyPr>
          <a:lstStyle/>
          <a:p>
            <a:pPr marL="12700">
              <a:lnSpc>
                <a:spcPct val="100000"/>
              </a:lnSpc>
              <a:spcBef>
                <a:spcPts val="100"/>
              </a:spcBef>
            </a:pPr>
            <a:r>
              <a:rPr lang="en-US" sz="4000" b="1" spc="-40">
                <a:latin typeface="Barlow Condensed Light" panose="00000406000000000000" pitchFamily="2" charset="0"/>
                <a:cs typeface="Segoe UI Black"/>
              </a:rPr>
              <a:t>Prompt Techniques (1/2)</a:t>
            </a:r>
            <a:endParaRPr sz="4000">
              <a:latin typeface="Barlow Condensed Light" panose="00000406000000000000" pitchFamily="2" charset="0"/>
              <a:cs typeface="Segoe UI Black"/>
            </a:endParaRPr>
          </a:p>
        </p:txBody>
      </p:sp>
      <p:graphicFrame>
        <p:nvGraphicFramePr>
          <p:cNvPr id="2" name="Table 1">
            <a:extLst>
              <a:ext uri="{FF2B5EF4-FFF2-40B4-BE49-F238E27FC236}">
                <a16:creationId xmlns:a16="http://schemas.microsoft.com/office/drawing/2014/main" id="{4E6850E7-3E2D-E5CC-B21C-9C79CBE55404}"/>
              </a:ext>
            </a:extLst>
          </p:cNvPr>
          <p:cNvGraphicFramePr>
            <a:graphicFrameLocks noGrp="1"/>
          </p:cNvGraphicFramePr>
          <p:nvPr/>
        </p:nvGraphicFramePr>
        <p:xfrm>
          <a:off x="587373" y="1708484"/>
          <a:ext cx="11012484" cy="3707069"/>
        </p:xfrm>
        <a:graphic>
          <a:graphicData uri="http://schemas.openxmlformats.org/drawingml/2006/table">
            <a:tbl>
              <a:tblPr firstRow="1" bandRow="1">
                <a:tableStyleId>{5C22544A-7EE6-4342-B048-85BDC9FD1C3A}</a:tableStyleId>
              </a:tblPr>
              <a:tblGrid>
                <a:gridCol w="1409940">
                  <a:extLst>
                    <a:ext uri="{9D8B030D-6E8A-4147-A177-3AD203B41FA5}">
                      <a16:colId xmlns:a16="http://schemas.microsoft.com/office/drawing/2014/main" val="1007919385"/>
                    </a:ext>
                  </a:extLst>
                </a:gridCol>
                <a:gridCol w="4801272">
                  <a:extLst>
                    <a:ext uri="{9D8B030D-6E8A-4147-A177-3AD203B41FA5}">
                      <a16:colId xmlns:a16="http://schemas.microsoft.com/office/drawing/2014/main" val="4014522813"/>
                    </a:ext>
                  </a:extLst>
                </a:gridCol>
                <a:gridCol w="4801272">
                  <a:extLst>
                    <a:ext uri="{9D8B030D-6E8A-4147-A177-3AD203B41FA5}">
                      <a16:colId xmlns:a16="http://schemas.microsoft.com/office/drawing/2014/main" val="3547622508"/>
                    </a:ext>
                  </a:extLst>
                </a:gridCol>
              </a:tblGrid>
              <a:tr h="349258">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Technique</a:t>
                      </a:r>
                    </a:p>
                  </a:txBody>
                  <a:tcPr marL="68580" marR="68580" marT="0" marB="0"/>
                </a:tc>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Description</a:t>
                      </a:r>
                    </a:p>
                  </a:txBody>
                  <a:tcPr marL="68580" marR="68580" marT="0" marB="0"/>
                </a:tc>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Suggested prompt</a:t>
                      </a:r>
                    </a:p>
                  </a:txBody>
                  <a:tcPr marL="68580" marR="68580" marT="0" marB="0"/>
                </a:tc>
                <a:extLst>
                  <a:ext uri="{0D108BD9-81ED-4DB2-BD59-A6C34878D82A}">
                    <a16:rowId xmlns:a16="http://schemas.microsoft.com/office/drawing/2014/main" val="3495402218"/>
                  </a:ext>
                </a:extLst>
              </a:tr>
              <a:tr h="1164841">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Persona Generation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Tailor prompts to reflect distinct roles or responsibilities, ensuring responses align with specific professional contexts or objectives.</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As a Senior Internal Auditor specializing in cybersecurity audits, generate a list of key risks related to cloud-based data storage.</a:t>
                      </a:r>
                    </a:p>
                  </a:txBody>
                  <a:tcPr marL="68580" marR="68580" marT="0" marB="0"/>
                </a:tc>
                <a:extLst>
                  <a:ext uri="{0D108BD9-81ED-4DB2-BD59-A6C34878D82A}">
                    <a16:rowId xmlns:a16="http://schemas.microsoft.com/office/drawing/2014/main" val="291631106"/>
                  </a:ext>
                </a:extLst>
              </a:tr>
              <a:tr h="913988">
                <a:tc>
                  <a:txBody>
                    <a:bodyPr/>
                    <a:lstStyle/>
                    <a:p>
                      <a:pPr marL="0" marR="0">
                        <a:lnSpc>
                          <a:spcPct val="115000"/>
                        </a:lnSpc>
                        <a:spcBef>
                          <a:spcPts val="0"/>
                        </a:spcBef>
                        <a:spcAft>
                          <a:spcPts val="0"/>
                        </a:spcAft>
                      </a:pPr>
                      <a:r>
                        <a:rPr lang="en-US" sz="1500" kern="100">
                          <a:effectLst/>
                          <a:latin typeface="+mn-lt"/>
                          <a:cs typeface="Times New Roman" panose="02020603050405020304" pitchFamily="18" charset="0"/>
                        </a:rPr>
                        <a:t>The Audience Persona Pattern </a:t>
                      </a:r>
                    </a:p>
                  </a:txBody>
                  <a:tcPr marL="68580" marR="68580" marT="0" marB="0"/>
                </a:tc>
                <a:tc>
                  <a:txBody>
                    <a:bodyPr/>
                    <a:lstStyle/>
                    <a:p>
                      <a:pPr marL="0" marR="0" lvl="0" indent="0" algn="l" defTabSz="914354" rtl="0" eaLnBrk="1" fontAlgn="auto" latinLnBrk="0" hangingPunct="1">
                        <a:lnSpc>
                          <a:spcPct val="115000"/>
                        </a:lnSpc>
                        <a:spcBef>
                          <a:spcPts val="0"/>
                        </a:spcBef>
                        <a:spcAft>
                          <a:spcPts val="0"/>
                        </a:spcAft>
                        <a:buClrTx/>
                        <a:buSzTx/>
                        <a:buFontTx/>
                        <a:buNone/>
                        <a:tabLst/>
                        <a:defRPr/>
                      </a:pPr>
                      <a:r>
                        <a:rPr lang="en-US" sz="1500" kern="100">
                          <a:effectLst/>
                          <a:latin typeface="+mn-lt"/>
                          <a:ea typeface="Aptos" panose="020B0004020202020204" pitchFamily="34" charset="0"/>
                          <a:cs typeface="Times New Roman" panose="02020603050405020304" pitchFamily="18" charset="0"/>
                        </a:rPr>
                        <a:t>Craft prompts that explicitly address the interests, priorities, and informational needs of a clearly defined audience.</a:t>
                      </a:r>
                    </a:p>
                    <a:p>
                      <a:pPr marL="0" marR="0">
                        <a:lnSpc>
                          <a:spcPct val="115000"/>
                        </a:lnSpc>
                        <a:spcBef>
                          <a:spcPts val="0"/>
                        </a:spcBef>
                        <a:spcAft>
                          <a:spcPts val="0"/>
                        </a:spcAft>
                      </a:pPr>
                      <a:endParaRPr lang="en-US" sz="1500" kern="100">
                        <a:effectLst/>
                        <a:latin typeface="+mn-lt"/>
                        <a:ea typeface="Aptos" panose="020B000402020202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As an Internal Audit Manager preparing for an Audit Committee meeting, summarize critical findings from recent audits in a concise, executive-level summary.</a:t>
                      </a:r>
                    </a:p>
                  </a:txBody>
                  <a:tcPr marL="68580" marR="68580" marT="0" marB="0"/>
                </a:tc>
                <a:extLst>
                  <a:ext uri="{0D108BD9-81ED-4DB2-BD59-A6C34878D82A}">
                    <a16:rowId xmlns:a16="http://schemas.microsoft.com/office/drawing/2014/main" val="522053089"/>
                  </a:ext>
                </a:extLst>
              </a:tr>
              <a:tr h="1164841">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Question Refinement Pattern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Iteratively enhance prompts through subsequent clarifying questions to obtain more focused and precise responses.</a:t>
                      </a:r>
                    </a:p>
                  </a:txBody>
                  <a:tcPr marL="68580" marR="68580" marT="0" marB="0"/>
                </a:tc>
                <a:tc>
                  <a:txBody>
                    <a:bodyPr/>
                    <a:lstStyle/>
                    <a:p>
                      <a:pPr marL="0" marR="0" lvl="0" indent="0" algn="l" defTabSz="914354" rtl="0" eaLnBrk="1" fontAlgn="auto" latinLnBrk="0" hangingPunct="1">
                        <a:lnSpc>
                          <a:spcPct val="115000"/>
                        </a:lnSpc>
                        <a:spcBef>
                          <a:spcPts val="0"/>
                        </a:spcBef>
                        <a:spcAft>
                          <a:spcPts val="0"/>
                        </a:spcAft>
                        <a:buClrTx/>
                        <a:buSzTx/>
                        <a:buFontTx/>
                        <a:buNone/>
                        <a:tabLst/>
                        <a:defRPr/>
                      </a:pPr>
                      <a:r>
                        <a:rPr lang="en-US" sz="1500" kern="100">
                          <a:effectLst/>
                          <a:latin typeface="+mn-lt"/>
                          <a:ea typeface="Aptos" panose="020B0004020202020204" pitchFamily="34" charset="0"/>
                          <a:cs typeface="Times New Roman" panose="02020603050405020304" pitchFamily="18" charset="0"/>
                        </a:rPr>
                        <a:t>When I ask a question, suggest a better version of the question to use instead. </a:t>
                      </a:r>
                    </a:p>
                  </a:txBody>
                  <a:tcPr marL="68580" marR="68580" marT="0" marB="0"/>
                </a:tc>
                <a:extLst>
                  <a:ext uri="{0D108BD9-81ED-4DB2-BD59-A6C34878D82A}">
                    <a16:rowId xmlns:a16="http://schemas.microsoft.com/office/drawing/2014/main" val="2784046706"/>
                  </a:ext>
                </a:extLst>
              </a:tr>
            </a:tbl>
          </a:graphicData>
        </a:graphic>
      </p:graphicFrame>
      <p:sp>
        <p:nvSpPr>
          <p:cNvPr id="13" name="TextBox 12">
            <a:extLst>
              <a:ext uri="{FF2B5EF4-FFF2-40B4-BE49-F238E27FC236}">
                <a16:creationId xmlns:a16="http://schemas.microsoft.com/office/drawing/2014/main" id="{461C2577-F138-97F7-479B-0820382AF8B8}"/>
              </a:ext>
            </a:extLst>
          </p:cNvPr>
          <p:cNvSpPr txBox="1"/>
          <p:nvPr/>
        </p:nvSpPr>
        <p:spPr>
          <a:xfrm>
            <a:off x="587373" y="1111498"/>
            <a:ext cx="11012485"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i="0" u="none" strike="noStrike" kern="1200" cap="none" spc="0" normalizeH="0" baseline="0" noProof="0" dirty="0">
                <a:ln>
                  <a:noFill/>
                </a:ln>
                <a:gradFill>
                  <a:gsLst>
                    <a:gs pos="2917">
                      <a:srgbClr val="000000"/>
                    </a:gs>
                    <a:gs pos="30000">
                      <a:srgbClr val="000000"/>
                    </a:gs>
                  </a:gsLst>
                  <a:lin ang="5400000" scaled="0"/>
                </a:gradFill>
                <a:effectLst/>
                <a:uLnTx/>
                <a:uFillTx/>
                <a:ea typeface="+mn-ea"/>
                <a:cs typeface="+mn-cs"/>
              </a:rPr>
              <a:t>Below are some of the most common prompting techniques to help internal auditors effectively leverage Copilot. The table provides definitions and practical, audit-specific examples to illustrate how each technique can be applied.</a:t>
            </a:r>
          </a:p>
        </p:txBody>
      </p:sp>
      <p:sp>
        <p:nvSpPr>
          <p:cNvPr id="3" name="Slide Number Placeholder 1">
            <a:extLst>
              <a:ext uri="{FF2B5EF4-FFF2-40B4-BE49-F238E27FC236}">
                <a16:creationId xmlns:a16="http://schemas.microsoft.com/office/drawing/2014/main" id="{762B1DC3-76C5-DE33-927E-7B6AEE68A46B}"/>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14</a:t>
            </a:fld>
            <a:endParaRPr lang="en-US" sz="1050"/>
          </a:p>
        </p:txBody>
      </p:sp>
    </p:spTree>
    <p:extLst>
      <p:ext uri="{BB962C8B-B14F-4D97-AF65-F5344CB8AC3E}">
        <p14:creationId xmlns:p14="http://schemas.microsoft.com/office/powerpoint/2010/main" val="222893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CCEEA-77CE-BB25-BB35-97196F436F04}"/>
            </a:ext>
          </a:extLst>
        </p:cNvPr>
        <p:cNvGrpSpPr/>
        <p:nvPr/>
      </p:nvGrpSpPr>
      <p:grpSpPr>
        <a:xfrm>
          <a:off x="0" y="0"/>
          <a:ext cx="0" cy="0"/>
          <a:chOff x="0" y="0"/>
          <a:chExt cx="0" cy="0"/>
        </a:xfrm>
      </p:grpSpPr>
      <p:sp>
        <p:nvSpPr>
          <p:cNvPr id="44" name="object 44">
            <a:extLst>
              <a:ext uri="{FF2B5EF4-FFF2-40B4-BE49-F238E27FC236}">
                <a16:creationId xmlns:a16="http://schemas.microsoft.com/office/drawing/2014/main" id="{A573CCD6-F27F-5177-1626-A8E7D6246EDA}"/>
              </a:ext>
            </a:extLst>
          </p:cNvPr>
          <p:cNvSpPr txBox="1">
            <a:spLocks noGrp="1"/>
          </p:cNvSpPr>
          <p:nvPr>
            <p:ph type="title"/>
          </p:nvPr>
        </p:nvSpPr>
        <p:spPr>
          <a:xfrm>
            <a:off x="588963" y="399024"/>
            <a:ext cx="11012485" cy="628377"/>
          </a:xfrm>
          <a:prstGeom prst="rect">
            <a:avLst/>
          </a:prstGeom>
        </p:spPr>
        <p:txBody>
          <a:bodyPr vert="horz" wrap="square" lIns="0" tIns="12700" rIns="0" bIns="0" rtlCol="0">
            <a:spAutoFit/>
          </a:bodyPr>
          <a:lstStyle/>
          <a:p>
            <a:pPr marL="12700">
              <a:lnSpc>
                <a:spcPct val="100000"/>
              </a:lnSpc>
              <a:spcBef>
                <a:spcPts val="100"/>
              </a:spcBef>
            </a:pPr>
            <a:r>
              <a:rPr lang="en-US" sz="4000" b="1" spc="-40">
                <a:latin typeface="Barlow Condensed Light" panose="00000406000000000000" pitchFamily="2" charset="0"/>
                <a:cs typeface="Segoe UI Black"/>
              </a:rPr>
              <a:t>Prompt Techniques (2/2)</a:t>
            </a:r>
            <a:endParaRPr sz="4000">
              <a:latin typeface="Barlow Condensed Light" panose="00000406000000000000" pitchFamily="2" charset="0"/>
              <a:cs typeface="Segoe UI Black"/>
            </a:endParaRPr>
          </a:p>
        </p:txBody>
      </p:sp>
      <p:graphicFrame>
        <p:nvGraphicFramePr>
          <p:cNvPr id="2" name="Table 1">
            <a:extLst>
              <a:ext uri="{FF2B5EF4-FFF2-40B4-BE49-F238E27FC236}">
                <a16:creationId xmlns:a16="http://schemas.microsoft.com/office/drawing/2014/main" id="{4142EABB-77E6-E7C1-EB55-76A352E9E014}"/>
              </a:ext>
            </a:extLst>
          </p:cNvPr>
          <p:cNvGraphicFramePr>
            <a:graphicFrameLocks noGrp="1"/>
          </p:cNvGraphicFramePr>
          <p:nvPr/>
        </p:nvGraphicFramePr>
        <p:xfrm>
          <a:off x="587373" y="1096369"/>
          <a:ext cx="10837975" cy="5283447"/>
        </p:xfrm>
        <a:graphic>
          <a:graphicData uri="http://schemas.openxmlformats.org/drawingml/2006/table">
            <a:tbl>
              <a:tblPr firstRow="1" bandRow="1">
                <a:tableStyleId>{5C22544A-7EE6-4342-B048-85BDC9FD1C3A}</a:tableStyleId>
              </a:tblPr>
              <a:tblGrid>
                <a:gridCol w="1225699">
                  <a:extLst>
                    <a:ext uri="{9D8B030D-6E8A-4147-A177-3AD203B41FA5}">
                      <a16:colId xmlns:a16="http://schemas.microsoft.com/office/drawing/2014/main" val="1007919385"/>
                    </a:ext>
                  </a:extLst>
                </a:gridCol>
                <a:gridCol w="4806138">
                  <a:extLst>
                    <a:ext uri="{9D8B030D-6E8A-4147-A177-3AD203B41FA5}">
                      <a16:colId xmlns:a16="http://schemas.microsoft.com/office/drawing/2014/main" val="4014522813"/>
                    </a:ext>
                  </a:extLst>
                </a:gridCol>
                <a:gridCol w="4806138">
                  <a:extLst>
                    <a:ext uri="{9D8B030D-6E8A-4147-A177-3AD203B41FA5}">
                      <a16:colId xmlns:a16="http://schemas.microsoft.com/office/drawing/2014/main" val="2913969176"/>
                    </a:ext>
                  </a:extLst>
                </a:gridCol>
              </a:tblGrid>
              <a:tr h="382261">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Technique</a:t>
                      </a:r>
                    </a:p>
                  </a:txBody>
                  <a:tcPr marL="68580" marR="68580" marT="0" marB="0"/>
                </a:tc>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Description</a:t>
                      </a:r>
                    </a:p>
                  </a:txBody>
                  <a:tcPr marL="68580" marR="68580" marT="0" marB="0"/>
                </a:tc>
                <a:tc>
                  <a:txBody>
                    <a:bodyPr/>
                    <a:lstStyle/>
                    <a:p>
                      <a:pPr marL="0" marR="0">
                        <a:lnSpc>
                          <a:spcPct val="115000"/>
                        </a:lnSpc>
                        <a:spcBef>
                          <a:spcPts val="0"/>
                        </a:spcBef>
                        <a:spcAft>
                          <a:spcPts val="0"/>
                        </a:spcAft>
                      </a:pPr>
                      <a:r>
                        <a:rPr lang="en-US" sz="2000" kern="100">
                          <a:effectLst/>
                          <a:latin typeface="Barlow Condensed Thin" panose="00000306000000000000" pitchFamily="2" charset="0"/>
                          <a:ea typeface="Aptos" panose="020B0004020202020204" pitchFamily="34" charset="0"/>
                          <a:cs typeface="Times New Roman" panose="02020603050405020304" pitchFamily="18" charset="0"/>
                        </a:rPr>
                        <a:t>Suggested Prompts</a:t>
                      </a:r>
                    </a:p>
                  </a:txBody>
                  <a:tcPr marL="68580" marR="68580" marT="0" marB="0"/>
                </a:tc>
                <a:extLst>
                  <a:ext uri="{0D108BD9-81ED-4DB2-BD59-A6C34878D82A}">
                    <a16:rowId xmlns:a16="http://schemas.microsoft.com/office/drawing/2014/main" val="3495402218"/>
                  </a:ext>
                </a:extLst>
              </a:tr>
              <a:tr h="1190507">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Cognitive Verifier Pattern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Prompt Copilot to break down complex questions into simpler sub-questions, improving the clarity and comprehensiveness of responses.</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When you are asked a question follow these rules:</a:t>
                      </a:r>
                    </a:p>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-Generate several additional questions that would help more accurately answer the question</a:t>
                      </a:r>
                    </a:p>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-Combines the answers to the individual questions to produce the final answer to the overall question </a:t>
                      </a:r>
                    </a:p>
                  </a:txBody>
                  <a:tcPr marL="68580" marR="68580" marT="0" marB="0"/>
                </a:tc>
                <a:extLst>
                  <a:ext uri="{0D108BD9-81ED-4DB2-BD59-A6C34878D82A}">
                    <a16:rowId xmlns:a16="http://schemas.microsoft.com/office/drawing/2014/main" val="291631106"/>
                  </a:ext>
                </a:extLst>
              </a:tr>
              <a:tr h="948887">
                <a:tc>
                  <a:txBody>
                    <a:bodyPr/>
                    <a:lstStyle/>
                    <a:p>
                      <a:pPr marL="0" marR="0">
                        <a:lnSpc>
                          <a:spcPct val="115000"/>
                        </a:lnSpc>
                        <a:spcBef>
                          <a:spcPts val="0"/>
                        </a:spcBef>
                        <a:spcAft>
                          <a:spcPts val="0"/>
                        </a:spcAft>
                      </a:pPr>
                      <a:r>
                        <a:rPr lang="en-US" sz="1500" kern="100">
                          <a:effectLst/>
                          <a:latin typeface="+mn-lt"/>
                          <a:cs typeface="Times New Roman" panose="02020603050405020304" pitchFamily="18" charset="0"/>
                        </a:rPr>
                        <a:t>The Flipped Interaction Pattern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Use Copilot to proactively generate questions to identify additional information needed for comprehensive problem-solving.</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My goal is to improve our SOX control testing processes. Ask me questions to clarify our current methods and challenges to better understand potential areas of improvement.</a:t>
                      </a:r>
                    </a:p>
                  </a:txBody>
                  <a:tcPr marL="68580" marR="68580" marT="0" marB="0"/>
                </a:tc>
                <a:extLst>
                  <a:ext uri="{0D108BD9-81ED-4DB2-BD59-A6C34878D82A}">
                    <a16:rowId xmlns:a16="http://schemas.microsoft.com/office/drawing/2014/main" val="3884414209"/>
                  </a:ext>
                </a:extLst>
              </a:tr>
              <a:tr h="1090848">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The Recipe Pattern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Clearly articulate an initial and final step or desired outcome and prompt Copilot to detail the intermediate steps required to achieve the goal.</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We are planning an audit of our IT disaster recovery process. The first step is risk identification, and the final step is issuing the audit report. Provide the key intermediate steps to complete the audit effectively.</a:t>
                      </a:r>
                    </a:p>
                  </a:txBody>
                  <a:tcPr marL="68580" marR="68580" marT="0" marB="0"/>
                </a:tc>
                <a:extLst>
                  <a:ext uri="{0D108BD9-81ED-4DB2-BD59-A6C34878D82A}">
                    <a16:rowId xmlns:a16="http://schemas.microsoft.com/office/drawing/2014/main" val="905375879"/>
                  </a:ext>
                </a:extLst>
              </a:tr>
              <a:tr h="1191261">
                <a:tc>
                  <a:txBody>
                    <a:bodyPr/>
                    <a:lstStyle/>
                    <a:p>
                      <a:pPr marL="0" marR="0">
                        <a:lnSpc>
                          <a:spcPct val="115000"/>
                        </a:lnSpc>
                        <a:spcBef>
                          <a:spcPts val="0"/>
                        </a:spcBef>
                        <a:spcAft>
                          <a:spcPts val="0"/>
                        </a:spcAft>
                      </a:pPr>
                      <a:r>
                        <a:rPr lang="en-US" sz="1500" kern="100">
                          <a:effectLst/>
                          <a:latin typeface="+mn-lt"/>
                          <a:cs typeface="Times New Roman" panose="02020603050405020304" pitchFamily="18" charset="0"/>
                        </a:rPr>
                        <a:t>Alternative Approaches Pattern</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Request Copilot to identify and list multiple viable methods or approaches to achieve a particular objective or resolve an issue.</a:t>
                      </a:r>
                    </a:p>
                  </a:txBody>
                  <a:tcPr marL="68580" marR="68580" marT="0" marB="0"/>
                </a:tc>
                <a:tc>
                  <a:txBody>
                    <a:bodyPr/>
                    <a:lstStyle/>
                    <a:p>
                      <a:pPr marL="0" marR="0">
                        <a:lnSpc>
                          <a:spcPct val="115000"/>
                        </a:lnSpc>
                        <a:spcBef>
                          <a:spcPts val="0"/>
                        </a:spcBef>
                        <a:spcAft>
                          <a:spcPts val="0"/>
                        </a:spcAft>
                      </a:pPr>
                      <a:r>
                        <a:rPr lang="en-US" sz="1500" kern="100">
                          <a:effectLst/>
                          <a:latin typeface="+mn-lt"/>
                          <a:ea typeface="Aptos" panose="020B0004020202020204" pitchFamily="34" charset="0"/>
                          <a:cs typeface="Times New Roman" panose="02020603050405020304" pitchFamily="18" charset="0"/>
                        </a:rPr>
                        <a:t>We are exploring ways to automate our continuous monitoring of financial transactions. List alternative tools or methods internal audit could leverage to achieve continuous monitoring effectively.</a:t>
                      </a:r>
                    </a:p>
                  </a:txBody>
                  <a:tcPr marL="68580" marR="68580" marT="0" marB="0"/>
                </a:tc>
                <a:extLst>
                  <a:ext uri="{0D108BD9-81ED-4DB2-BD59-A6C34878D82A}">
                    <a16:rowId xmlns:a16="http://schemas.microsoft.com/office/drawing/2014/main" val="2611726690"/>
                  </a:ext>
                </a:extLst>
              </a:tr>
            </a:tbl>
          </a:graphicData>
        </a:graphic>
      </p:graphicFrame>
      <p:sp>
        <p:nvSpPr>
          <p:cNvPr id="4" name="Slide Number Placeholder 1">
            <a:extLst>
              <a:ext uri="{FF2B5EF4-FFF2-40B4-BE49-F238E27FC236}">
                <a16:creationId xmlns:a16="http://schemas.microsoft.com/office/drawing/2014/main" id="{D8EE72B1-6CA8-21FC-FCEC-66E010A64DEB}"/>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15</a:t>
            </a:fld>
            <a:endParaRPr lang="en-US" sz="1050"/>
          </a:p>
        </p:txBody>
      </p:sp>
    </p:spTree>
    <p:extLst>
      <p:ext uri="{BB962C8B-B14F-4D97-AF65-F5344CB8AC3E}">
        <p14:creationId xmlns:p14="http://schemas.microsoft.com/office/powerpoint/2010/main" val="184162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1DF10-352E-37B2-A84F-D49DDDE3C5EC}"/>
            </a:ext>
          </a:extLst>
        </p:cNvPr>
        <p:cNvGrpSpPr/>
        <p:nvPr/>
      </p:nvGrpSpPr>
      <p:grpSpPr>
        <a:xfrm>
          <a:off x="0" y="0"/>
          <a:ext cx="0" cy="0"/>
          <a:chOff x="0" y="0"/>
          <a:chExt cx="0" cy="0"/>
        </a:xfrm>
      </p:grpSpPr>
      <p:pic>
        <p:nvPicPr>
          <p:cNvPr id="9" name="Video 3" title="Defocused Particles Cyan Blue">
            <a:hlinkClick r:id="" action="ppaction://media"/>
            <a:extLst>
              <a:ext uri="{FF2B5EF4-FFF2-40B4-BE49-F238E27FC236}">
                <a16:creationId xmlns:a16="http://schemas.microsoft.com/office/drawing/2014/main" id="{DC4EF514-6CCA-C5A8-2FCD-E77970C0749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6A293FAD-6BC9-24EA-3434-FC90E2448D30}"/>
              </a:ext>
            </a:extLst>
          </p:cNvPr>
          <p:cNvSpPr/>
          <p:nvPr/>
        </p:nvSpPr>
        <p:spPr>
          <a:xfrm>
            <a:off x="0" y="1328286"/>
            <a:ext cx="12192000" cy="3835668"/>
          </a:xfrm>
          <a:prstGeom prst="rect">
            <a:avLst/>
          </a:prstGeom>
          <a:gradFill>
            <a:gsLst>
              <a:gs pos="0">
                <a:srgbClr val="000A1D"/>
              </a:gs>
              <a:gs pos="100000">
                <a:srgbClr val="004068">
                  <a:alpha val="74902"/>
                </a:srgb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A1595B20-2AB1-CB8D-EDB1-2038DE974750}"/>
              </a:ext>
            </a:extLst>
          </p:cNvPr>
          <p:cNvSpPr txBox="1">
            <a:spLocks/>
          </p:cNvSpPr>
          <p:nvPr/>
        </p:nvSpPr>
        <p:spPr>
          <a:xfrm>
            <a:off x="399015" y="1694046"/>
            <a:ext cx="9054571" cy="2656573"/>
          </a:xfrm>
          <a:prstGeom prst="rect">
            <a:avLst/>
          </a:prstGeom>
        </p:spPr>
        <p:txBody>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6600">
                <a:solidFill>
                  <a:schemeClr val="bg1"/>
                </a:solidFill>
                <a:latin typeface="Barlow Condensed Medium" panose="00000606000000000000" pitchFamily="2" charset="0"/>
              </a:rPr>
              <a:t>Agentic Transfromation in Internal Audit </a:t>
            </a:r>
          </a:p>
        </p:txBody>
      </p:sp>
      <p:sp>
        <p:nvSpPr>
          <p:cNvPr id="11" name="Text Placeholder 6">
            <a:extLst>
              <a:ext uri="{FF2B5EF4-FFF2-40B4-BE49-F238E27FC236}">
                <a16:creationId xmlns:a16="http://schemas.microsoft.com/office/drawing/2014/main" id="{EFB93EE5-212D-48C3-EB97-66672AAB2279}"/>
              </a:ext>
            </a:extLst>
          </p:cNvPr>
          <p:cNvSpPr txBox="1">
            <a:spLocks/>
          </p:cNvSpPr>
          <p:nvPr/>
        </p:nvSpPr>
        <p:spPr>
          <a:xfrm>
            <a:off x="399014" y="4204899"/>
            <a:ext cx="6514571" cy="421289"/>
          </a:xfrm>
          <a:prstGeom prst="rect">
            <a:avLst/>
          </a:prstGeom>
        </p:spPr>
        <p:txBody>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00">
              <a:latin typeface="Barlow Condensed Light" panose="00000406000000000000" pitchFamily="2" charset="0"/>
            </a:endParaRPr>
          </a:p>
        </p:txBody>
      </p:sp>
      <p:sp>
        <p:nvSpPr>
          <p:cNvPr id="14" name="Rectangle 13">
            <a:extLst>
              <a:ext uri="{FF2B5EF4-FFF2-40B4-BE49-F238E27FC236}">
                <a16:creationId xmlns:a16="http://schemas.microsoft.com/office/drawing/2014/main" id="{9E73A913-26B3-3647-A419-F202CCDAE458}"/>
              </a:ext>
            </a:extLst>
          </p:cNvPr>
          <p:cNvSpPr/>
          <p:nvPr/>
        </p:nvSpPr>
        <p:spPr>
          <a:xfrm>
            <a:off x="0" y="4863256"/>
            <a:ext cx="12192000" cy="170849"/>
          </a:xfrm>
          <a:prstGeom prst="rect">
            <a:avLst/>
          </a:prstGeom>
          <a:gradFill flip="none" rotWithShape="1">
            <a:gsLst>
              <a:gs pos="0">
                <a:srgbClr val="D74B29"/>
              </a:gs>
              <a:gs pos="100000">
                <a:srgbClr val="F79428">
                  <a:alpha val="75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
            <a:extLst>
              <a:ext uri="{FF2B5EF4-FFF2-40B4-BE49-F238E27FC236}">
                <a16:creationId xmlns:a16="http://schemas.microsoft.com/office/drawing/2014/main" id="{521388C6-9DF4-02D6-FF9B-35326CE31FDE}"/>
              </a:ext>
            </a:extLst>
          </p:cNvPr>
          <p:cNvSpPr txBox="1">
            <a:spLocks/>
          </p:cNvSpPr>
          <p:nvPr/>
        </p:nvSpPr>
        <p:spPr>
          <a:xfrm>
            <a:off x="63501" y="6520410"/>
            <a:ext cx="121285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r>
              <a:rPr lang="en-US" sz="700" b="1">
                <a:solidFill>
                  <a:schemeClr val="bg1"/>
                </a:solidFill>
                <a:latin typeface="Arial"/>
                <a:cs typeface="Arial"/>
              </a:rPr>
              <a:t>© 2025 Protiviti – Confidential. </a:t>
            </a:r>
            <a:r>
              <a:rPr lang="en-US" sz="700">
                <a:solidFill>
                  <a:schemeClr val="bg1"/>
                </a:solidFill>
                <a:latin typeface="Arial"/>
                <a:cs typeface="Arial"/>
              </a:rPr>
              <a:t>An Equal Opportunity Employer M/F/Disability/Veterans. Protiviti is not licensed or registered as a public accounting firm and does not issue opinions on financial statements or offer attestation services. All registered trademarks are the property of their respective owners.</a:t>
            </a:r>
          </a:p>
        </p:txBody>
      </p:sp>
    </p:spTree>
    <p:extLst>
      <p:ext uri="{BB962C8B-B14F-4D97-AF65-F5344CB8AC3E}">
        <p14:creationId xmlns:p14="http://schemas.microsoft.com/office/powerpoint/2010/main" val="15002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DE744-4811-C6A3-4873-F7FA0008CD31}"/>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8BB1D81-CD03-4494-7F30-3D634AD9B30C}"/>
              </a:ext>
            </a:extLst>
          </p:cNvPr>
          <p:cNvGraphicFramePr>
            <a:graphicFrameLocks noGrp="1"/>
          </p:cNvGraphicFramePr>
          <p:nvPr/>
        </p:nvGraphicFramePr>
        <p:xfrm>
          <a:off x="3289971" y="3120665"/>
          <a:ext cx="5669280" cy="218541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Not at all</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I’ve used the Microsoft Agents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I’ve built my own SharePoint Agents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 am building Agents in Copilot Studio or Foundry</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4E779EE4-D94A-82D1-4230-D69860DD358C}"/>
              </a:ext>
            </a:extLst>
          </p:cNvPr>
          <p:cNvSpPr/>
          <p:nvPr/>
        </p:nvSpPr>
        <p:spPr>
          <a:xfrm>
            <a:off x="0" y="1140527"/>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Have you experimented with Agentic AI / Agents?</a:t>
            </a:r>
          </a:p>
        </p:txBody>
      </p:sp>
      <p:sp>
        <p:nvSpPr>
          <p:cNvPr id="13" name="Title 2">
            <a:extLst>
              <a:ext uri="{FF2B5EF4-FFF2-40B4-BE49-F238E27FC236}">
                <a16:creationId xmlns:a16="http://schemas.microsoft.com/office/drawing/2014/main" id="{555A2FF3-EC4B-15C6-C268-C7645FEA7A5A}"/>
              </a:ext>
            </a:extLst>
          </p:cNvPr>
          <p:cNvSpPr>
            <a:spLocks noGrp="1"/>
          </p:cNvSpPr>
          <p:nvPr>
            <p:ph type="title"/>
          </p:nvPr>
        </p:nvSpPr>
        <p:spPr>
          <a:xfrm>
            <a:off x="588963" y="584200"/>
            <a:ext cx="11012485" cy="443201"/>
          </a:xfrm>
        </p:spPr>
        <p:txBody>
          <a:bodyPr>
            <a:normAutofit fontScale="90000"/>
          </a:bodyPr>
          <a:lstStyle/>
          <a:p>
            <a:r>
              <a:rPr lang="en-US" sz="4000"/>
              <a:t>Poll Question 5</a:t>
            </a:r>
          </a:p>
        </p:txBody>
      </p:sp>
    </p:spTree>
    <p:extLst>
      <p:ext uri="{BB962C8B-B14F-4D97-AF65-F5344CB8AC3E}">
        <p14:creationId xmlns:p14="http://schemas.microsoft.com/office/powerpoint/2010/main" val="408961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373" y="584200"/>
            <a:ext cx="11014075" cy="443201"/>
          </a:xfrm>
        </p:spPr>
        <p:txBody>
          <a:bodyPr anchor="ctr">
            <a:normAutofit/>
          </a:bodyPr>
          <a:lstStyle/>
          <a:p>
            <a:pPr>
              <a:lnSpc>
                <a:spcPct val="90000"/>
              </a:lnSpc>
            </a:pPr>
            <a:r>
              <a:rPr lang="it-IT" sz="2500"/>
              <a:t>Generative AI vs Agentic AI in Microsoft 365 Copilot</a:t>
            </a:r>
          </a:p>
        </p:txBody>
      </p:sp>
      <p:graphicFrame>
        <p:nvGraphicFramePr>
          <p:cNvPr id="3" name="Table 2"/>
          <p:cNvGraphicFramePr>
            <a:graphicFrameLocks noGrp="1"/>
          </p:cNvGraphicFramePr>
          <p:nvPr/>
        </p:nvGraphicFramePr>
        <p:xfrm>
          <a:off x="765415" y="1355687"/>
          <a:ext cx="10657989" cy="4945141"/>
        </p:xfrm>
        <a:graphic>
          <a:graphicData uri="http://schemas.openxmlformats.org/drawingml/2006/table">
            <a:tbl>
              <a:tblPr firstRow="1" bandRow="1">
                <a:tableStyleId>{5C22544A-7EE6-4342-B048-85BDC9FD1C3A}</a:tableStyleId>
              </a:tblPr>
              <a:tblGrid>
                <a:gridCol w="3404892">
                  <a:extLst>
                    <a:ext uri="{9D8B030D-6E8A-4147-A177-3AD203B41FA5}">
                      <a16:colId xmlns:a16="http://schemas.microsoft.com/office/drawing/2014/main" val="20000"/>
                    </a:ext>
                  </a:extLst>
                </a:gridCol>
                <a:gridCol w="3580229">
                  <a:extLst>
                    <a:ext uri="{9D8B030D-6E8A-4147-A177-3AD203B41FA5}">
                      <a16:colId xmlns:a16="http://schemas.microsoft.com/office/drawing/2014/main" val="20001"/>
                    </a:ext>
                  </a:extLst>
                </a:gridCol>
                <a:gridCol w="3672868">
                  <a:extLst>
                    <a:ext uri="{9D8B030D-6E8A-4147-A177-3AD203B41FA5}">
                      <a16:colId xmlns:a16="http://schemas.microsoft.com/office/drawing/2014/main" val="20002"/>
                    </a:ext>
                  </a:extLst>
                </a:gridCol>
              </a:tblGrid>
              <a:tr h="870509">
                <a:tc>
                  <a:txBody>
                    <a:bodyPr/>
                    <a:lstStyle/>
                    <a:p>
                      <a:r>
                        <a:rPr lang="en-US" sz="2300"/>
                        <a:t>Feature</a:t>
                      </a:r>
                    </a:p>
                  </a:txBody>
                  <a:tcPr marL="117636" marR="117636" marT="58818" marB="58818"/>
                </a:tc>
                <a:tc>
                  <a:txBody>
                    <a:bodyPr/>
                    <a:lstStyle/>
                    <a:p>
                      <a:r>
                        <a:rPr lang="en-US" sz="2300"/>
                        <a:t>Generative AI (Copilot)</a:t>
                      </a:r>
                    </a:p>
                  </a:txBody>
                  <a:tcPr marL="117636" marR="117636" marT="58818" marB="58818"/>
                </a:tc>
                <a:tc>
                  <a:txBody>
                    <a:bodyPr/>
                    <a:lstStyle/>
                    <a:p>
                      <a:r>
                        <a:rPr lang="en-US" sz="2300"/>
                        <a:t>Agentic AI (Copilot Agents)</a:t>
                      </a:r>
                    </a:p>
                  </a:txBody>
                  <a:tcPr marL="117636" marR="117636" marT="58818" marB="58818"/>
                </a:tc>
                <a:extLst>
                  <a:ext uri="{0D108BD9-81ED-4DB2-BD59-A6C34878D82A}">
                    <a16:rowId xmlns:a16="http://schemas.microsoft.com/office/drawing/2014/main" val="10000"/>
                  </a:ext>
                </a:extLst>
              </a:tr>
              <a:tr h="517600">
                <a:tc>
                  <a:txBody>
                    <a:bodyPr/>
                    <a:lstStyle/>
                    <a:p>
                      <a:r>
                        <a:rPr lang="en-US" sz="2300"/>
                        <a:t>Primary Role</a:t>
                      </a:r>
                    </a:p>
                  </a:txBody>
                  <a:tcPr marL="117636" marR="117636" marT="58818" marB="58818"/>
                </a:tc>
                <a:tc>
                  <a:txBody>
                    <a:bodyPr/>
                    <a:lstStyle/>
                    <a:p>
                      <a:r>
                        <a:rPr lang="en-US" sz="2300"/>
                        <a:t>Assistive</a:t>
                      </a:r>
                    </a:p>
                  </a:txBody>
                  <a:tcPr marL="117636" marR="117636" marT="58818" marB="58818"/>
                </a:tc>
                <a:tc>
                  <a:txBody>
                    <a:bodyPr/>
                    <a:lstStyle/>
                    <a:p>
                      <a:r>
                        <a:rPr lang="en-US" sz="2300"/>
                        <a:t>Semi-autonomous</a:t>
                      </a:r>
                    </a:p>
                  </a:txBody>
                  <a:tcPr marL="117636" marR="117636" marT="58818" marB="58818"/>
                </a:tc>
                <a:extLst>
                  <a:ext uri="{0D108BD9-81ED-4DB2-BD59-A6C34878D82A}">
                    <a16:rowId xmlns:a16="http://schemas.microsoft.com/office/drawing/2014/main" val="10001"/>
                  </a:ext>
                </a:extLst>
              </a:tr>
              <a:tr h="517600">
                <a:tc>
                  <a:txBody>
                    <a:bodyPr/>
                    <a:lstStyle/>
                    <a:p>
                      <a:r>
                        <a:rPr lang="en-US" sz="2300"/>
                        <a:t>Interaction</a:t>
                      </a:r>
                    </a:p>
                  </a:txBody>
                  <a:tcPr marL="117636" marR="117636" marT="58818" marB="58818"/>
                </a:tc>
                <a:tc>
                  <a:txBody>
                    <a:bodyPr/>
                    <a:lstStyle/>
                    <a:p>
                      <a:r>
                        <a:rPr lang="en-US" sz="2300"/>
                        <a:t>User-driven prompts</a:t>
                      </a:r>
                    </a:p>
                  </a:txBody>
                  <a:tcPr marL="117636" marR="117636" marT="58818" marB="58818"/>
                </a:tc>
                <a:tc>
                  <a:txBody>
                    <a:bodyPr/>
                    <a:lstStyle/>
                    <a:p>
                      <a:r>
                        <a:rPr lang="en-US" sz="2300"/>
                        <a:t>Goal-driven execution</a:t>
                      </a:r>
                    </a:p>
                  </a:txBody>
                  <a:tcPr marL="117636" marR="117636" marT="58818" marB="58818"/>
                </a:tc>
                <a:extLst>
                  <a:ext uri="{0D108BD9-81ED-4DB2-BD59-A6C34878D82A}">
                    <a16:rowId xmlns:a16="http://schemas.microsoft.com/office/drawing/2014/main" val="10002"/>
                  </a:ext>
                </a:extLst>
              </a:tr>
              <a:tr h="1223418">
                <a:tc>
                  <a:txBody>
                    <a:bodyPr/>
                    <a:lstStyle/>
                    <a:p>
                      <a:r>
                        <a:rPr lang="en-US" sz="2300"/>
                        <a:t>Scope</a:t>
                      </a:r>
                    </a:p>
                  </a:txBody>
                  <a:tcPr marL="117636" marR="117636" marT="58818" marB="58818"/>
                </a:tc>
                <a:tc>
                  <a:txBody>
                    <a:bodyPr/>
                    <a:lstStyle/>
                    <a:p>
                      <a:r>
                        <a:rPr lang="en-US" sz="2300"/>
                        <a:t>Single-task (e.g., summarize, draft)</a:t>
                      </a:r>
                    </a:p>
                  </a:txBody>
                  <a:tcPr marL="117636" marR="117636" marT="58818" marB="58818"/>
                </a:tc>
                <a:tc>
                  <a:txBody>
                    <a:bodyPr/>
                    <a:lstStyle/>
                    <a:p>
                      <a:r>
                        <a:rPr lang="en-US" sz="2300"/>
                        <a:t>Multi-step workflows (e.g., reconcile accounts, notify stakeholders)</a:t>
                      </a:r>
                    </a:p>
                  </a:txBody>
                  <a:tcPr marL="117636" marR="117636" marT="58818" marB="58818"/>
                </a:tc>
                <a:extLst>
                  <a:ext uri="{0D108BD9-81ED-4DB2-BD59-A6C34878D82A}">
                    <a16:rowId xmlns:a16="http://schemas.microsoft.com/office/drawing/2014/main" val="10003"/>
                  </a:ext>
                </a:extLst>
              </a:tr>
              <a:tr h="1223418">
                <a:tc>
                  <a:txBody>
                    <a:bodyPr/>
                    <a:lstStyle/>
                    <a:p>
                      <a:r>
                        <a:rPr lang="en-US" sz="2300"/>
                        <a:t>Examples</a:t>
                      </a:r>
                    </a:p>
                  </a:txBody>
                  <a:tcPr marL="117636" marR="117636" marT="58818" marB="58818"/>
                </a:tc>
                <a:tc>
                  <a:txBody>
                    <a:bodyPr/>
                    <a:lstStyle/>
                    <a:p>
                      <a:r>
                        <a:rPr lang="en-US" sz="2300"/>
                        <a:t>Drafting a financial summary in Excel</a:t>
                      </a:r>
                    </a:p>
                  </a:txBody>
                  <a:tcPr marL="117636" marR="117636" marT="58818" marB="58818"/>
                </a:tc>
                <a:tc>
                  <a:txBody>
                    <a:bodyPr/>
                    <a:lstStyle/>
                    <a:p>
                      <a:r>
                        <a:rPr lang="en-US" sz="2300"/>
                        <a:t>Reconciling financial data across systems and alerting discrepancies</a:t>
                      </a:r>
                    </a:p>
                  </a:txBody>
                  <a:tcPr marL="117636" marR="117636" marT="58818" marB="58818"/>
                </a:tc>
                <a:extLst>
                  <a:ext uri="{0D108BD9-81ED-4DB2-BD59-A6C34878D82A}">
                    <a16:rowId xmlns:a16="http://schemas.microsoft.com/office/drawing/2014/main" val="10004"/>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6">
            <a:extLst>
              <a:ext uri="{FF2B5EF4-FFF2-40B4-BE49-F238E27FC236}">
                <a16:creationId xmlns:a16="http://schemas.microsoft.com/office/drawing/2014/main" id="{64DD2F8D-6094-A7CE-E4A3-DEF627917C44}"/>
              </a:ext>
            </a:extLst>
          </p:cNvPr>
          <p:cNvSpPr>
            <a:spLocks noGrp="1" noChangeArrowheads="1"/>
          </p:cNvSpPr>
          <p:nvPr>
            <p:ph type="title"/>
          </p:nvPr>
        </p:nvSpPr>
        <p:spPr>
          <a:xfrm>
            <a:off x="588963" y="584200"/>
            <a:ext cx="11012487" cy="442913"/>
          </a:xfrm>
        </p:spPr>
        <p:txBody>
          <a:bodyPr>
            <a:normAutofit fontScale="90000"/>
          </a:bodyPr>
          <a:lstStyle/>
          <a:p>
            <a:r>
              <a:rPr lang="en-US" altLang="en-US" sz="4000">
                <a:latin typeface="Barlow Condensed Light" panose="00000406000000000000" pitchFamily="2" charset="0"/>
              </a:rPr>
              <a:t>Extending AI</a:t>
            </a:r>
          </a:p>
        </p:txBody>
      </p:sp>
      <p:pic>
        <p:nvPicPr>
          <p:cNvPr id="2" name="Picture 1" descr="A diagram of a diagram of a company&#10;&#10;AI-generated content may be incorrect.">
            <a:extLst>
              <a:ext uri="{FF2B5EF4-FFF2-40B4-BE49-F238E27FC236}">
                <a16:creationId xmlns:a16="http://schemas.microsoft.com/office/drawing/2014/main" id="{81EA7CAC-6686-8A8A-853F-DE0BEE332042}"/>
              </a:ext>
            </a:extLst>
          </p:cNvPr>
          <p:cNvPicPr>
            <a:picLocks noChangeAspect="1"/>
          </p:cNvPicPr>
          <p:nvPr/>
        </p:nvPicPr>
        <p:blipFill>
          <a:blip r:embed="rId3">
            <a:clrChange>
              <a:clrFrom>
                <a:srgbClr val="FFFFFF"/>
              </a:clrFrom>
              <a:clrTo>
                <a:srgbClr val="FFFFFF">
                  <a:alpha val="0"/>
                </a:srgbClr>
              </a:clrTo>
            </a:clrChange>
          </a:blip>
          <a:srcRect l="18202" t="19176" r="16320" b="19101"/>
          <a:stretch>
            <a:fillRect/>
          </a:stretch>
        </p:blipFill>
        <p:spPr>
          <a:xfrm>
            <a:off x="1058061" y="1041400"/>
            <a:ext cx="10075877" cy="5342679"/>
          </a:xfrm>
          <a:prstGeom prst="rect">
            <a:avLst/>
          </a:prstGeom>
        </p:spPr>
      </p:pic>
      <p:sp>
        <p:nvSpPr>
          <p:cNvPr id="3" name="Slide Number Placeholder 1">
            <a:extLst>
              <a:ext uri="{FF2B5EF4-FFF2-40B4-BE49-F238E27FC236}">
                <a16:creationId xmlns:a16="http://schemas.microsoft.com/office/drawing/2014/main" id="{EC640015-6633-B868-5118-074F9D201ABA}"/>
              </a:ext>
            </a:extLst>
          </p:cNvPr>
          <p:cNvSpPr txBox="1">
            <a:spLocks noChangeArrowheads="1"/>
          </p:cNvSpPr>
          <p:nvPr/>
        </p:nvSpPr>
        <p:spPr bwMode="auto">
          <a:xfrm>
            <a:off x="587375"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fld id="{61EC89E8-0AAA-4321-90EB-5E769261899B}" type="slidenum">
              <a:rPr lang="en-US" altLang="en-US" sz="800" smtClean="0"/>
              <a:pPr/>
              <a:t>19</a:t>
            </a:fld>
            <a:endParaRPr lang="en-US" altLang="en-US" sz="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DEBE25-F01C-43D6-952B-7CB47050732E}"/>
              </a:ext>
            </a:extLst>
          </p:cNvPr>
          <p:cNvSpPr>
            <a:spLocks noGrp="1"/>
          </p:cNvSpPr>
          <p:nvPr>
            <p:ph type="title"/>
          </p:nvPr>
        </p:nvSpPr>
        <p:spPr>
          <a:xfrm>
            <a:off x="588963" y="584200"/>
            <a:ext cx="11012485" cy="443201"/>
          </a:xfrm>
        </p:spPr>
        <p:txBody>
          <a:bodyPr>
            <a:normAutofit fontScale="90000"/>
          </a:bodyPr>
          <a:lstStyle/>
          <a:p>
            <a:r>
              <a:rPr lang="en-US" dirty="0"/>
              <a:t>Meet Our Speakers</a:t>
            </a:r>
          </a:p>
        </p:txBody>
      </p:sp>
      <p:sp>
        <p:nvSpPr>
          <p:cNvPr id="5" name="Rectangle 4">
            <a:extLst>
              <a:ext uri="{FF2B5EF4-FFF2-40B4-BE49-F238E27FC236}">
                <a16:creationId xmlns:a16="http://schemas.microsoft.com/office/drawing/2014/main" id="{BCA11776-4888-4E98-1D0D-D460FD141717}"/>
              </a:ext>
            </a:extLst>
          </p:cNvPr>
          <p:cNvSpPr/>
          <p:nvPr/>
        </p:nvSpPr>
        <p:spPr>
          <a:xfrm>
            <a:off x="0" y="3577441"/>
            <a:ext cx="12192000" cy="2696359"/>
          </a:xfrm>
          <a:prstGeom prst="rect">
            <a:avLst/>
          </a:prstGeom>
          <a:solidFill>
            <a:srgbClr val="E6F6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CF99C5-CA6D-3AE6-9EF9-873B83990B23}"/>
              </a:ext>
            </a:extLst>
          </p:cNvPr>
          <p:cNvSpPr/>
          <p:nvPr/>
        </p:nvSpPr>
        <p:spPr>
          <a:xfrm>
            <a:off x="0" y="3686529"/>
            <a:ext cx="12192000" cy="2456917"/>
          </a:xfrm>
          <a:prstGeom prst="rect">
            <a:avLst/>
          </a:prstGeom>
          <a:solidFill>
            <a:srgbClr val="1039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1">
            <a:extLst>
              <a:ext uri="{FF2B5EF4-FFF2-40B4-BE49-F238E27FC236}">
                <a16:creationId xmlns:a16="http://schemas.microsoft.com/office/drawing/2014/main" id="{3258AEE5-EB61-313A-7D20-5705EA342774}"/>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2</a:t>
            </a:fld>
            <a:endParaRPr lang="en-US" sz="1050"/>
          </a:p>
        </p:txBody>
      </p:sp>
      <p:grpSp>
        <p:nvGrpSpPr>
          <p:cNvPr id="30" name="Group 29">
            <a:extLst>
              <a:ext uri="{FF2B5EF4-FFF2-40B4-BE49-F238E27FC236}">
                <a16:creationId xmlns:a16="http://schemas.microsoft.com/office/drawing/2014/main" id="{7230FB79-11ED-B0F1-D982-C0B78985EEBA}"/>
              </a:ext>
            </a:extLst>
          </p:cNvPr>
          <p:cNvGrpSpPr/>
          <p:nvPr/>
        </p:nvGrpSpPr>
        <p:grpSpPr>
          <a:xfrm>
            <a:off x="7115073" y="1357979"/>
            <a:ext cx="3308841" cy="4506107"/>
            <a:chOff x="987323" y="1357979"/>
            <a:chExt cx="3308841" cy="4506107"/>
          </a:xfrm>
        </p:grpSpPr>
        <p:sp>
          <p:nvSpPr>
            <p:cNvPr id="8" name="Text Placeholder 6">
              <a:extLst>
                <a:ext uri="{FF2B5EF4-FFF2-40B4-BE49-F238E27FC236}">
                  <a16:creationId xmlns:a16="http://schemas.microsoft.com/office/drawing/2014/main" id="{0B23C178-B422-7C9A-926A-8691E818B608}"/>
                </a:ext>
              </a:extLst>
            </p:cNvPr>
            <p:cNvSpPr txBox="1">
              <a:spLocks/>
            </p:cNvSpPr>
            <p:nvPr/>
          </p:nvSpPr>
          <p:spPr>
            <a:xfrm>
              <a:off x="987323" y="4116428"/>
              <a:ext cx="3308841" cy="446276"/>
            </a:xfrm>
            <a:prstGeom prst="rect">
              <a:avLst/>
            </a:prstGeom>
          </p:spPr>
          <p:txBody>
            <a:bodyPr wrap="square" lIns="0" tIns="0" rIns="0" bIns="0">
              <a:noAutofit/>
            </a:bodyPr>
            <a:lstStyle>
              <a:lvl1pPr marL="0" marR="0" indent="0" algn="l" defTabSz="457189" rtl="0" eaLnBrk="1" fontAlgn="auto" latinLnBrk="0" hangingPunct="1">
                <a:lnSpc>
                  <a:spcPts val="3540"/>
                </a:lnSpc>
                <a:spcBef>
                  <a:spcPts val="0"/>
                </a:spcBef>
                <a:spcAft>
                  <a:spcPts val="0"/>
                </a:spcAft>
                <a:buClrTx/>
                <a:buSzTx/>
                <a:buFontTx/>
                <a:buNone/>
                <a:tabLst/>
                <a:defRPr lang="en-GB" sz="2000" b="0" i="0" kern="1200" baseline="0" dirty="0">
                  <a:solidFill>
                    <a:schemeClr val="tx1"/>
                  </a:solidFill>
                  <a:latin typeface="Barlow Condensed Medium" pitchFamily="2" charset="77"/>
                  <a:ea typeface="+mj-ea"/>
                  <a:cs typeface="+mj-cs"/>
                </a:defRPr>
              </a:lvl1pPr>
              <a:lvl2pPr marL="457189"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3pPr>
              <a:lvl4pPr marL="137156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5pPr>
              <a:lvl6pPr marL="2514537"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nSpc>
                  <a:spcPct val="100000"/>
                </a:lnSpc>
              </a:pPr>
              <a:r>
                <a:rPr lang="en-US" sz="3200">
                  <a:solidFill>
                    <a:schemeClr val="bg1"/>
                  </a:solidFill>
                </a:rPr>
                <a:t>Terry Corcoran</a:t>
              </a:r>
            </a:p>
          </p:txBody>
        </p:sp>
        <p:sp>
          <p:nvSpPr>
            <p:cNvPr id="19" name="Text Placeholder 4">
              <a:extLst>
                <a:ext uri="{FF2B5EF4-FFF2-40B4-BE49-F238E27FC236}">
                  <a16:creationId xmlns:a16="http://schemas.microsoft.com/office/drawing/2014/main" id="{F6F4396F-990D-A203-FF20-1E61F2903D48}"/>
                </a:ext>
              </a:extLst>
            </p:cNvPr>
            <p:cNvSpPr txBox="1">
              <a:spLocks/>
            </p:cNvSpPr>
            <p:nvPr/>
          </p:nvSpPr>
          <p:spPr>
            <a:xfrm>
              <a:off x="987323" y="4820477"/>
              <a:ext cx="2813152" cy="1043609"/>
            </a:xfrm>
            <a:prstGeom prst="rect">
              <a:avLst/>
            </a:prstGeom>
          </p:spPr>
          <p:txBody>
            <a:bodyPr wrap="square" lIns="0" tIns="0" rIns="0" bIns="0">
              <a:noAutofit/>
            </a:bodyPr>
            <a:lstStyle>
              <a:lvl1pPr marL="0" indent="0" algn="l" defTabSz="914377" rtl="0" eaLnBrk="1" latinLnBrk="0" hangingPunct="1">
                <a:lnSpc>
                  <a:spcPct val="100000"/>
                </a:lnSpc>
                <a:spcBef>
                  <a:spcPts val="0"/>
                </a:spcBef>
                <a:spcAft>
                  <a:spcPts val="601"/>
                </a:spcAft>
                <a:buFont typeface="Arial" panose="020B0604020202020204" pitchFamily="34" charset="0"/>
                <a:buNone/>
                <a:tabLst/>
                <a:defRPr sz="1200" b="0" i="0" kern="1200" baseline="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3pPr>
              <a:lvl4pPr marL="137156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5pPr>
              <a:lvl6pPr marL="2514537"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spcAft>
                  <a:spcPts val="600"/>
                </a:spcAft>
              </a:pPr>
              <a:r>
                <a:rPr lang="en-US" sz="1600" b="1">
                  <a:solidFill>
                    <a:schemeClr val="bg1"/>
                  </a:solidFill>
                </a:rPr>
                <a:t>Director</a:t>
              </a:r>
              <a:r>
                <a:rPr lang="en-US" sz="1400" b="1">
                  <a:solidFill>
                    <a:schemeClr val="bg1"/>
                  </a:solidFill>
                </a:rPr>
                <a:t>,</a:t>
              </a:r>
            </a:p>
            <a:p>
              <a:pPr>
                <a:spcAft>
                  <a:spcPts val="600"/>
                </a:spcAft>
              </a:pPr>
              <a:r>
                <a:rPr lang="en-US" sz="1400" i="1">
                  <a:solidFill>
                    <a:schemeClr val="bg1"/>
                  </a:solidFill>
                </a:rPr>
                <a:t>Internal Audit &amp; Financial Advisory, Tech Audit &amp; Advisory </a:t>
              </a:r>
            </a:p>
            <a:p>
              <a:pPr>
                <a:spcAft>
                  <a:spcPts val="600"/>
                </a:spcAft>
              </a:pPr>
              <a:r>
                <a:rPr lang="en-US" sz="1600">
                  <a:solidFill>
                    <a:schemeClr val="bg1"/>
                  </a:solidFill>
                </a:rPr>
                <a:t>Protiviti</a:t>
              </a:r>
            </a:p>
          </p:txBody>
        </p:sp>
        <p:pic>
          <p:nvPicPr>
            <p:cNvPr id="20" name="Picture 19">
              <a:extLst>
                <a:ext uri="{FF2B5EF4-FFF2-40B4-BE49-F238E27FC236}">
                  <a16:creationId xmlns:a16="http://schemas.microsoft.com/office/drawing/2014/main" id="{5440A8D9-BAA0-EC02-3EE5-8C157D03C7A6}"/>
                </a:ext>
              </a:extLst>
            </p:cNvPr>
            <p:cNvPicPr>
              <a:picLocks noChangeAspect="1"/>
            </p:cNvPicPr>
            <p:nvPr/>
          </p:nvPicPr>
          <p:blipFill>
            <a:blip r:embed="rId5"/>
            <a:srcRect l="-16909" t="-3907" r="-24754" b="-3907"/>
            <a:stretch>
              <a:fillRect/>
            </a:stretch>
          </p:blipFill>
          <p:spPr>
            <a:xfrm>
              <a:off x="987323" y="1357979"/>
              <a:ext cx="2480009" cy="2696359"/>
            </a:xfrm>
            <a:prstGeom prst="ellipse">
              <a:avLst/>
            </a:prstGeom>
            <a:ln w="28575">
              <a:solidFill>
                <a:srgbClr val="E6F6F8"/>
              </a:solidFill>
            </a:ln>
            <a:effectLst>
              <a:outerShdw blurRad="50800" dist="38100" dir="5400000" algn="t" rotWithShape="0">
                <a:prstClr val="black">
                  <a:alpha val="40000"/>
                </a:prstClr>
              </a:outerShdw>
            </a:effectLst>
          </p:spPr>
        </p:pic>
      </p:grpSp>
      <p:sp>
        <p:nvSpPr>
          <p:cNvPr id="12" name="Text Placeholder 6">
            <a:extLst>
              <a:ext uri="{FF2B5EF4-FFF2-40B4-BE49-F238E27FC236}">
                <a16:creationId xmlns:a16="http://schemas.microsoft.com/office/drawing/2014/main" id="{2C75D790-B843-B198-FB6A-3FEB61968681}"/>
              </a:ext>
            </a:extLst>
          </p:cNvPr>
          <p:cNvSpPr txBox="1">
            <a:spLocks/>
          </p:cNvSpPr>
          <p:nvPr/>
        </p:nvSpPr>
        <p:spPr>
          <a:xfrm>
            <a:off x="8788400" y="4163801"/>
            <a:ext cx="2715899" cy="446276"/>
          </a:xfrm>
          <a:prstGeom prst="rect">
            <a:avLst/>
          </a:prstGeom>
        </p:spPr>
        <p:txBody>
          <a:bodyPr wrap="square" lIns="0" tIns="0" rIns="0" bIns="0">
            <a:noAutofit/>
          </a:bodyPr>
          <a:lstStyle>
            <a:lvl1pPr marL="0" marR="0" indent="0" algn="l" defTabSz="457189" rtl="0" eaLnBrk="1" fontAlgn="auto" latinLnBrk="0" hangingPunct="1">
              <a:lnSpc>
                <a:spcPts val="3540"/>
              </a:lnSpc>
              <a:spcBef>
                <a:spcPts val="0"/>
              </a:spcBef>
              <a:spcAft>
                <a:spcPts val="0"/>
              </a:spcAft>
              <a:buClrTx/>
              <a:buSzTx/>
              <a:buFontTx/>
              <a:buNone/>
              <a:tabLst/>
              <a:defRPr lang="en-GB" sz="2000" b="0" i="0" kern="1200" baseline="0" dirty="0">
                <a:solidFill>
                  <a:schemeClr val="tx1"/>
                </a:solidFill>
                <a:latin typeface="Barlow Condensed Medium" pitchFamily="2" charset="77"/>
                <a:ea typeface="+mj-ea"/>
                <a:cs typeface="+mj-cs"/>
              </a:defRPr>
            </a:lvl1pPr>
            <a:lvl2pPr marL="457189"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3pPr>
            <a:lvl4pPr marL="137156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5pPr>
            <a:lvl6pPr marL="2514537"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nSpc>
                <a:spcPct val="100000"/>
              </a:lnSpc>
            </a:pPr>
            <a:endParaRPr lang="en-US" sz="3200">
              <a:solidFill>
                <a:schemeClr val="bg1"/>
              </a:solidFill>
            </a:endParaRPr>
          </a:p>
        </p:txBody>
      </p:sp>
      <p:grpSp>
        <p:nvGrpSpPr>
          <p:cNvPr id="29" name="Group 28">
            <a:extLst>
              <a:ext uri="{FF2B5EF4-FFF2-40B4-BE49-F238E27FC236}">
                <a16:creationId xmlns:a16="http://schemas.microsoft.com/office/drawing/2014/main" id="{8028058C-331C-0C3F-7C88-075269EF415B}"/>
              </a:ext>
            </a:extLst>
          </p:cNvPr>
          <p:cNvGrpSpPr/>
          <p:nvPr/>
        </p:nvGrpSpPr>
        <p:grpSpPr>
          <a:xfrm>
            <a:off x="3030280" y="1357979"/>
            <a:ext cx="2813152" cy="4506107"/>
            <a:chOff x="4823692" y="1357979"/>
            <a:chExt cx="2813152" cy="4506107"/>
          </a:xfrm>
        </p:grpSpPr>
        <p:sp>
          <p:nvSpPr>
            <p:cNvPr id="10" name="Text Placeholder 6">
              <a:extLst>
                <a:ext uri="{FF2B5EF4-FFF2-40B4-BE49-F238E27FC236}">
                  <a16:creationId xmlns:a16="http://schemas.microsoft.com/office/drawing/2014/main" id="{0DE5B62E-174F-EFED-F702-4E5A839AFAD8}"/>
                </a:ext>
              </a:extLst>
            </p:cNvPr>
            <p:cNvSpPr txBox="1">
              <a:spLocks/>
            </p:cNvSpPr>
            <p:nvPr/>
          </p:nvSpPr>
          <p:spPr>
            <a:xfrm>
              <a:off x="4823692" y="4116428"/>
              <a:ext cx="2715899" cy="446276"/>
            </a:xfrm>
            <a:prstGeom prst="rect">
              <a:avLst/>
            </a:prstGeom>
          </p:spPr>
          <p:txBody>
            <a:bodyPr wrap="square" lIns="0" tIns="0" rIns="0" bIns="0">
              <a:noAutofit/>
            </a:bodyPr>
            <a:lstStyle>
              <a:lvl1pPr marL="0" marR="0" indent="0" algn="l" defTabSz="457189" rtl="0" eaLnBrk="1" fontAlgn="auto" latinLnBrk="0" hangingPunct="1">
                <a:lnSpc>
                  <a:spcPts val="3540"/>
                </a:lnSpc>
                <a:spcBef>
                  <a:spcPts val="0"/>
                </a:spcBef>
                <a:spcAft>
                  <a:spcPts val="0"/>
                </a:spcAft>
                <a:buClrTx/>
                <a:buSzTx/>
                <a:buFontTx/>
                <a:buNone/>
                <a:tabLst/>
                <a:defRPr lang="en-GB" sz="2000" b="0" i="0" kern="1200" baseline="0" dirty="0">
                  <a:solidFill>
                    <a:schemeClr val="tx1"/>
                  </a:solidFill>
                  <a:latin typeface="Barlow Condensed Medium" pitchFamily="2" charset="77"/>
                  <a:ea typeface="+mj-ea"/>
                  <a:cs typeface="+mj-cs"/>
                </a:defRPr>
              </a:lvl1pPr>
              <a:lvl2pPr marL="457189"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3pPr>
              <a:lvl4pPr marL="137156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5pPr>
              <a:lvl6pPr marL="2514537"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lnSpc>
                  <a:spcPct val="100000"/>
                </a:lnSpc>
              </a:pPr>
              <a:r>
                <a:rPr lang="en-US" sz="3200">
                  <a:solidFill>
                    <a:schemeClr val="bg1"/>
                  </a:solidFill>
                </a:rPr>
                <a:t>Brian Parrino</a:t>
              </a:r>
            </a:p>
          </p:txBody>
        </p:sp>
        <p:pic>
          <p:nvPicPr>
            <p:cNvPr id="18" name="Picture 17">
              <a:extLst>
                <a:ext uri="{FF2B5EF4-FFF2-40B4-BE49-F238E27FC236}">
                  <a16:creationId xmlns:a16="http://schemas.microsoft.com/office/drawing/2014/main" id="{143A3EC8-6931-A96F-1C12-A15186FF1423}"/>
                </a:ext>
              </a:extLst>
            </p:cNvPr>
            <p:cNvPicPr>
              <a:picLocks noChangeAspect="1"/>
            </p:cNvPicPr>
            <p:nvPr/>
          </p:nvPicPr>
          <p:blipFill>
            <a:blip r:embed="rId6"/>
            <a:srcRect l="3359" r="3359"/>
            <a:stretch/>
          </p:blipFill>
          <p:spPr>
            <a:xfrm>
              <a:off x="4823692" y="1357979"/>
              <a:ext cx="2543025" cy="2696359"/>
            </a:xfrm>
            <a:prstGeom prst="ellipse">
              <a:avLst/>
            </a:prstGeom>
            <a:ln w="28575">
              <a:solidFill>
                <a:srgbClr val="E6F6F8"/>
              </a:solidFill>
            </a:ln>
          </p:spPr>
        </p:pic>
        <p:sp>
          <p:nvSpPr>
            <p:cNvPr id="21" name="Text Placeholder 4">
              <a:extLst>
                <a:ext uri="{FF2B5EF4-FFF2-40B4-BE49-F238E27FC236}">
                  <a16:creationId xmlns:a16="http://schemas.microsoft.com/office/drawing/2014/main" id="{FBD28184-4F2E-43A3-157D-FD178CE22806}"/>
                </a:ext>
              </a:extLst>
            </p:cNvPr>
            <p:cNvSpPr txBox="1">
              <a:spLocks/>
            </p:cNvSpPr>
            <p:nvPr/>
          </p:nvSpPr>
          <p:spPr>
            <a:xfrm>
              <a:off x="4823692" y="4820477"/>
              <a:ext cx="2813152" cy="1043609"/>
            </a:xfrm>
            <a:prstGeom prst="rect">
              <a:avLst/>
            </a:prstGeom>
          </p:spPr>
          <p:txBody>
            <a:bodyPr wrap="square" lIns="0" tIns="0" rIns="0" bIns="0">
              <a:noAutofit/>
            </a:bodyPr>
            <a:lstStyle>
              <a:lvl1pPr marL="0" indent="0" algn="l" defTabSz="914377" rtl="0" eaLnBrk="1" latinLnBrk="0" hangingPunct="1">
                <a:lnSpc>
                  <a:spcPct val="100000"/>
                </a:lnSpc>
                <a:spcBef>
                  <a:spcPts val="0"/>
                </a:spcBef>
                <a:spcAft>
                  <a:spcPts val="601"/>
                </a:spcAft>
                <a:buFont typeface="Arial" panose="020B0604020202020204" pitchFamily="34" charset="0"/>
                <a:buNone/>
                <a:tabLst/>
                <a:defRPr sz="1200" b="0" i="0" kern="1200" baseline="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2pPr>
              <a:lvl3pPr marL="91437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3pPr>
              <a:lvl4pPr marL="1371567"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4pPr>
              <a:lvl5pPr marL="1828755" indent="0" algn="l" defTabSz="914377" rtl="0" eaLnBrk="1" latinLnBrk="0" hangingPunct="1">
                <a:lnSpc>
                  <a:spcPct val="100000"/>
                </a:lnSpc>
                <a:spcBef>
                  <a:spcPts val="0"/>
                </a:spcBef>
                <a:spcAft>
                  <a:spcPts val="601"/>
                </a:spcAft>
                <a:buFont typeface="Arial" panose="020B0604020202020204" pitchFamily="34" charset="0"/>
                <a:buNone/>
                <a:defRPr sz="1401" kern="1200" baseline="0">
                  <a:solidFill>
                    <a:schemeClr val="tx1"/>
                  </a:solidFill>
                  <a:latin typeface="Arial" panose="020B0604020202020204" pitchFamily="34" charset="0"/>
                  <a:ea typeface="+mn-ea"/>
                  <a:cs typeface="Arial" panose="020B0604020202020204" pitchFamily="34" charset="0"/>
                </a:defRPr>
              </a:lvl5pPr>
              <a:lvl6pPr marL="2514537"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726"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8915"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103" indent="-228595" algn="l" defTabSz="914377"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spcAft>
                  <a:spcPts val="600"/>
                </a:spcAft>
              </a:pPr>
              <a:r>
                <a:rPr lang="en-US" sz="1600" b="1">
                  <a:solidFill>
                    <a:schemeClr val="bg1"/>
                  </a:solidFill>
                </a:rPr>
                <a:t>Director,</a:t>
              </a:r>
            </a:p>
            <a:p>
              <a:pPr>
                <a:spcAft>
                  <a:spcPts val="600"/>
                </a:spcAft>
              </a:pPr>
              <a:r>
                <a:rPr lang="en-US" sz="1400" i="1">
                  <a:solidFill>
                    <a:schemeClr val="bg1"/>
                  </a:solidFill>
                </a:rPr>
                <a:t>Internal Audit &amp; Financial Advisory, Tech Audit &amp; Advisory </a:t>
              </a:r>
            </a:p>
            <a:p>
              <a:pPr>
                <a:spcAft>
                  <a:spcPts val="600"/>
                </a:spcAft>
              </a:pPr>
              <a:r>
                <a:rPr lang="en-US" sz="1600">
                  <a:solidFill>
                    <a:schemeClr val="bg1"/>
                  </a:solidFill>
                </a:rPr>
                <a:t>Protiviti</a:t>
              </a:r>
            </a:p>
          </p:txBody>
        </p:sp>
      </p:grpSp>
    </p:spTree>
    <p:custDataLst>
      <p:tags r:id="rId1"/>
    </p:custDataLst>
    <p:extLst>
      <p:ext uri="{BB962C8B-B14F-4D97-AF65-F5344CB8AC3E}">
        <p14:creationId xmlns:p14="http://schemas.microsoft.com/office/powerpoint/2010/main" val="2378107356"/>
      </p:ext>
    </p:extLst>
  </p:cSld>
  <p:clrMapOvr>
    <a:masterClrMapping/>
  </p:clrMapOvr>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D842D-7B79-65F6-0D1F-A810784C7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10C4F-B0BA-E85F-5076-C0B3AE0820E0}"/>
              </a:ext>
            </a:extLst>
          </p:cNvPr>
          <p:cNvSpPr>
            <a:spLocks noGrp="1"/>
          </p:cNvSpPr>
          <p:nvPr>
            <p:ph type="title"/>
          </p:nvPr>
        </p:nvSpPr>
        <p:spPr/>
        <p:txBody>
          <a:bodyPr>
            <a:normAutofit fontScale="90000"/>
          </a:bodyPr>
          <a:lstStyle/>
          <a:p>
            <a:r>
              <a:rPr lang="en-US"/>
              <a:t>GenAI In The Enterprise </a:t>
            </a:r>
          </a:p>
        </p:txBody>
      </p:sp>
      <p:sp>
        <p:nvSpPr>
          <p:cNvPr id="4" name="Slide Number Placeholder 25">
            <a:extLst>
              <a:ext uri="{FF2B5EF4-FFF2-40B4-BE49-F238E27FC236}">
                <a16:creationId xmlns:a16="http://schemas.microsoft.com/office/drawing/2014/main" id="{3B773986-8DDE-1BB7-B0E8-44175E5A8E98}"/>
              </a:ext>
            </a:extLst>
          </p:cNvPr>
          <p:cNvSpPr>
            <a:spLocks noGrp="1"/>
          </p:cNvSpPr>
          <p:nvPr>
            <p:ph type="sldNum" sz="quarter" idx="4294967295"/>
          </p:nvPr>
        </p:nvSpPr>
        <p:spPr>
          <a:xfrm>
            <a:off x="587373" y="6356352"/>
            <a:ext cx="2743200" cy="365125"/>
          </a:xfrm>
          <a:prstGeom prst="rect">
            <a:avLst/>
          </a:prstGeom>
        </p:spPr>
        <p:txBody>
          <a:bodyPr vert="horz" lIns="0" tIns="45720" rIns="91440" bIns="45720" rtlCol="0" anchor="ctr"/>
          <a:lstStyle>
            <a:defPPr>
              <a:defRPr lang="en-US"/>
            </a:defPPr>
            <a:lvl1pPr marL="0" algn="l" defTabSz="457178"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mtClean="0"/>
              <a:pPr/>
              <a:t>20</a:t>
            </a:fld>
            <a:endParaRPr lang="en-US"/>
          </a:p>
        </p:txBody>
      </p:sp>
      <p:sp>
        <p:nvSpPr>
          <p:cNvPr id="36" name="Rectangle 35">
            <a:extLst>
              <a:ext uri="{FF2B5EF4-FFF2-40B4-BE49-F238E27FC236}">
                <a16:creationId xmlns:a16="http://schemas.microsoft.com/office/drawing/2014/main" id="{F414E4EA-7379-3370-48FF-E479F380B41A}"/>
              </a:ext>
            </a:extLst>
          </p:cNvPr>
          <p:cNvSpPr/>
          <p:nvPr/>
        </p:nvSpPr>
        <p:spPr>
          <a:xfrm rot="17974668" flipH="1">
            <a:off x="946746" y="3282275"/>
            <a:ext cx="5531320" cy="265603"/>
          </a:xfrm>
          <a:prstGeom prst="rect">
            <a:avLst/>
          </a:prstGeom>
        </p:spPr>
        <p:txBody>
          <a:bodyPr wrap="square" lIns="0" tIns="0" rIns="0" bIns="0">
            <a:spAutoFit/>
          </a:bodyPr>
          <a:lstStyle/>
          <a:p>
            <a:pPr algn="ctr" defTabSz="457189">
              <a:defRPr/>
            </a:pPr>
            <a:endParaRPr lang="en-US" b="1">
              <a:solidFill>
                <a:schemeClr val="accent4"/>
              </a:solidFill>
              <a:latin typeface="Arial"/>
            </a:endParaRPr>
          </a:p>
        </p:txBody>
      </p:sp>
      <p:sp>
        <p:nvSpPr>
          <p:cNvPr id="103" name="Isosceles Triangle 102">
            <a:extLst>
              <a:ext uri="{FF2B5EF4-FFF2-40B4-BE49-F238E27FC236}">
                <a16:creationId xmlns:a16="http://schemas.microsoft.com/office/drawing/2014/main" id="{8480AE9F-9EA7-42BF-7220-9C8FF5A60E9D}"/>
              </a:ext>
            </a:extLst>
          </p:cNvPr>
          <p:cNvSpPr/>
          <p:nvPr/>
        </p:nvSpPr>
        <p:spPr>
          <a:xfrm rot="14382487" flipH="1">
            <a:off x="1591365" y="2379637"/>
            <a:ext cx="5641114" cy="4863376"/>
          </a:xfrm>
          <a:prstGeom prst="triangle">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125" name="Isosceles Triangle 124">
            <a:extLst>
              <a:ext uri="{FF2B5EF4-FFF2-40B4-BE49-F238E27FC236}">
                <a16:creationId xmlns:a16="http://schemas.microsoft.com/office/drawing/2014/main" id="{E618B2EC-88B6-39F6-0015-25C28EB85396}"/>
              </a:ext>
            </a:extLst>
          </p:cNvPr>
          <p:cNvSpPr/>
          <p:nvPr/>
        </p:nvSpPr>
        <p:spPr>
          <a:xfrm rot="14378243" flipH="1">
            <a:off x="2527785" y="1995706"/>
            <a:ext cx="4169701" cy="3620619"/>
          </a:xfrm>
          <a:prstGeom prst="triangle">
            <a:avLst/>
          </a:prstGeom>
          <a:solidFill>
            <a:schemeClr val="accent2"/>
          </a:solidFill>
          <a:ln w="762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165" name="Isosceles Triangle 164">
            <a:extLst>
              <a:ext uri="{FF2B5EF4-FFF2-40B4-BE49-F238E27FC236}">
                <a16:creationId xmlns:a16="http://schemas.microsoft.com/office/drawing/2014/main" id="{116567D4-8002-F7D5-BD7C-95EB099DC616}"/>
              </a:ext>
            </a:extLst>
          </p:cNvPr>
          <p:cNvSpPr/>
          <p:nvPr/>
        </p:nvSpPr>
        <p:spPr>
          <a:xfrm rot="14358828" flipH="1">
            <a:off x="3451067" y="1637671"/>
            <a:ext cx="2658146" cy="2244871"/>
          </a:xfrm>
          <a:prstGeom prst="triangle">
            <a:avLst/>
          </a:prstGeom>
          <a:solidFill>
            <a:schemeClr val="accent3"/>
          </a:solidFill>
          <a:ln w="762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164" name="Isosceles Triangle 163">
            <a:extLst>
              <a:ext uri="{FF2B5EF4-FFF2-40B4-BE49-F238E27FC236}">
                <a16:creationId xmlns:a16="http://schemas.microsoft.com/office/drawing/2014/main" id="{7AA6D33E-03DC-1AA2-236C-CFACA25E9756}"/>
              </a:ext>
            </a:extLst>
          </p:cNvPr>
          <p:cNvSpPr/>
          <p:nvPr/>
        </p:nvSpPr>
        <p:spPr>
          <a:xfrm rot="14382487" flipH="1">
            <a:off x="4511346" y="1135851"/>
            <a:ext cx="1194605" cy="1056286"/>
          </a:xfrm>
          <a:prstGeom prst="triangle">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172" name="Isosceles Triangle 171">
            <a:extLst>
              <a:ext uri="{FF2B5EF4-FFF2-40B4-BE49-F238E27FC236}">
                <a16:creationId xmlns:a16="http://schemas.microsoft.com/office/drawing/2014/main" id="{B19D578B-32B0-B7EF-AD2C-744D6AF91561}"/>
              </a:ext>
            </a:extLst>
          </p:cNvPr>
          <p:cNvSpPr/>
          <p:nvPr/>
        </p:nvSpPr>
        <p:spPr>
          <a:xfrm rot="14382487" flipH="1">
            <a:off x="4399330" y="1295132"/>
            <a:ext cx="1137165" cy="1024953"/>
          </a:xfrm>
          <a:prstGeom prst="triangle">
            <a:avLst/>
          </a:prstGeom>
          <a:solidFill>
            <a:schemeClr val="accent4"/>
          </a:solidFill>
          <a:ln w="762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5" name="TextBox 4">
            <a:extLst>
              <a:ext uri="{FF2B5EF4-FFF2-40B4-BE49-F238E27FC236}">
                <a16:creationId xmlns:a16="http://schemas.microsoft.com/office/drawing/2014/main" id="{60534D9A-3EF6-EEAC-F053-45DC3E309EEC}"/>
              </a:ext>
            </a:extLst>
          </p:cNvPr>
          <p:cNvSpPr txBox="1"/>
          <p:nvPr/>
        </p:nvSpPr>
        <p:spPr>
          <a:xfrm rot="3429960" flipH="1">
            <a:off x="7774242" y="5426373"/>
            <a:ext cx="229230" cy="215444"/>
          </a:xfrm>
          <a:prstGeom prst="rect">
            <a:avLst/>
          </a:prstGeom>
          <a:noFill/>
        </p:spPr>
        <p:txBody>
          <a:bodyPr wrap="none" lIns="0" tIns="0" rIns="0" bIns="0" rtlCol="0">
            <a:spAutoFit/>
          </a:bodyPr>
          <a:lstStyle/>
          <a:p>
            <a:r>
              <a:rPr lang="en-US" sz="1400" b="1"/>
              <a:t>All</a:t>
            </a:r>
            <a:endParaRPr lang="en-US" sz="1200" b="1"/>
          </a:p>
        </p:txBody>
      </p:sp>
      <p:sp>
        <p:nvSpPr>
          <p:cNvPr id="91" name="TextBox 90">
            <a:extLst>
              <a:ext uri="{FF2B5EF4-FFF2-40B4-BE49-F238E27FC236}">
                <a16:creationId xmlns:a16="http://schemas.microsoft.com/office/drawing/2014/main" id="{8C665DDF-821B-BCE0-2568-2C2FEB5CFC00}"/>
              </a:ext>
            </a:extLst>
          </p:cNvPr>
          <p:cNvSpPr txBox="1"/>
          <p:nvPr/>
        </p:nvSpPr>
        <p:spPr>
          <a:xfrm rot="3505664" flipH="1">
            <a:off x="5377937" y="1709886"/>
            <a:ext cx="741678" cy="215444"/>
          </a:xfrm>
          <a:prstGeom prst="rect">
            <a:avLst/>
          </a:prstGeom>
          <a:noFill/>
        </p:spPr>
        <p:txBody>
          <a:bodyPr wrap="none" lIns="0" tIns="0" rIns="0" bIns="0" rtlCol="0">
            <a:spAutoFit/>
          </a:bodyPr>
          <a:lstStyle/>
          <a:p>
            <a:r>
              <a:rPr lang="en-US" sz="1400" b="1"/>
              <a:t>Targeted</a:t>
            </a:r>
            <a:endParaRPr lang="en-US" sz="1200" b="1"/>
          </a:p>
        </p:txBody>
      </p:sp>
      <p:sp>
        <p:nvSpPr>
          <p:cNvPr id="95" name="TextBox 94">
            <a:extLst>
              <a:ext uri="{FF2B5EF4-FFF2-40B4-BE49-F238E27FC236}">
                <a16:creationId xmlns:a16="http://schemas.microsoft.com/office/drawing/2014/main" id="{5DA51B01-8067-359E-CCAA-BD815846752A}"/>
              </a:ext>
            </a:extLst>
          </p:cNvPr>
          <p:cNvSpPr txBox="1"/>
          <p:nvPr/>
        </p:nvSpPr>
        <p:spPr>
          <a:xfrm>
            <a:off x="5958763" y="3775269"/>
            <a:ext cx="707579" cy="492635"/>
          </a:xfrm>
          <a:prstGeom prst="rect">
            <a:avLst/>
          </a:prstGeom>
          <a:noFill/>
        </p:spPr>
        <p:txBody>
          <a:bodyPr wrap="square" lIns="0" tIns="0" rIns="0" bIns="0" rtlCol="0">
            <a:spAutoFit/>
          </a:bodyPr>
          <a:lstStyle/>
          <a:p>
            <a:r>
              <a:rPr lang="en-US" sz="1067" b="1">
                <a:solidFill>
                  <a:schemeClr val="bg1"/>
                </a:solidFill>
              </a:rPr>
              <a:t>Low Code</a:t>
            </a:r>
          </a:p>
          <a:p>
            <a:r>
              <a:rPr lang="en-US" sz="1067" b="1">
                <a:solidFill>
                  <a:schemeClr val="bg1"/>
                </a:solidFill>
              </a:rPr>
              <a:t>LLM Supported</a:t>
            </a:r>
          </a:p>
        </p:txBody>
      </p:sp>
      <p:sp>
        <p:nvSpPr>
          <p:cNvPr id="96" name="TextBox 95">
            <a:extLst>
              <a:ext uri="{FF2B5EF4-FFF2-40B4-BE49-F238E27FC236}">
                <a16:creationId xmlns:a16="http://schemas.microsoft.com/office/drawing/2014/main" id="{D3A422D8-2D2A-960D-FDE0-7DC3DAED9608}"/>
              </a:ext>
            </a:extLst>
          </p:cNvPr>
          <p:cNvSpPr txBox="1"/>
          <p:nvPr/>
        </p:nvSpPr>
        <p:spPr>
          <a:xfrm>
            <a:off x="4655049" y="2102059"/>
            <a:ext cx="1037143" cy="287130"/>
          </a:xfrm>
          <a:prstGeom prst="rect">
            <a:avLst/>
          </a:prstGeom>
          <a:noFill/>
        </p:spPr>
        <p:txBody>
          <a:bodyPr wrap="none" lIns="0" tIns="0" rIns="0" bIns="0" rtlCol="0">
            <a:spAutoFit/>
          </a:bodyPr>
          <a:lstStyle/>
          <a:p>
            <a:pPr algn="ctr"/>
            <a:r>
              <a:rPr lang="en-US" sz="933" b="1">
                <a:solidFill>
                  <a:schemeClr val="bg1"/>
                </a:solidFill>
              </a:rPr>
              <a:t>Agentic</a:t>
            </a:r>
          </a:p>
          <a:p>
            <a:pPr algn="ctr"/>
            <a:r>
              <a:rPr lang="en-US" sz="933" b="1">
                <a:solidFill>
                  <a:schemeClr val="bg1"/>
                </a:solidFill>
              </a:rPr>
              <a:t>AI Transformation</a:t>
            </a:r>
          </a:p>
        </p:txBody>
      </p:sp>
      <p:grpSp>
        <p:nvGrpSpPr>
          <p:cNvPr id="32" name="Group 31">
            <a:extLst>
              <a:ext uri="{FF2B5EF4-FFF2-40B4-BE49-F238E27FC236}">
                <a16:creationId xmlns:a16="http://schemas.microsoft.com/office/drawing/2014/main" id="{FE0641A8-FC6D-AD7D-0994-65BEC41CD388}"/>
              </a:ext>
            </a:extLst>
          </p:cNvPr>
          <p:cNvGrpSpPr/>
          <p:nvPr/>
        </p:nvGrpSpPr>
        <p:grpSpPr>
          <a:xfrm>
            <a:off x="4313151" y="5057732"/>
            <a:ext cx="605208" cy="674483"/>
            <a:chOff x="3751963" y="5172369"/>
            <a:chExt cx="605208" cy="674483"/>
          </a:xfrm>
        </p:grpSpPr>
        <p:sp>
          <p:nvSpPr>
            <p:cNvPr id="108" name="TextBox 16">
              <a:extLst>
                <a:ext uri="{FF2B5EF4-FFF2-40B4-BE49-F238E27FC236}">
                  <a16:creationId xmlns:a16="http://schemas.microsoft.com/office/drawing/2014/main" id="{C1AA95D4-ADB6-AE2F-E5B9-CBA7552FB654}"/>
                </a:ext>
              </a:extLst>
            </p:cNvPr>
            <p:cNvSpPr txBox="1"/>
            <p:nvPr/>
          </p:nvSpPr>
          <p:spPr>
            <a:xfrm rot="90257">
              <a:off x="3772651" y="5682640"/>
              <a:ext cx="584520" cy="164212"/>
            </a:xfrm>
            <a:prstGeom prst="rect">
              <a:avLst/>
            </a:prstGeom>
            <a:noFill/>
          </p:spPr>
          <p:txBody>
            <a:bodyPr wrap="square" lIns="0" tIns="0" rIns="0" bIns="0" rtlCol="0">
              <a:spAutoFit/>
            </a:bodyPr>
            <a:lstStyle/>
            <a:p>
              <a:pPr defTabSz="457189">
                <a:defRPr/>
              </a:pPr>
              <a:r>
                <a:rPr lang="en-US" sz="1067">
                  <a:solidFill>
                    <a:prstClr val="white"/>
                  </a:solidFill>
                  <a:latin typeface="Arial"/>
                </a:rPr>
                <a:t>Copilot</a:t>
              </a:r>
            </a:p>
          </p:txBody>
        </p:sp>
        <p:pic>
          <p:nvPicPr>
            <p:cNvPr id="12" name="Picture 2">
              <a:extLst>
                <a:ext uri="{FF2B5EF4-FFF2-40B4-BE49-F238E27FC236}">
                  <a16:creationId xmlns:a16="http://schemas.microsoft.com/office/drawing/2014/main" id="{D1C6B1D2-95B5-C225-2489-ABFB846FB9B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rot="90257">
              <a:off x="3751963" y="5172369"/>
              <a:ext cx="457200" cy="457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FC7F28D8-B6AC-8DB0-B0CE-2E5CF84804AA}"/>
              </a:ext>
            </a:extLst>
          </p:cNvPr>
          <p:cNvGrpSpPr/>
          <p:nvPr/>
        </p:nvGrpSpPr>
        <p:grpSpPr>
          <a:xfrm>
            <a:off x="4278729" y="3745081"/>
            <a:ext cx="584520" cy="624626"/>
            <a:chOff x="4483485" y="3971909"/>
            <a:chExt cx="584520" cy="624626"/>
          </a:xfrm>
        </p:grpSpPr>
        <p:sp>
          <p:nvSpPr>
            <p:cNvPr id="128" name="TextBox 16">
              <a:extLst>
                <a:ext uri="{FF2B5EF4-FFF2-40B4-BE49-F238E27FC236}">
                  <a16:creationId xmlns:a16="http://schemas.microsoft.com/office/drawing/2014/main" id="{803F0569-F146-00DF-8963-8FFE00308159}"/>
                </a:ext>
              </a:extLst>
            </p:cNvPr>
            <p:cNvSpPr txBox="1"/>
            <p:nvPr/>
          </p:nvSpPr>
          <p:spPr>
            <a:xfrm>
              <a:off x="4483485" y="4288758"/>
              <a:ext cx="584520" cy="307777"/>
            </a:xfrm>
            <a:prstGeom prst="rect">
              <a:avLst/>
            </a:prstGeom>
            <a:noFill/>
          </p:spPr>
          <p:txBody>
            <a:bodyPr wrap="square" lIns="0" tIns="0" rIns="0" bIns="0" rtlCol="0">
              <a:spAutoFit/>
            </a:bodyPr>
            <a:lstStyle/>
            <a:p>
              <a:pPr lvl="0" algn="ctr">
                <a:defRPr/>
              </a:pPr>
              <a:r>
                <a:rPr lang="en-US" sz="1000">
                  <a:solidFill>
                    <a:prstClr val="white"/>
                  </a:solidFill>
                  <a:latin typeface="Arial"/>
                </a:rPr>
                <a:t>Power Automate</a:t>
              </a:r>
            </a:p>
          </p:txBody>
        </p:sp>
        <p:pic>
          <p:nvPicPr>
            <p:cNvPr id="1040" name="Picture 16" descr="Microsoft Power Automate Logo Download in SVG Vector or PNG File Format">
              <a:extLst>
                <a:ext uri="{FF2B5EF4-FFF2-40B4-BE49-F238E27FC236}">
                  <a16:creationId xmlns:a16="http://schemas.microsoft.com/office/drawing/2014/main" id="{6ECFACE0-9996-6F55-3860-B43E892A4465}"/>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4618609" y="3971909"/>
              <a:ext cx="274320"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9FECD173-01FD-769E-AFAE-F7D960A7FB9E}"/>
              </a:ext>
            </a:extLst>
          </p:cNvPr>
          <p:cNvGrpSpPr/>
          <p:nvPr/>
        </p:nvGrpSpPr>
        <p:grpSpPr>
          <a:xfrm>
            <a:off x="5046072" y="3740282"/>
            <a:ext cx="775280" cy="649378"/>
            <a:chOff x="5407493" y="3765474"/>
            <a:chExt cx="832856" cy="649378"/>
          </a:xfrm>
        </p:grpSpPr>
        <p:sp>
          <p:nvSpPr>
            <p:cNvPr id="131" name="TextBox 16">
              <a:extLst>
                <a:ext uri="{FF2B5EF4-FFF2-40B4-BE49-F238E27FC236}">
                  <a16:creationId xmlns:a16="http://schemas.microsoft.com/office/drawing/2014/main" id="{67A4D243-5C07-F03C-AA47-35C87050E78A}"/>
                </a:ext>
              </a:extLst>
            </p:cNvPr>
            <p:cNvSpPr txBox="1"/>
            <p:nvPr/>
          </p:nvSpPr>
          <p:spPr>
            <a:xfrm>
              <a:off x="5407493" y="4107075"/>
              <a:ext cx="832856" cy="307777"/>
            </a:xfrm>
            <a:prstGeom prst="rect">
              <a:avLst/>
            </a:prstGeom>
            <a:noFill/>
          </p:spPr>
          <p:txBody>
            <a:bodyPr wrap="square" lIns="0" tIns="0" rIns="0" bIns="0" rtlCol="0">
              <a:spAutoFit/>
            </a:bodyPr>
            <a:lstStyle/>
            <a:p>
              <a:pPr algn="ctr" defTabSz="457189">
                <a:defRPr/>
              </a:pPr>
              <a:r>
                <a:rPr lang="en-US" sz="1000">
                  <a:solidFill>
                    <a:prstClr val="white"/>
                  </a:solidFill>
                  <a:latin typeface="Arial"/>
                </a:rPr>
                <a:t>Win-</a:t>
              </a:r>
            </a:p>
            <a:p>
              <a:pPr algn="ctr" defTabSz="457189">
                <a:defRPr/>
              </a:pPr>
              <a:r>
                <a:rPr lang="en-US" sz="1000">
                  <a:solidFill>
                    <a:prstClr val="white"/>
                  </a:solidFill>
                  <a:latin typeface="Arial"/>
                </a:rPr>
                <a:t>automation</a:t>
              </a:r>
            </a:p>
          </p:txBody>
        </p:sp>
        <p:pic>
          <p:nvPicPr>
            <p:cNvPr id="1046" name="Picture 22" descr="Automation Partners | Tangentia">
              <a:extLst>
                <a:ext uri="{FF2B5EF4-FFF2-40B4-BE49-F238E27FC236}">
                  <a16:creationId xmlns:a16="http://schemas.microsoft.com/office/drawing/2014/main" id="{7BF3CDAF-F679-22F4-56EA-CE350D9F5C5C}"/>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1"/>
            <a:stretch/>
          </p:blipFill>
          <p:spPr bwMode="auto">
            <a:xfrm rot="21427432">
              <a:off x="5682568" y="3765474"/>
              <a:ext cx="275918" cy="2743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887082C2-1639-86C3-2C1D-0BC1742A1B48}"/>
              </a:ext>
            </a:extLst>
          </p:cNvPr>
          <p:cNvGrpSpPr/>
          <p:nvPr/>
        </p:nvGrpSpPr>
        <p:grpSpPr>
          <a:xfrm>
            <a:off x="5569744" y="5005659"/>
            <a:ext cx="973023" cy="757854"/>
            <a:chOff x="7403865" y="5108424"/>
            <a:chExt cx="973023" cy="757854"/>
          </a:xfrm>
        </p:grpSpPr>
        <p:sp>
          <p:nvSpPr>
            <p:cNvPr id="93" name="TextBox 92">
              <a:extLst>
                <a:ext uri="{FF2B5EF4-FFF2-40B4-BE49-F238E27FC236}">
                  <a16:creationId xmlns:a16="http://schemas.microsoft.com/office/drawing/2014/main" id="{47010F7E-35B5-0845-771F-940822CC09CE}"/>
                </a:ext>
              </a:extLst>
            </p:cNvPr>
            <p:cNvSpPr txBox="1"/>
            <p:nvPr/>
          </p:nvSpPr>
          <p:spPr>
            <a:xfrm rot="21568382">
              <a:off x="7403865" y="5702066"/>
              <a:ext cx="973023" cy="164212"/>
            </a:xfrm>
            <a:prstGeom prst="rect">
              <a:avLst/>
            </a:prstGeom>
            <a:noFill/>
          </p:spPr>
          <p:txBody>
            <a:bodyPr wrap="none" lIns="0" tIns="0" rIns="0" bIns="0" rtlCol="0">
              <a:spAutoFit/>
            </a:bodyPr>
            <a:lstStyle/>
            <a:p>
              <a:r>
                <a:rPr lang="en-US" sz="1067" b="1">
                  <a:solidFill>
                    <a:schemeClr val="bg1"/>
                  </a:solidFill>
                </a:rPr>
                <a:t>Build You Own</a:t>
              </a:r>
            </a:p>
          </p:txBody>
        </p:sp>
        <p:pic>
          <p:nvPicPr>
            <p:cNvPr id="1048" name="Picture 24" descr="Large Language Model Icon On White Stock Vector (Royalty Free ...">
              <a:extLst>
                <a:ext uri="{FF2B5EF4-FFF2-40B4-BE49-F238E27FC236}">
                  <a16:creationId xmlns:a16="http://schemas.microsoft.com/office/drawing/2014/main" id="{111675FF-5D02-F0B8-379E-5D2412B449F2}"/>
                </a:ext>
              </a:extLst>
            </p:cNvPr>
            <p:cNvPicPr>
              <a:picLocks noChangeAspect="1" noChangeArrowheads="1"/>
            </p:cNvPicPr>
            <p:nvPr/>
          </p:nvPicPr>
          <p:blipFill rotWithShape="1">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568382">
              <a:off x="7552934" y="5108424"/>
              <a:ext cx="624833"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1">
            <a:extLst>
              <a:ext uri="{FF2B5EF4-FFF2-40B4-BE49-F238E27FC236}">
                <a16:creationId xmlns:a16="http://schemas.microsoft.com/office/drawing/2014/main" id="{58D9BC0F-C2E1-B99B-E7A7-7544DA4E9E9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56399" y="2445398"/>
            <a:ext cx="979070" cy="550727"/>
          </a:xfrm>
          <a:prstGeom prst="rect">
            <a:avLst/>
          </a:prstGeom>
        </p:spPr>
      </p:pic>
      <p:sp>
        <p:nvSpPr>
          <p:cNvPr id="23" name="TextBox 22">
            <a:extLst>
              <a:ext uri="{FF2B5EF4-FFF2-40B4-BE49-F238E27FC236}">
                <a16:creationId xmlns:a16="http://schemas.microsoft.com/office/drawing/2014/main" id="{758FDB97-FBAC-B25C-F5DC-E95FC1644804}"/>
              </a:ext>
            </a:extLst>
          </p:cNvPr>
          <p:cNvSpPr txBox="1"/>
          <p:nvPr/>
        </p:nvSpPr>
        <p:spPr>
          <a:xfrm>
            <a:off x="4707955" y="3048211"/>
            <a:ext cx="831959" cy="143565"/>
          </a:xfrm>
          <a:prstGeom prst="rect">
            <a:avLst/>
          </a:prstGeom>
          <a:noFill/>
        </p:spPr>
        <p:txBody>
          <a:bodyPr wrap="none" lIns="0" tIns="0" rIns="0" bIns="0" rtlCol="0">
            <a:spAutoFit/>
          </a:bodyPr>
          <a:lstStyle/>
          <a:p>
            <a:pPr algn="ctr"/>
            <a:r>
              <a:rPr lang="en-US" sz="933" b="1">
                <a:solidFill>
                  <a:schemeClr val="bg1"/>
                </a:solidFill>
              </a:rPr>
              <a:t>See Next Slide</a:t>
            </a:r>
          </a:p>
        </p:txBody>
      </p:sp>
      <p:pic>
        <p:nvPicPr>
          <p:cNvPr id="1052" name="Picture 28">
            <a:extLst>
              <a:ext uri="{FF2B5EF4-FFF2-40B4-BE49-F238E27FC236}">
                <a16:creationId xmlns:a16="http://schemas.microsoft.com/office/drawing/2014/main" id="{4A504725-EE69-5DD7-91DA-ED4B047E225F}"/>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4742549" y="1715236"/>
            <a:ext cx="274320" cy="27432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Salesforce Einstein Platform - Medium">
            <a:extLst>
              <a:ext uri="{FF2B5EF4-FFF2-40B4-BE49-F238E27FC236}">
                <a16:creationId xmlns:a16="http://schemas.microsoft.com/office/drawing/2014/main" id="{8BFB3193-7C06-50B4-D07B-DE6A9D920D05}"/>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4950398" y="1383962"/>
            <a:ext cx="320559" cy="32004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A9AE647-E751-9757-FD81-011EEF4D0AEF}"/>
              </a:ext>
            </a:extLst>
          </p:cNvPr>
          <p:cNvSpPr txBox="1"/>
          <p:nvPr/>
        </p:nvSpPr>
        <p:spPr>
          <a:xfrm>
            <a:off x="5025405" y="1699463"/>
            <a:ext cx="429605" cy="276999"/>
          </a:xfrm>
          <a:prstGeom prst="rect">
            <a:avLst/>
          </a:prstGeom>
          <a:noFill/>
        </p:spPr>
        <p:txBody>
          <a:bodyPr wrap="none" lIns="0" tIns="0" rIns="0" bIns="0" rtlCol="0">
            <a:spAutoFit/>
          </a:bodyPr>
          <a:lstStyle/>
          <a:p>
            <a:pPr algn="ctr"/>
            <a:r>
              <a:rPr lang="en-US" sz="900" b="1">
                <a:solidFill>
                  <a:schemeClr val="bg1"/>
                </a:solidFill>
              </a:rPr>
              <a:t>Custom</a:t>
            </a:r>
          </a:p>
          <a:p>
            <a:pPr algn="ctr"/>
            <a:r>
              <a:rPr lang="en-US" sz="900" b="1">
                <a:solidFill>
                  <a:schemeClr val="bg1"/>
                </a:solidFill>
              </a:rPr>
              <a:t>Bult</a:t>
            </a:r>
          </a:p>
        </p:txBody>
      </p:sp>
      <p:sp>
        <p:nvSpPr>
          <p:cNvPr id="25" name="TextBox 24">
            <a:extLst>
              <a:ext uri="{FF2B5EF4-FFF2-40B4-BE49-F238E27FC236}">
                <a16:creationId xmlns:a16="http://schemas.microsoft.com/office/drawing/2014/main" id="{77BA8D68-A37C-D443-4896-F7D93AA81511}"/>
              </a:ext>
            </a:extLst>
          </p:cNvPr>
          <p:cNvSpPr txBox="1"/>
          <p:nvPr/>
        </p:nvSpPr>
        <p:spPr>
          <a:xfrm rot="17933275">
            <a:off x="1297945" y="3112901"/>
            <a:ext cx="4572085" cy="369332"/>
          </a:xfrm>
          <a:prstGeom prst="rect">
            <a:avLst/>
          </a:prstGeom>
          <a:noFill/>
        </p:spPr>
        <p:txBody>
          <a:bodyPr wrap="none" rtlCol="0">
            <a:spAutoFit/>
          </a:bodyPr>
          <a:lstStyle/>
          <a:p>
            <a:r>
              <a:rPr lang="en-US" b="1" dirty="0">
                <a:sym typeface="Wingdings 3" panose="05040102010807070707" pitchFamily="18" charset="2"/>
              </a:rPr>
              <a:t></a:t>
            </a:r>
            <a:r>
              <a:rPr lang="en-US" sz="1200" b="1" dirty="0">
                <a:sym typeface="Wingdings 3" panose="05040102010807070707" pitchFamily="18" charset="2"/>
              </a:rPr>
              <a:t> </a:t>
            </a:r>
            <a:r>
              <a:rPr lang="en-US" sz="1200" b="1" dirty="0"/>
              <a:t>Orchestration and Agent “Wrappers” Grant GenAI to All</a:t>
            </a:r>
          </a:p>
        </p:txBody>
      </p:sp>
      <p:sp>
        <p:nvSpPr>
          <p:cNvPr id="19" name="Rectangle 20">
            <a:extLst>
              <a:ext uri="{FF2B5EF4-FFF2-40B4-BE49-F238E27FC236}">
                <a16:creationId xmlns:a16="http://schemas.microsoft.com/office/drawing/2014/main" id="{EB0FE854-1FC3-4CFF-3EAF-50F3401434DE}"/>
              </a:ext>
            </a:extLst>
          </p:cNvPr>
          <p:cNvSpPr/>
          <p:nvPr/>
        </p:nvSpPr>
        <p:spPr>
          <a:xfrm flipH="1">
            <a:off x="7634236" y="4618419"/>
            <a:ext cx="1329865" cy="138468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54100"/>
              <a:gd name="connsiteY0" fmla="*/ 0 h 914400"/>
              <a:gd name="connsiteX1" fmla="*/ 1054100 w 1054100"/>
              <a:gd name="connsiteY1" fmla="*/ 0 h 914400"/>
              <a:gd name="connsiteX2" fmla="*/ 914400 w 1054100"/>
              <a:gd name="connsiteY2" fmla="*/ 9144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33400 w 1054100"/>
              <a:gd name="connsiteY2" fmla="*/ 9017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26257 w 1054100"/>
              <a:gd name="connsiteY2" fmla="*/ 911225 h 914400"/>
              <a:gd name="connsiteX3" fmla="*/ 0 w 1054100"/>
              <a:gd name="connsiteY3" fmla="*/ 914400 h 914400"/>
              <a:gd name="connsiteX4" fmla="*/ 0 w 1054100"/>
              <a:gd name="connsiteY4" fmla="*/ 0 h 914400"/>
              <a:gd name="connsiteX0" fmla="*/ 0 w 1054100"/>
              <a:gd name="connsiteY0" fmla="*/ 0 h 918369"/>
              <a:gd name="connsiteX1" fmla="*/ 1054100 w 1054100"/>
              <a:gd name="connsiteY1" fmla="*/ 0 h 918369"/>
              <a:gd name="connsiteX2" fmla="*/ 523875 w 1054100"/>
              <a:gd name="connsiteY2" fmla="*/ 918369 h 918369"/>
              <a:gd name="connsiteX3" fmla="*/ 0 w 1054100"/>
              <a:gd name="connsiteY3" fmla="*/ 914400 h 918369"/>
              <a:gd name="connsiteX4" fmla="*/ 0 w 1054100"/>
              <a:gd name="connsiteY4" fmla="*/ 0 h 918369"/>
              <a:gd name="connsiteX0" fmla="*/ 0 w 1054100"/>
              <a:gd name="connsiteY0" fmla="*/ 0 h 914400"/>
              <a:gd name="connsiteX1" fmla="*/ 1054100 w 1054100"/>
              <a:gd name="connsiteY1" fmla="*/ 0 h 914400"/>
              <a:gd name="connsiteX2" fmla="*/ 528637 w 1054100"/>
              <a:gd name="connsiteY2" fmla="*/ 913606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452344 w 1054100"/>
              <a:gd name="connsiteY2" fmla="*/ 913606 h 914400"/>
              <a:gd name="connsiteX3" fmla="*/ 0 w 1054100"/>
              <a:gd name="connsiteY3" fmla="*/ 914400 h 914400"/>
              <a:gd name="connsiteX4" fmla="*/ 0 w 10541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914400">
                <a:moveTo>
                  <a:pt x="0" y="0"/>
                </a:moveTo>
                <a:lnTo>
                  <a:pt x="1054100" y="0"/>
                </a:lnTo>
                <a:lnTo>
                  <a:pt x="452344" y="913606"/>
                </a:lnTo>
                <a:lnTo>
                  <a:pt x="0" y="9144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20" name="TextBox 16">
            <a:extLst>
              <a:ext uri="{FF2B5EF4-FFF2-40B4-BE49-F238E27FC236}">
                <a16:creationId xmlns:a16="http://schemas.microsoft.com/office/drawing/2014/main" id="{35B894D7-2AB8-5C61-3188-C7E2958E650B}"/>
              </a:ext>
            </a:extLst>
          </p:cNvPr>
          <p:cNvSpPr txBox="1"/>
          <p:nvPr/>
        </p:nvSpPr>
        <p:spPr>
          <a:xfrm flipH="1">
            <a:off x="9106915" y="5061603"/>
            <a:ext cx="2073263" cy="184666"/>
          </a:xfrm>
          <a:prstGeom prst="rect">
            <a:avLst/>
          </a:prstGeom>
          <a:noFill/>
        </p:spPr>
        <p:txBody>
          <a:bodyPr wrap="square" lIns="0" tIns="0" rIns="0" bIns="0" rtlCol="0">
            <a:spAutoFit/>
          </a:bodyPr>
          <a:lstStyle/>
          <a:p>
            <a:pPr defTabSz="457189">
              <a:spcAft>
                <a:spcPts val="300"/>
              </a:spcAft>
              <a:defRPr/>
            </a:pPr>
            <a:r>
              <a:rPr lang="en-US" sz="1200" b="1">
                <a:solidFill>
                  <a:schemeClr val="accent1"/>
                </a:solidFill>
                <a:latin typeface="Arial"/>
              </a:rPr>
              <a:t>Productivity</a:t>
            </a:r>
            <a:endParaRPr lang="en-US" sz="1200">
              <a:solidFill>
                <a:schemeClr val="accent1"/>
              </a:solidFill>
              <a:latin typeface="Arial"/>
            </a:endParaRPr>
          </a:p>
        </p:txBody>
      </p:sp>
      <p:sp>
        <p:nvSpPr>
          <p:cNvPr id="26" name="TextBox 25">
            <a:extLst>
              <a:ext uri="{FF2B5EF4-FFF2-40B4-BE49-F238E27FC236}">
                <a16:creationId xmlns:a16="http://schemas.microsoft.com/office/drawing/2014/main" id="{9DFE0D91-9A74-A572-2ED4-7B40B99E3036}"/>
              </a:ext>
            </a:extLst>
          </p:cNvPr>
          <p:cNvSpPr txBox="1"/>
          <p:nvPr/>
        </p:nvSpPr>
        <p:spPr>
          <a:xfrm flipH="1">
            <a:off x="9112753" y="5389169"/>
            <a:ext cx="2453222" cy="153888"/>
          </a:xfrm>
          <a:prstGeom prst="rect">
            <a:avLst/>
          </a:prstGeom>
          <a:noFill/>
        </p:spPr>
        <p:txBody>
          <a:bodyPr wrap="square" lIns="0" tIns="0" rIns="0" bIns="0" rtlCol="0">
            <a:spAutoFit/>
          </a:bodyPr>
          <a:lstStyle/>
          <a:p>
            <a:r>
              <a:rPr lang="en-US" sz="1000">
                <a:solidFill>
                  <a:schemeClr val="accent1"/>
                </a:solidFill>
              </a:rPr>
              <a:t>UI for AI</a:t>
            </a:r>
          </a:p>
        </p:txBody>
      </p:sp>
      <p:pic>
        <p:nvPicPr>
          <p:cNvPr id="27" name="Graphic 26" descr="Business Growth with solid fill">
            <a:extLst>
              <a:ext uri="{FF2B5EF4-FFF2-40B4-BE49-F238E27FC236}">
                <a16:creationId xmlns:a16="http://schemas.microsoft.com/office/drawing/2014/main" id="{75019DD9-A94B-F786-0DE4-BFE0C4BF45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8180631" y="4916761"/>
            <a:ext cx="685800" cy="685800"/>
          </a:xfrm>
          <a:prstGeom prst="rect">
            <a:avLst/>
          </a:prstGeom>
        </p:spPr>
      </p:pic>
      <p:sp>
        <p:nvSpPr>
          <p:cNvPr id="37" name="Rectangle 20">
            <a:extLst>
              <a:ext uri="{FF2B5EF4-FFF2-40B4-BE49-F238E27FC236}">
                <a16:creationId xmlns:a16="http://schemas.microsoft.com/office/drawing/2014/main" id="{A4D2E3A0-230C-239E-3629-64A7EF5A9C66}"/>
              </a:ext>
            </a:extLst>
          </p:cNvPr>
          <p:cNvSpPr/>
          <p:nvPr/>
        </p:nvSpPr>
        <p:spPr>
          <a:xfrm flipH="1">
            <a:off x="6871688" y="3330974"/>
            <a:ext cx="1254501" cy="1189599"/>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54100"/>
              <a:gd name="connsiteY0" fmla="*/ 0 h 914400"/>
              <a:gd name="connsiteX1" fmla="*/ 1054100 w 1054100"/>
              <a:gd name="connsiteY1" fmla="*/ 0 h 914400"/>
              <a:gd name="connsiteX2" fmla="*/ 914400 w 1054100"/>
              <a:gd name="connsiteY2" fmla="*/ 9144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33400 w 1054100"/>
              <a:gd name="connsiteY2" fmla="*/ 9017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26257 w 1054100"/>
              <a:gd name="connsiteY2" fmla="*/ 911225 h 914400"/>
              <a:gd name="connsiteX3" fmla="*/ 0 w 1054100"/>
              <a:gd name="connsiteY3" fmla="*/ 914400 h 914400"/>
              <a:gd name="connsiteX4" fmla="*/ 0 w 1054100"/>
              <a:gd name="connsiteY4" fmla="*/ 0 h 914400"/>
              <a:gd name="connsiteX0" fmla="*/ 0 w 1054100"/>
              <a:gd name="connsiteY0" fmla="*/ 0 h 918369"/>
              <a:gd name="connsiteX1" fmla="*/ 1054100 w 1054100"/>
              <a:gd name="connsiteY1" fmla="*/ 0 h 918369"/>
              <a:gd name="connsiteX2" fmla="*/ 523875 w 1054100"/>
              <a:gd name="connsiteY2" fmla="*/ 918369 h 918369"/>
              <a:gd name="connsiteX3" fmla="*/ 0 w 1054100"/>
              <a:gd name="connsiteY3" fmla="*/ 914400 h 918369"/>
              <a:gd name="connsiteX4" fmla="*/ 0 w 1054100"/>
              <a:gd name="connsiteY4" fmla="*/ 0 h 918369"/>
              <a:gd name="connsiteX0" fmla="*/ 0 w 1054100"/>
              <a:gd name="connsiteY0" fmla="*/ 0 h 914400"/>
              <a:gd name="connsiteX1" fmla="*/ 1054100 w 1054100"/>
              <a:gd name="connsiteY1" fmla="*/ 0 h 914400"/>
              <a:gd name="connsiteX2" fmla="*/ 528637 w 1054100"/>
              <a:gd name="connsiteY2" fmla="*/ 913606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439672 w 1054100"/>
              <a:gd name="connsiteY2" fmla="*/ 913606 h 914400"/>
              <a:gd name="connsiteX3" fmla="*/ 0 w 1054100"/>
              <a:gd name="connsiteY3" fmla="*/ 914400 h 914400"/>
              <a:gd name="connsiteX4" fmla="*/ 0 w 10541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914400">
                <a:moveTo>
                  <a:pt x="0" y="0"/>
                </a:moveTo>
                <a:lnTo>
                  <a:pt x="1054100" y="0"/>
                </a:lnTo>
                <a:lnTo>
                  <a:pt x="439672" y="913606"/>
                </a:lnTo>
                <a:lnTo>
                  <a:pt x="0" y="9144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38" name="TextBox 16">
            <a:extLst>
              <a:ext uri="{FF2B5EF4-FFF2-40B4-BE49-F238E27FC236}">
                <a16:creationId xmlns:a16="http://schemas.microsoft.com/office/drawing/2014/main" id="{6A908A72-3D97-ED26-B020-8650F9A6EC69}"/>
              </a:ext>
            </a:extLst>
          </p:cNvPr>
          <p:cNvSpPr txBox="1"/>
          <p:nvPr/>
        </p:nvSpPr>
        <p:spPr>
          <a:xfrm flipH="1">
            <a:off x="8264088" y="3657374"/>
            <a:ext cx="2278869" cy="184666"/>
          </a:xfrm>
          <a:prstGeom prst="rect">
            <a:avLst/>
          </a:prstGeom>
          <a:noFill/>
        </p:spPr>
        <p:txBody>
          <a:bodyPr wrap="square" lIns="0" tIns="0" rIns="0" bIns="0" rtlCol="0">
            <a:spAutoFit/>
          </a:bodyPr>
          <a:lstStyle/>
          <a:p>
            <a:pPr defTabSz="457189">
              <a:spcAft>
                <a:spcPts val="300"/>
              </a:spcAft>
              <a:defRPr/>
            </a:pPr>
            <a:r>
              <a:rPr lang="en-US" sz="1200" b="1">
                <a:solidFill>
                  <a:schemeClr val="accent2"/>
                </a:solidFill>
                <a:latin typeface="Arial"/>
              </a:rPr>
              <a:t>Process Automation</a:t>
            </a:r>
          </a:p>
        </p:txBody>
      </p:sp>
      <p:sp>
        <p:nvSpPr>
          <p:cNvPr id="39" name="TextBox 38">
            <a:extLst>
              <a:ext uri="{FF2B5EF4-FFF2-40B4-BE49-F238E27FC236}">
                <a16:creationId xmlns:a16="http://schemas.microsoft.com/office/drawing/2014/main" id="{7170C335-0BF7-5B87-B67F-6F6FFD242001}"/>
              </a:ext>
            </a:extLst>
          </p:cNvPr>
          <p:cNvSpPr txBox="1"/>
          <p:nvPr/>
        </p:nvSpPr>
        <p:spPr>
          <a:xfrm flipH="1">
            <a:off x="8282241" y="3900817"/>
            <a:ext cx="2649207" cy="157456"/>
          </a:xfrm>
          <a:prstGeom prst="rect">
            <a:avLst/>
          </a:prstGeom>
          <a:noFill/>
        </p:spPr>
        <p:txBody>
          <a:bodyPr wrap="square" lIns="0" tIns="0" rIns="0" bIns="0" rtlCol="0">
            <a:spAutoFit/>
          </a:bodyPr>
          <a:lstStyle/>
          <a:p>
            <a:r>
              <a:rPr lang="en-US" sz="1000">
                <a:solidFill>
                  <a:schemeClr val="accent2"/>
                </a:solidFill>
              </a:rPr>
              <a:t>Citizen Development w/ AI</a:t>
            </a:r>
          </a:p>
        </p:txBody>
      </p:sp>
      <p:pic>
        <p:nvPicPr>
          <p:cNvPr id="40" name="Picture 39" descr="A logo of a process automation">
            <a:extLst>
              <a:ext uri="{FF2B5EF4-FFF2-40B4-BE49-F238E27FC236}">
                <a16:creationId xmlns:a16="http://schemas.microsoft.com/office/drawing/2014/main" id="{FAC1EBDA-0D74-A3B5-9DEF-9E7909A6D0C8}"/>
              </a:ext>
            </a:extLst>
          </p:cNvPr>
          <p:cNvPicPr>
            <a:picLocks noChangeAspect="1"/>
          </p:cNvPicPr>
          <p:nvPr/>
        </p:nvPicPr>
        <p:blipFill>
          <a:blip r:embed="rId12" cstate="hq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7364444" y="3512046"/>
            <a:ext cx="691722" cy="685800"/>
          </a:xfrm>
          <a:prstGeom prst="rect">
            <a:avLst/>
          </a:prstGeom>
        </p:spPr>
      </p:pic>
      <p:sp>
        <p:nvSpPr>
          <p:cNvPr id="48" name="TextBox 47">
            <a:extLst>
              <a:ext uri="{FF2B5EF4-FFF2-40B4-BE49-F238E27FC236}">
                <a16:creationId xmlns:a16="http://schemas.microsoft.com/office/drawing/2014/main" id="{0CC9FDAD-BE28-97C1-2188-C62673AC547F}"/>
              </a:ext>
            </a:extLst>
          </p:cNvPr>
          <p:cNvSpPr txBox="1"/>
          <p:nvPr/>
        </p:nvSpPr>
        <p:spPr>
          <a:xfrm flipH="1">
            <a:off x="7309949" y="2508716"/>
            <a:ext cx="2858108" cy="157456"/>
          </a:xfrm>
          <a:prstGeom prst="rect">
            <a:avLst/>
          </a:prstGeom>
          <a:noFill/>
        </p:spPr>
        <p:txBody>
          <a:bodyPr wrap="square" lIns="0" tIns="0" rIns="0" bIns="0" rtlCol="0">
            <a:spAutoFit/>
          </a:bodyPr>
          <a:lstStyle/>
          <a:p>
            <a:r>
              <a:rPr lang="en-US" sz="1000">
                <a:solidFill>
                  <a:schemeClr val="accent3"/>
                </a:solidFill>
              </a:rPr>
              <a:t>Agent Creation</a:t>
            </a:r>
          </a:p>
        </p:txBody>
      </p:sp>
      <p:sp>
        <p:nvSpPr>
          <p:cNvPr id="49" name="Rectangle 20">
            <a:extLst>
              <a:ext uri="{FF2B5EF4-FFF2-40B4-BE49-F238E27FC236}">
                <a16:creationId xmlns:a16="http://schemas.microsoft.com/office/drawing/2014/main" id="{D6610C99-F22A-C4A9-DE4C-6F02AD0C211D}"/>
              </a:ext>
            </a:extLst>
          </p:cNvPr>
          <p:cNvSpPr/>
          <p:nvPr/>
        </p:nvSpPr>
        <p:spPr>
          <a:xfrm flipH="1">
            <a:off x="6175128" y="2028786"/>
            <a:ext cx="1041887" cy="1213927"/>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54100"/>
              <a:gd name="connsiteY0" fmla="*/ 0 h 914400"/>
              <a:gd name="connsiteX1" fmla="*/ 1054100 w 1054100"/>
              <a:gd name="connsiteY1" fmla="*/ 0 h 914400"/>
              <a:gd name="connsiteX2" fmla="*/ 914400 w 1054100"/>
              <a:gd name="connsiteY2" fmla="*/ 9144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33400 w 1054100"/>
              <a:gd name="connsiteY2" fmla="*/ 9017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26257 w 1054100"/>
              <a:gd name="connsiteY2" fmla="*/ 911225 h 914400"/>
              <a:gd name="connsiteX3" fmla="*/ 0 w 1054100"/>
              <a:gd name="connsiteY3" fmla="*/ 914400 h 914400"/>
              <a:gd name="connsiteX4" fmla="*/ 0 w 1054100"/>
              <a:gd name="connsiteY4" fmla="*/ 0 h 914400"/>
              <a:gd name="connsiteX0" fmla="*/ 0 w 1054100"/>
              <a:gd name="connsiteY0" fmla="*/ 0 h 918369"/>
              <a:gd name="connsiteX1" fmla="*/ 1054100 w 1054100"/>
              <a:gd name="connsiteY1" fmla="*/ 0 h 918369"/>
              <a:gd name="connsiteX2" fmla="*/ 523875 w 1054100"/>
              <a:gd name="connsiteY2" fmla="*/ 918369 h 918369"/>
              <a:gd name="connsiteX3" fmla="*/ 0 w 1054100"/>
              <a:gd name="connsiteY3" fmla="*/ 914400 h 918369"/>
              <a:gd name="connsiteX4" fmla="*/ 0 w 1054100"/>
              <a:gd name="connsiteY4" fmla="*/ 0 h 918369"/>
              <a:gd name="connsiteX0" fmla="*/ 0 w 1054100"/>
              <a:gd name="connsiteY0" fmla="*/ 0 h 914400"/>
              <a:gd name="connsiteX1" fmla="*/ 1054100 w 1054100"/>
              <a:gd name="connsiteY1" fmla="*/ 0 h 914400"/>
              <a:gd name="connsiteX2" fmla="*/ 528637 w 1054100"/>
              <a:gd name="connsiteY2" fmla="*/ 913606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388794 w 1054100"/>
              <a:gd name="connsiteY2" fmla="*/ 913606 h 914400"/>
              <a:gd name="connsiteX3" fmla="*/ 0 w 1054100"/>
              <a:gd name="connsiteY3" fmla="*/ 914400 h 914400"/>
              <a:gd name="connsiteX4" fmla="*/ 0 w 1054100"/>
              <a:gd name="connsiteY4" fmla="*/ 0 h 914400"/>
              <a:gd name="connsiteX0" fmla="*/ 0 w 1054100"/>
              <a:gd name="connsiteY0" fmla="*/ 0 h 921678"/>
              <a:gd name="connsiteX1" fmla="*/ 1054100 w 1054100"/>
              <a:gd name="connsiteY1" fmla="*/ 0 h 921678"/>
              <a:gd name="connsiteX2" fmla="*/ 356523 w 1054100"/>
              <a:gd name="connsiteY2" fmla="*/ 921678 h 921678"/>
              <a:gd name="connsiteX3" fmla="*/ 0 w 1054100"/>
              <a:gd name="connsiteY3" fmla="*/ 914400 h 921678"/>
              <a:gd name="connsiteX4" fmla="*/ 0 w 1054100"/>
              <a:gd name="connsiteY4" fmla="*/ 0 h 921678"/>
              <a:gd name="connsiteX0" fmla="*/ 0 w 1054100"/>
              <a:gd name="connsiteY0" fmla="*/ 0 h 921678"/>
              <a:gd name="connsiteX1" fmla="*/ 1054100 w 1054100"/>
              <a:gd name="connsiteY1" fmla="*/ 0 h 921678"/>
              <a:gd name="connsiteX2" fmla="*/ 388795 w 1054100"/>
              <a:gd name="connsiteY2" fmla="*/ 921678 h 921678"/>
              <a:gd name="connsiteX3" fmla="*/ 0 w 1054100"/>
              <a:gd name="connsiteY3" fmla="*/ 914400 h 921678"/>
              <a:gd name="connsiteX4" fmla="*/ 0 w 1054100"/>
              <a:gd name="connsiteY4" fmla="*/ 0 h 921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100" h="921678">
                <a:moveTo>
                  <a:pt x="0" y="0"/>
                </a:moveTo>
                <a:lnTo>
                  <a:pt x="1054100" y="0"/>
                </a:lnTo>
                <a:lnTo>
                  <a:pt x="388795" y="921678"/>
                </a:lnTo>
                <a:lnTo>
                  <a:pt x="0" y="9144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defTabSz="457189">
              <a:defRPr/>
            </a:pPr>
            <a:endParaRPr lang="en-US">
              <a:solidFill>
                <a:prstClr val="white"/>
              </a:solidFill>
              <a:latin typeface="Arial"/>
            </a:endParaRPr>
          </a:p>
        </p:txBody>
      </p:sp>
      <p:sp>
        <p:nvSpPr>
          <p:cNvPr id="50" name="TextBox 16">
            <a:extLst>
              <a:ext uri="{FF2B5EF4-FFF2-40B4-BE49-F238E27FC236}">
                <a16:creationId xmlns:a16="http://schemas.microsoft.com/office/drawing/2014/main" id="{0AE44C15-ED0F-4C8D-417A-2F526FC37827}"/>
              </a:ext>
            </a:extLst>
          </p:cNvPr>
          <p:cNvSpPr txBox="1"/>
          <p:nvPr/>
        </p:nvSpPr>
        <p:spPr>
          <a:xfrm flipH="1">
            <a:off x="7315037" y="2251613"/>
            <a:ext cx="2377044" cy="184666"/>
          </a:xfrm>
          <a:prstGeom prst="rect">
            <a:avLst/>
          </a:prstGeom>
          <a:noFill/>
        </p:spPr>
        <p:txBody>
          <a:bodyPr wrap="square" lIns="0" tIns="0" rIns="0" bIns="0" rtlCol="0">
            <a:spAutoFit/>
          </a:bodyPr>
          <a:lstStyle/>
          <a:p>
            <a:pPr defTabSz="457189">
              <a:spcAft>
                <a:spcPts val="300"/>
              </a:spcAft>
              <a:defRPr/>
            </a:pPr>
            <a:r>
              <a:rPr lang="en-US" sz="1200" b="1">
                <a:solidFill>
                  <a:schemeClr val="accent3"/>
                </a:solidFill>
                <a:latin typeface="Arial"/>
              </a:rPr>
              <a:t>Workforce Refinement</a:t>
            </a:r>
          </a:p>
        </p:txBody>
      </p:sp>
      <p:pic>
        <p:nvPicPr>
          <p:cNvPr id="51" name="Graphic 50" descr="Cycle with people with solid fill">
            <a:extLst>
              <a:ext uri="{FF2B5EF4-FFF2-40B4-BE49-F238E27FC236}">
                <a16:creationId xmlns:a16="http://schemas.microsoft.com/office/drawing/2014/main" id="{B4311F6C-AD9B-8B9B-1FAF-C9969F7106B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05148" y="2072413"/>
            <a:ext cx="685800" cy="685800"/>
          </a:xfrm>
          <a:prstGeom prst="rect">
            <a:avLst/>
          </a:prstGeom>
        </p:spPr>
      </p:pic>
      <p:sp>
        <p:nvSpPr>
          <p:cNvPr id="52" name="TextBox 16">
            <a:extLst>
              <a:ext uri="{FF2B5EF4-FFF2-40B4-BE49-F238E27FC236}">
                <a16:creationId xmlns:a16="http://schemas.microsoft.com/office/drawing/2014/main" id="{DE87FF25-E019-FE61-8C49-F1C79051280B}"/>
              </a:ext>
            </a:extLst>
          </p:cNvPr>
          <p:cNvSpPr txBox="1"/>
          <p:nvPr/>
        </p:nvSpPr>
        <p:spPr>
          <a:xfrm flipH="1">
            <a:off x="6685938" y="1285144"/>
            <a:ext cx="2197518" cy="276999"/>
          </a:xfrm>
          <a:prstGeom prst="rect">
            <a:avLst/>
          </a:prstGeom>
          <a:noFill/>
        </p:spPr>
        <p:txBody>
          <a:bodyPr wrap="square" rtlCol="0">
            <a:spAutoFit/>
          </a:bodyPr>
          <a:lstStyle/>
          <a:p>
            <a:pPr defTabSz="457189">
              <a:spcAft>
                <a:spcPts val="300"/>
              </a:spcAft>
              <a:defRPr/>
            </a:pPr>
            <a:r>
              <a:rPr lang="en-US" sz="1200" b="1">
                <a:solidFill>
                  <a:schemeClr val="accent4"/>
                </a:solidFill>
                <a:latin typeface="Arial"/>
              </a:rPr>
              <a:t>Strategic Decision Support </a:t>
            </a:r>
          </a:p>
        </p:txBody>
      </p:sp>
      <p:sp>
        <p:nvSpPr>
          <p:cNvPr id="53" name="Rectangle 20">
            <a:extLst>
              <a:ext uri="{FF2B5EF4-FFF2-40B4-BE49-F238E27FC236}">
                <a16:creationId xmlns:a16="http://schemas.microsoft.com/office/drawing/2014/main" id="{BB683C19-7967-B75A-4467-6F1B664AD23D}"/>
              </a:ext>
            </a:extLst>
          </p:cNvPr>
          <p:cNvSpPr/>
          <p:nvPr/>
        </p:nvSpPr>
        <p:spPr>
          <a:xfrm flipH="1">
            <a:off x="5615078" y="1092056"/>
            <a:ext cx="1061675" cy="860080"/>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054100"/>
              <a:gd name="connsiteY0" fmla="*/ 0 h 914400"/>
              <a:gd name="connsiteX1" fmla="*/ 1054100 w 1054100"/>
              <a:gd name="connsiteY1" fmla="*/ 0 h 914400"/>
              <a:gd name="connsiteX2" fmla="*/ 914400 w 1054100"/>
              <a:gd name="connsiteY2" fmla="*/ 9144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33400 w 1054100"/>
              <a:gd name="connsiteY2" fmla="*/ 901700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526257 w 1054100"/>
              <a:gd name="connsiteY2" fmla="*/ 911225 h 914400"/>
              <a:gd name="connsiteX3" fmla="*/ 0 w 1054100"/>
              <a:gd name="connsiteY3" fmla="*/ 914400 h 914400"/>
              <a:gd name="connsiteX4" fmla="*/ 0 w 1054100"/>
              <a:gd name="connsiteY4" fmla="*/ 0 h 914400"/>
              <a:gd name="connsiteX0" fmla="*/ 0 w 1054100"/>
              <a:gd name="connsiteY0" fmla="*/ 0 h 918369"/>
              <a:gd name="connsiteX1" fmla="*/ 1054100 w 1054100"/>
              <a:gd name="connsiteY1" fmla="*/ 0 h 918369"/>
              <a:gd name="connsiteX2" fmla="*/ 523875 w 1054100"/>
              <a:gd name="connsiteY2" fmla="*/ 918369 h 918369"/>
              <a:gd name="connsiteX3" fmla="*/ 0 w 1054100"/>
              <a:gd name="connsiteY3" fmla="*/ 914400 h 918369"/>
              <a:gd name="connsiteX4" fmla="*/ 0 w 1054100"/>
              <a:gd name="connsiteY4" fmla="*/ 0 h 918369"/>
              <a:gd name="connsiteX0" fmla="*/ 0 w 1054100"/>
              <a:gd name="connsiteY0" fmla="*/ 0 h 914400"/>
              <a:gd name="connsiteX1" fmla="*/ 1054100 w 1054100"/>
              <a:gd name="connsiteY1" fmla="*/ 0 h 914400"/>
              <a:gd name="connsiteX2" fmla="*/ 528637 w 1054100"/>
              <a:gd name="connsiteY2" fmla="*/ 913606 h 914400"/>
              <a:gd name="connsiteX3" fmla="*/ 0 w 1054100"/>
              <a:gd name="connsiteY3" fmla="*/ 914400 h 914400"/>
              <a:gd name="connsiteX4" fmla="*/ 0 w 1054100"/>
              <a:gd name="connsiteY4" fmla="*/ 0 h 914400"/>
              <a:gd name="connsiteX0" fmla="*/ 0 w 1054100"/>
              <a:gd name="connsiteY0" fmla="*/ 0 h 914400"/>
              <a:gd name="connsiteX1" fmla="*/ 1054100 w 1054100"/>
              <a:gd name="connsiteY1" fmla="*/ 0 h 914400"/>
              <a:gd name="connsiteX2" fmla="*/ 499061 w 1054100"/>
              <a:gd name="connsiteY2" fmla="*/ 913606 h 914400"/>
              <a:gd name="connsiteX3" fmla="*/ 0 w 1054100"/>
              <a:gd name="connsiteY3" fmla="*/ 914400 h 914400"/>
              <a:gd name="connsiteX4" fmla="*/ 0 w 1054100"/>
              <a:gd name="connsiteY4" fmla="*/ 0 h 914400"/>
              <a:gd name="connsiteX0" fmla="*/ 0 w 1054100"/>
              <a:gd name="connsiteY0" fmla="*/ 0 h 924058"/>
              <a:gd name="connsiteX1" fmla="*/ 1054100 w 1054100"/>
              <a:gd name="connsiteY1" fmla="*/ 0 h 924058"/>
              <a:gd name="connsiteX2" fmla="*/ 469485 w 1054100"/>
              <a:gd name="connsiteY2" fmla="*/ 924058 h 924058"/>
              <a:gd name="connsiteX3" fmla="*/ 0 w 1054100"/>
              <a:gd name="connsiteY3" fmla="*/ 914400 h 924058"/>
              <a:gd name="connsiteX4" fmla="*/ 0 w 1054100"/>
              <a:gd name="connsiteY4" fmla="*/ 0 h 924058"/>
              <a:gd name="connsiteX0" fmla="*/ 0 w 1054100"/>
              <a:gd name="connsiteY0" fmla="*/ 0 h 924058"/>
              <a:gd name="connsiteX1" fmla="*/ 1054100 w 1054100"/>
              <a:gd name="connsiteY1" fmla="*/ 0 h 924058"/>
              <a:gd name="connsiteX2" fmla="*/ 479344 w 1054100"/>
              <a:gd name="connsiteY2" fmla="*/ 924058 h 924058"/>
              <a:gd name="connsiteX3" fmla="*/ 0 w 1054100"/>
              <a:gd name="connsiteY3" fmla="*/ 914400 h 924058"/>
              <a:gd name="connsiteX4" fmla="*/ 0 w 1054100"/>
              <a:gd name="connsiteY4" fmla="*/ 0 h 924058"/>
              <a:gd name="connsiteX0" fmla="*/ 0 w 1054100"/>
              <a:gd name="connsiteY0" fmla="*/ 0 h 945990"/>
              <a:gd name="connsiteX1" fmla="*/ 1054100 w 1054100"/>
              <a:gd name="connsiteY1" fmla="*/ 0 h 945990"/>
              <a:gd name="connsiteX2" fmla="*/ 508920 w 1054100"/>
              <a:gd name="connsiteY2" fmla="*/ 945990 h 945990"/>
              <a:gd name="connsiteX3" fmla="*/ 0 w 1054100"/>
              <a:gd name="connsiteY3" fmla="*/ 914400 h 945990"/>
              <a:gd name="connsiteX4" fmla="*/ 0 w 1054100"/>
              <a:gd name="connsiteY4" fmla="*/ 0 h 945990"/>
              <a:gd name="connsiteX0" fmla="*/ 0 w 1054100"/>
              <a:gd name="connsiteY0" fmla="*/ 0 h 914400"/>
              <a:gd name="connsiteX1" fmla="*/ 1054100 w 1054100"/>
              <a:gd name="connsiteY1" fmla="*/ 0 h 914400"/>
              <a:gd name="connsiteX2" fmla="*/ 489202 w 1054100"/>
              <a:gd name="connsiteY2" fmla="*/ 913092 h 914400"/>
              <a:gd name="connsiteX3" fmla="*/ 0 w 1054100"/>
              <a:gd name="connsiteY3" fmla="*/ 914400 h 914400"/>
              <a:gd name="connsiteX4" fmla="*/ 0 w 1054100"/>
              <a:gd name="connsiteY4" fmla="*/ 0 h 914400"/>
              <a:gd name="connsiteX0" fmla="*/ 0 w 975910"/>
              <a:gd name="connsiteY0" fmla="*/ 0 h 914400"/>
              <a:gd name="connsiteX1" fmla="*/ 975910 w 975910"/>
              <a:gd name="connsiteY1" fmla="*/ 0 h 914400"/>
              <a:gd name="connsiteX2" fmla="*/ 489202 w 975910"/>
              <a:gd name="connsiteY2" fmla="*/ 913092 h 914400"/>
              <a:gd name="connsiteX3" fmla="*/ 0 w 975910"/>
              <a:gd name="connsiteY3" fmla="*/ 914400 h 914400"/>
              <a:gd name="connsiteX4" fmla="*/ 0 w 97591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910" h="914400">
                <a:moveTo>
                  <a:pt x="0" y="0"/>
                </a:moveTo>
                <a:lnTo>
                  <a:pt x="975910" y="0"/>
                </a:lnTo>
                <a:lnTo>
                  <a:pt x="489202" y="913092"/>
                </a:lnTo>
                <a:lnTo>
                  <a:pt x="0" y="914400"/>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a:defRPr/>
            </a:pPr>
            <a:endParaRPr lang="en-US">
              <a:solidFill>
                <a:prstClr val="white"/>
              </a:solidFill>
              <a:latin typeface="Arial"/>
            </a:endParaRPr>
          </a:p>
        </p:txBody>
      </p:sp>
      <p:sp>
        <p:nvSpPr>
          <p:cNvPr id="54" name="TextBox 53">
            <a:extLst>
              <a:ext uri="{FF2B5EF4-FFF2-40B4-BE49-F238E27FC236}">
                <a16:creationId xmlns:a16="http://schemas.microsoft.com/office/drawing/2014/main" id="{0943C436-1D87-9DF5-0B0F-E453567B8EBE}"/>
              </a:ext>
            </a:extLst>
          </p:cNvPr>
          <p:cNvSpPr txBox="1"/>
          <p:nvPr/>
        </p:nvSpPr>
        <p:spPr>
          <a:xfrm flipH="1">
            <a:off x="6824712" y="1569404"/>
            <a:ext cx="2197519" cy="153888"/>
          </a:xfrm>
          <a:prstGeom prst="rect">
            <a:avLst/>
          </a:prstGeom>
          <a:noFill/>
        </p:spPr>
        <p:txBody>
          <a:bodyPr wrap="square" lIns="0" tIns="0" rIns="0" bIns="0" rtlCol="0">
            <a:spAutoFit/>
          </a:bodyPr>
          <a:lstStyle/>
          <a:p>
            <a:r>
              <a:rPr lang="en-US" sz="1000">
                <a:solidFill>
                  <a:schemeClr val="accent4"/>
                </a:solidFill>
              </a:rPr>
              <a:t>Purpose Built</a:t>
            </a:r>
          </a:p>
        </p:txBody>
      </p:sp>
      <p:pic>
        <p:nvPicPr>
          <p:cNvPr id="57" name="Graphic 56" descr="Lightbulb and gear with solid fill">
            <a:extLst>
              <a:ext uri="{FF2B5EF4-FFF2-40B4-BE49-F238E27FC236}">
                <a16:creationId xmlns:a16="http://schemas.microsoft.com/office/drawing/2014/main" id="{6A84DAE0-B14C-7F05-7882-6CBB5B31E74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958725" y="1132944"/>
            <a:ext cx="685800" cy="685800"/>
          </a:xfrm>
          <a:prstGeom prst="rect">
            <a:avLst/>
          </a:prstGeom>
        </p:spPr>
      </p:pic>
      <p:pic>
        <p:nvPicPr>
          <p:cNvPr id="6" name="Picture 5" descr="A rainbow colored logo on a black background&#10;&#10;Description automatically generated">
            <a:extLst>
              <a:ext uri="{FF2B5EF4-FFF2-40B4-BE49-F238E27FC236}">
                <a16:creationId xmlns:a16="http://schemas.microsoft.com/office/drawing/2014/main" id="{7E999F02-925A-2284-3FB7-DAE41A765064}"/>
              </a:ext>
            </a:extLst>
          </p:cNvPr>
          <p:cNvPicPr>
            <a:picLocks noChangeAspect="1"/>
          </p:cNvPicPr>
          <p:nvPr/>
        </p:nvPicPr>
        <p:blipFill>
          <a:blip r:embed="rId17"/>
          <a:stretch>
            <a:fillRect/>
          </a:stretch>
        </p:blipFill>
        <p:spPr>
          <a:xfrm>
            <a:off x="11562325" y="89044"/>
            <a:ext cx="547295" cy="547295"/>
          </a:xfrm>
          <a:prstGeom prst="rect">
            <a:avLst/>
          </a:prstGeom>
        </p:spPr>
      </p:pic>
    </p:spTree>
    <p:custDataLst>
      <p:tags r:id="rId1"/>
    </p:custDataLst>
    <p:extLst>
      <p:ext uri="{BB962C8B-B14F-4D97-AF65-F5344CB8AC3E}">
        <p14:creationId xmlns:p14="http://schemas.microsoft.com/office/powerpoint/2010/main" val="915740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6" name="Rectangle 1065">
            <a:extLst>
              <a:ext uri="{FF2B5EF4-FFF2-40B4-BE49-F238E27FC236}">
                <a16:creationId xmlns:a16="http://schemas.microsoft.com/office/drawing/2014/main" id="{6C1A11A3-30A8-BFF7-8131-8B2B4B3EF467}"/>
              </a:ext>
            </a:extLst>
          </p:cNvPr>
          <p:cNvSpPr/>
          <p:nvPr/>
        </p:nvSpPr>
        <p:spPr>
          <a:xfrm>
            <a:off x="1981200" y="2462926"/>
            <a:ext cx="8237732" cy="103966"/>
          </a:xfrm>
          <a:prstGeom prst="rect">
            <a:avLst/>
          </a:prstGeom>
          <a:gradFill flip="none" rotWithShape="1">
            <a:gsLst>
              <a:gs pos="0">
                <a:schemeClr val="accent1"/>
              </a:gs>
              <a:gs pos="34000">
                <a:schemeClr val="accent2"/>
              </a:gs>
              <a:gs pos="72000">
                <a:schemeClr val="accent3"/>
              </a:gs>
              <a:gs pos="100000">
                <a:schemeClr val="accent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Rounded Corners 68">
            <a:extLst>
              <a:ext uri="{FF2B5EF4-FFF2-40B4-BE49-F238E27FC236}">
                <a16:creationId xmlns:a16="http://schemas.microsoft.com/office/drawing/2014/main" id="{0FB8B2DF-6321-3347-41B6-E02826A88627}"/>
              </a:ext>
            </a:extLst>
          </p:cNvPr>
          <p:cNvSpPr/>
          <p:nvPr/>
        </p:nvSpPr>
        <p:spPr bwMode="auto">
          <a:xfrm>
            <a:off x="1490969" y="1836479"/>
            <a:ext cx="980462" cy="380857"/>
          </a:xfrm>
          <a:prstGeom prst="roundRect">
            <a:avLst>
              <a:gd name="adj" fmla="val 50000"/>
            </a:avLst>
          </a:prstGeom>
          <a:solidFill>
            <a:schemeClr val="accent1"/>
          </a:solidFill>
          <a:ln>
            <a:noFill/>
            <a:prstDash/>
          </a:ln>
          <a:effectLst/>
        </p:spPr>
        <p:txBody>
          <a:bodyPr rot="0" spcFirstLastPara="0" vertOverflow="overflow" horzOverflow="overflow" vert="horz" wrap="square" lIns="9144" tIns="27432" rIns="9144" bIns="27432" numCol="1" spcCol="0" rtlCol="0" fromWordArt="0" anchor="ctr" anchorCtr="0" forceAA="0" compatLnSpc="1">
            <a:prstTxWarp prst="textNoShape">
              <a:avLst/>
            </a:prstTxWarp>
            <a:spAutoFit/>
          </a:body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gradFill>
                  <a:gsLst>
                    <a:gs pos="100000">
                      <a:srgbClr val="FFFFFF"/>
                    </a:gs>
                    <a:gs pos="0">
                      <a:srgbClr val="FFFFFF"/>
                    </a:gs>
                  </a:gsLst>
                  <a:path path="circle">
                    <a:fillToRect r="100000" b="100000"/>
                  </a:path>
                </a:gradFill>
                <a:effectLst/>
                <a:uLnTx/>
                <a:uFillTx/>
                <a:latin typeface="Segoe Sans Display Semibold" pitchFamily="2" charset="0"/>
                <a:ea typeface="+mn-ea"/>
                <a:cs typeface="Segoe Sans Display Semibold" pitchFamily="2" charset="0"/>
              </a:rPr>
              <a:t>Stage 1</a:t>
            </a:r>
          </a:p>
        </p:txBody>
      </p:sp>
      <p:grpSp>
        <p:nvGrpSpPr>
          <p:cNvPr id="1068" name="Group 1067">
            <a:extLst>
              <a:ext uri="{FF2B5EF4-FFF2-40B4-BE49-F238E27FC236}">
                <a16:creationId xmlns:a16="http://schemas.microsoft.com/office/drawing/2014/main" id="{FAF58BB4-29C7-2092-C979-30B6D9650E5A}"/>
              </a:ext>
            </a:extLst>
          </p:cNvPr>
          <p:cNvGrpSpPr/>
          <p:nvPr/>
        </p:nvGrpSpPr>
        <p:grpSpPr>
          <a:xfrm>
            <a:off x="1876287" y="2396744"/>
            <a:ext cx="236330" cy="236330"/>
            <a:chOff x="2265570" y="2867268"/>
            <a:chExt cx="469534" cy="469534"/>
          </a:xfrm>
        </p:grpSpPr>
        <p:sp>
          <p:nvSpPr>
            <p:cNvPr id="1069" name="Oval 1068">
              <a:extLst>
                <a:ext uri="{FF2B5EF4-FFF2-40B4-BE49-F238E27FC236}">
                  <a16:creationId xmlns:a16="http://schemas.microsoft.com/office/drawing/2014/main" id="{282CA4AF-414B-AC6B-5524-AAC426EC1358}"/>
                </a:ext>
              </a:extLst>
            </p:cNvPr>
            <p:cNvSpPr>
              <a:spLocks/>
            </p:cNvSpPr>
            <p:nvPr/>
          </p:nvSpPr>
          <p:spPr>
            <a:xfrm>
              <a:off x="2265570" y="2867268"/>
              <a:ext cx="469534" cy="469534"/>
            </a:xfrm>
            <a:prstGeom prst="ellipse">
              <a:avLst/>
            </a:prstGeom>
            <a:solidFill>
              <a:srgbClr val="607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0" name="Oval 1069">
              <a:extLst>
                <a:ext uri="{FF2B5EF4-FFF2-40B4-BE49-F238E27FC236}">
                  <a16:creationId xmlns:a16="http://schemas.microsoft.com/office/drawing/2014/main" id="{C0C0E55E-1CB5-D003-CD72-C214E7F33661}"/>
                </a:ext>
              </a:extLst>
            </p:cNvPr>
            <p:cNvSpPr>
              <a:spLocks/>
            </p:cNvSpPr>
            <p:nvPr/>
          </p:nvSpPr>
          <p:spPr>
            <a:xfrm>
              <a:off x="2338472" y="2940170"/>
              <a:ext cx="323730" cy="323730"/>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71" name="Group 1070">
            <a:extLst>
              <a:ext uri="{FF2B5EF4-FFF2-40B4-BE49-F238E27FC236}">
                <a16:creationId xmlns:a16="http://schemas.microsoft.com/office/drawing/2014/main" id="{61428E65-31F0-5B26-EFE1-FB236F0BF2C8}"/>
              </a:ext>
            </a:extLst>
          </p:cNvPr>
          <p:cNvGrpSpPr/>
          <p:nvPr/>
        </p:nvGrpSpPr>
        <p:grpSpPr>
          <a:xfrm>
            <a:off x="4619418" y="2396744"/>
            <a:ext cx="236330" cy="236330"/>
            <a:chOff x="2265570" y="2867268"/>
            <a:chExt cx="469534" cy="469534"/>
          </a:xfrm>
        </p:grpSpPr>
        <p:sp>
          <p:nvSpPr>
            <p:cNvPr id="1072" name="Oval 1071">
              <a:extLst>
                <a:ext uri="{FF2B5EF4-FFF2-40B4-BE49-F238E27FC236}">
                  <a16:creationId xmlns:a16="http://schemas.microsoft.com/office/drawing/2014/main" id="{19B3D3A7-23E8-A07E-207A-CD5B61F1191C}"/>
                </a:ext>
              </a:extLst>
            </p:cNvPr>
            <p:cNvSpPr>
              <a:spLocks/>
            </p:cNvSpPr>
            <p:nvPr/>
          </p:nvSpPr>
          <p:spPr>
            <a:xfrm>
              <a:off x="2265570" y="2867268"/>
              <a:ext cx="469534" cy="469534"/>
            </a:xfrm>
            <a:prstGeom prst="ellipse">
              <a:avLst/>
            </a:prstGeom>
            <a:solidFill>
              <a:srgbClr val="607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3" name="Oval 1072">
              <a:extLst>
                <a:ext uri="{FF2B5EF4-FFF2-40B4-BE49-F238E27FC236}">
                  <a16:creationId xmlns:a16="http://schemas.microsoft.com/office/drawing/2014/main" id="{985E6C41-57DB-ED4F-4ECA-A04639110BC8}"/>
                </a:ext>
              </a:extLst>
            </p:cNvPr>
            <p:cNvSpPr>
              <a:spLocks/>
            </p:cNvSpPr>
            <p:nvPr/>
          </p:nvSpPr>
          <p:spPr>
            <a:xfrm>
              <a:off x="2338472" y="2940170"/>
              <a:ext cx="323730" cy="323730"/>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74" name="Group 1073">
            <a:extLst>
              <a:ext uri="{FF2B5EF4-FFF2-40B4-BE49-F238E27FC236}">
                <a16:creationId xmlns:a16="http://schemas.microsoft.com/office/drawing/2014/main" id="{0947A4E6-3D2B-EC0B-96A4-95E32351D0F1}"/>
              </a:ext>
            </a:extLst>
          </p:cNvPr>
          <p:cNvGrpSpPr/>
          <p:nvPr/>
        </p:nvGrpSpPr>
        <p:grpSpPr>
          <a:xfrm>
            <a:off x="7362549" y="2396744"/>
            <a:ext cx="236330" cy="236330"/>
            <a:chOff x="2265570" y="2867268"/>
            <a:chExt cx="469534" cy="469534"/>
          </a:xfrm>
        </p:grpSpPr>
        <p:sp>
          <p:nvSpPr>
            <p:cNvPr id="1075" name="Oval 1074">
              <a:extLst>
                <a:ext uri="{FF2B5EF4-FFF2-40B4-BE49-F238E27FC236}">
                  <a16:creationId xmlns:a16="http://schemas.microsoft.com/office/drawing/2014/main" id="{15EA74E3-F413-7A7B-C19F-F8C072246993}"/>
                </a:ext>
              </a:extLst>
            </p:cNvPr>
            <p:cNvSpPr>
              <a:spLocks/>
            </p:cNvSpPr>
            <p:nvPr/>
          </p:nvSpPr>
          <p:spPr>
            <a:xfrm>
              <a:off x="2265570" y="2867268"/>
              <a:ext cx="469534" cy="469534"/>
            </a:xfrm>
            <a:prstGeom prst="ellipse">
              <a:avLst/>
            </a:prstGeom>
            <a:solidFill>
              <a:srgbClr val="607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6" name="Oval 1075">
              <a:extLst>
                <a:ext uri="{FF2B5EF4-FFF2-40B4-BE49-F238E27FC236}">
                  <a16:creationId xmlns:a16="http://schemas.microsoft.com/office/drawing/2014/main" id="{663A7F44-DC60-F160-3C5C-ACF4ED22E8E1}"/>
                </a:ext>
              </a:extLst>
            </p:cNvPr>
            <p:cNvSpPr>
              <a:spLocks/>
            </p:cNvSpPr>
            <p:nvPr/>
          </p:nvSpPr>
          <p:spPr>
            <a:xfrm>
              <a:off x="2338472" y="2940170"/>
              <a:ext cx="323730" cy="323730"/>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1077" name="Group 1076">
            <a:extLst>
              <a:ext uri="{FF2B5EF4-FFF2-40B4-BE49-F238E27FC236}">
                <a16:creationId xmlns:a16="http://schemas.microsoft.com/office/drawing/2014/main" id="{2BD92ABF-02DF-EED2-B5AC-D53D2AB6CF4B}"/>
              </a:ext>
            </a:extLst>
          </p:cNvPr>
          <p:cNvGrpSpPr/>
          <p:nvPr/>
        </p:nvGrpSpPr>
        <p:grpSpPr>
          <a:xfrm>
            <a:off x="10105679" y="2396744"/>
            <a:ext cx="236330" cy="236330"/>
            <a:chOff x="2265570" y="2867268"/>
            <a:chExt cx="469534" cy="469534"/>
          </a:xfrm>
        </p:grpSpPr>
        <p:sp>
          <p:nvSpPr>
            <p:cNvPr id="1078" name="Oval 1077">
              <a:extLst>
                <a:ext uri="{FF2B5EF4-FFF2-40B4-BE49-F238E27FC236}">
                  <a16:creationId xmlns:a16="http://schemas.microsoft.com/office/drawing/2014/main" id="{58E65224-ADAB-70B0-ADCE-ACFEED40829D}"/>
                </a:ext>
              </a:extLst>
            </p:cNvPr>
            <p:cNvSpPr>
              <a:spLocks/>
            </p:cNvSpPr>
            <p:nvPr/>
          </p:nvSpPr>
          <p:spPr>
            <a:xfrm>
              <a:off x="2265570" y="2867268"/>
              <a:ext cx="469534" cy="469534"/>
            </a:xfrm>
            <a:prstGeom prst="ellipse">
              <a:avLst/>
            </a:prstGeom>
            <a:solidFill>
              <a:srgbClr val="6079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79" name="Oval 1078">
              <a:extLst>
                <a:ext uri="{FF2B5EF4-FFF2-40B4-BE49-F238E27FC236}">
                  <a16:creationId xmlns:a16="http://schemas.microsoft.com/office/drawing/2014/main" id="{39FD9143-078C-3627-CC20-E453AF6B1579}"/>
                </a:ext>
              </a:extLst>
            </p:cNvPr>
            <p:cNvSpPr>
              <a:spLocks/>
            </p:cNvSpPr>
            <p:nvPr/>
          </p:nvSpPr>
          <p:spPr>
            <a:xfrm>
              <a:off x="2338472" y="2940170"/>
              <a:ext cx="323730" cy="323730"/>
            </a:xfrm>
            <a:prstGeom prst="ellipse">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080" name="Rectangle: Rounded Corners 68">
            <a:extLst>
              <a:ext uri="{FF2B5EF4-FFF2-40B4-BE49-F238E27FC236}">
                <a16:creationId xmlns:a16="http://schemas.microsoft.com/office/drawing/2014/main" id="{3CC25B99-6CC7-94DD-D29A-E8161E729CFB}"/>
              </a:ext>
            </a:extLst>
          </p:cNvPr>
          <p:cNvSpPr/>
          <p:nvPr/>
        </p:nvSpPr>
        <p:spPr bwMode="auto">
          <a:xfrm>
            <a:off x="4238027" y="1836479"/>
            <a:ext cx="980462" cy="380857"/>
          </a:xfrm>
          <a:prstGeom prst="roundRect">
            <a:avLst>
              <a:gd name="adj" fmla="val 50000"/>
            </a:avLst>
          </a:prstGeom>
          <a:solidFill>
            <a:schemeClr val="accent2"/>
          </a:solidFill>
          <a:ln>
            <a:noFill/>
            <a:prstDash/>
          </a:ln>
          <a:effectLst/>
        </p:spPr>
        <p:txBody>
          <a:bodyPr rot="0" spcFirstLastPara="0" vertOverflow="overflow" horzOverflow="overflow" vert="horz" wrap="square" lIns="9144" tIns="27432" rIns="9144" bIns="27432" numCol="1" spcCol="0" rtlCol="0" fromWordArt="0" anchor="ctr" anchorCtr="0" forceAA="0" compatLnSpc="1">
            <a:prstTxWarp prst="textNoShape">
              <a:avLst/>
            </a:prstTxWarp>
            <a:spAutoFit/>
          </a:body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lang="en-US" sz="1400" b="1">
                <a:ln w="3175">
                  <a:noFill/>
                </a:ln>
                <a:gradFill>
                  <a:gsLst>
                    <a:gs pos="100000">
                      <a:srgbClr val="FFFFFF"/>
                    </a:gs>
                    <a:gs pos="0">
                      <a:srgbClr val="FFFFFF"/>
                    </a:gs>
                  </a:gsLst>
                  <a:path path="circle">
                    <a:fillToRect r="100000" b="100000"/>
                  </a:path>
                </a:gradFill>
                <a:latin typeface="Segoe Sans Display Semibold" pitchFamily="2" charset="0"/>
                <a:cs typeface="Segoe Sans Display Semibold" pitchFamily="2" charset="0"/>
              </a:rPr>
              <a:t>Stage</a:t>
            </a:r>
            <a:r>
              <a:rPr kumimoji="0" lang="en-US" sz="1400" b="1" i="0" u="none" strike="noStrike" kern="1200" cap="none" spc="0" normalizeH="0" baseline="0" noProof="0">
                <a:ln w="3175">
                  <a:noFill/>
                </a:ln>
                <a:gradFill>
                  <a:gsLst>
                    <a:gs pos="100000">
                      <a:srgbClr val="FFFFFF"/>
                    </a:gs>
                    <a:gs pos="0">
                      <a:srgbClr val="FFFFFF"/>
                    </a:gs>
                  </a:gsLst>
                  <a:path path="circle">
                    <a:fillToRect r="100000" b="100000"/>
                  </a:path>
                </a:gradFill>
                <a:effectLst/>
                <a:uLnTx/>
                <a:uFillTx/>
                <a:latin typeface="Segoe Sans Display Semibold" pitchFamily="2" charset="0"/>
                <a:ea typeface="+mn-ea"/>
                <a:cs typeface="Segoe Sans Display Semibold" pitchFamily="2" charset="0"/>
              </a:rPr>
              <a:t> 2</a:t>
            </a:r>
          </a:p>
        </p:txBody>
      </p:sp>
      <p:sp>
        <p:nvSpPr>
          <p:cNvPr id="1081" name="Rectangle: Rounded Corners 68">
            <a:extLst>
              <a:ext uri="{FF2B5EF4-FFF2-40B4-BE49-F238E27FC236}">
                <a16:creationId xmlns:a16="http://schemas.microsoft.com/office/drawing/2014/main" id="{75F18DF5-C321-5C90-1E3C-FFEABE4EBF09}"/>
              </a:ext>
            </a:extLst>
          </p:cNvPr>
          <p:cNvSpPr/>
          <p:nvPr/>
        </p:nvSpPr>
        <p:spPr bwMode="auto">
          <a:xfrm>
            <a:off x="6985085" y="1836479"/>
            <a:ext cx="980462" cy="380857"/>
          </a:xfrm>
          <a:prstGeom prst="roundRect">
            <a:avLst>
              <a:gd name="adj" fmla="val 50000"/>
            </a:avLst>
          </a:prstGeom>
          <a:solidFill>
            <a:schemeClr val="accent3"/>
          </a:solidFill>
          <a:ln>
            <a:noFill/>
            <a:prstDash/>
          </a:ln>
          <a:effectLst/>
        </p:spPr>
        <p:txBody>
          <a:bodyPr rot="0" spcFirstLastPara="0" vertOverflow="overflow" horzOverflow="overflow" vert="horz" wrap="square" lIns="9144" tIns="27432" rIns="9144" bIns="27432" numCol="1" spcCol="0" rtlCol="0" fromWordArt="0" anchor="ctr" anchorCtr="0" forceAA="0" compatLnSpc="1">
            <a:prstTxWarp prst="textNoShape">
              <a:avLst/>
            </a:prstTxWarp>
            <a:spAutoFit/>
          </a:body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gradFill>
                  <a:gsLst>
                    <a:gs pos="100000">
                      <a:srgbClr val="FFFFFF"/>
                    </a:gs>
                    <a:gs pos="0">
                      <a:srgbClr val="FFFFFF"/>
                    </a:gs>
                  </a:gsLst>
                  <a:path path="circle">
                    <a:fillToRect r="100000" b="100000"/>
                  </a:path>
                </a:gradFill>
                <a:effectLst/>
                <a:uLnTx/>
                <a:uFillTx/>
                <a:latin typeface="Segoe Sans Display Semibold" pitchFamily="2" charset="0"/>
                <a:ea typeface="+mn-ea"/>
                <a:cs typeface="Segoe Sans Display Semibold" pitchFamily="2" charset="0"/>
              </a:rPr>
              <a:t>Stage 3</a:t>
            </a:r>
          </a:p>
        </p:txBody>
      </p:sp>
      <p:sp>
        <p:nvSpPr>
          <p:cNvPr id="1082" name="Rectangle: Rounded Corners 68">
            <a:extLst>
              <a:ext uri="{FF2B5EF4-FFF2-40B4-BE49-F238E27FC236}">
                <a16:creationId xmlns:a16="http://schemas.microsoft.com/office/drawing/2014/main" id="{E849DCBF-0980-8C9C-4F06-62B675B6305D}"/>
              </a:ext>
            </a:extLst>
          </p:cNvPr>
          <p:cNvSpPr/>
          <p:nvPr/>
        </p:nvSpPr>
        <p:spPr bwMode="auto">
          <a:xfrm>
            <a:off x="9732143" y="1836479"/>
            <a:ext cx="980462" cy="380857"/>
          </a:xfrm>
          <a:prstGeom prst="roundRect">
            <a:avLst>
              <a:gd name="adj" fmla="val 50000"/>
            </a:avLst>
          </a:prstGeom>
          <a:solidFill>
            <a:schemeClr val="accent6"/>
          </a:solidFill>
          <a:ln>
            <a:noFill/>
            <a:prstDash/>
          </a:ln>
          <a:effectLst/>
        </p:spPr>
        <p:txBody>
          <a:bodyPr rot="0" spcFirstLastPara="0" vertOverflow="overflow" horzOverflow="overflow" vert="horz" wrap="square" lIns="9144" tIns="27432" rIns="9144" bIns="27432" numCol="1" spcCol="0" rtlCol="0" fromWordArt="0" anchor="ctr" anchorCtr="0" forceAA="0" compatLnSpc="1">
            <a:prstTxWarp prst="textNoShape">
              <a:avLst/>
            </a:prstTxWarp>
            <a:spAutoFit/>
          </a:bodyPr>
          <a:lstStyle/>
          <a:p>
            <a:pPr marL="0" marR="0" lvl="0" indent="0" algn="ctr" defTabSz="541753" rtl="0" eaLnBrk="1" fontAlgn="base" latinLnBrk="0" hangingPunct="1">
              <a:lnSpc>
                <a:spcPct val="100000"/>
              </a:lnSpc>
              <a:spcBef>
                <a:spcPct val="0"/>
              </a:spcBef>
              <a:spcAft>
                <a:spcPct val="0"/>
              </a:spcAft>
              <a:buClrTx/>
              <a:buSzTx/>
              <a:buFontTx/>
              <a:buNone/>
              <a:tabLst>
                <a:tab pos="881057" algn="l"/>
              </a:tabLst>
              <a:defRPr/>
            </a:pPr>
            <a:r>
              <a:rPr kumimoji="0" lang="en-US" sz="1400" b="1" i="0" u="none" strike="noStrike" kern="1200" cap="none" spc="0" normalizeH="0" baseline="0" noProof="0">
                <a:ln w="3175">
                  <a:noFill/>
                </a:ln>
                <a:gradFill>
                  <a:gsLst>
                    <a:gs pos="100000">
                      <a:srgbClr val="FFFFFF"/>
                    </a:gs>
                    <a:gs pos="0">
                      <a:srgbClr val="FFFFFF"/>
                    </a:gs>
                  </a:gsLst>
                  <a:path path="circle">
                    <a:fillToRect r="100000" b="100000"/>
                  </a:path>
                </a:gradFill>
                <a:effectLst/>
                <a:uLnTx/>
                <a:uFillTx/>
                <a:latin typeface="Segoe Sans Display Semibold" pitchFamily="2" charset="0"/>
                <a:ea typeface="+mn-ea"/>
                <a:cs typeface="Segoe Sans Display Semibold" pitchFamily="2" charset="0"/>
              </a:rPr>
              <a:t>Stage 4</a:t>
            </a:r>
          </a:p>
        </p:txBody>
      </p:sp>
      <p:sp>
        <p:nvSpPr>
          <p:cNvPr id="1083" name="copilot text">
            <a:extLst>
              <a:ext uri="{FF2B5EF4-FFF2-40B4-BE49-F238E27FC236}">
                <a16:creationId xmlns:a16="http://schemas.microsoft.com/office/drawing/2014/main" id="{E24A50ED-2840-BA75-7610-E66ED52585A7}"/>
              </a:ext>
            </a:extLst>
          </p:cNvPr>
          <p:cNvSpPr txBox="1"/>
          <p:nvPr/>
        </p:nvSpPr>
        <p:spPr>
          <a:xfrm>
            <a:off x="773574" y="5157216"/>
            <a:ext cx="2423160" cy="641907"/>
          </a:xfrm>
          <a:prstGeom prst="rect">
            <a:avLst/>
          </a:prstGeom>
          <a:noFill/>
        </p:spPr>
        <p:txBody>
          <a:bodyPr wrap="square" lIns="137160" tIns="0" rIns="228600" anchor="t">
            <a:spAutoFit/>
          </a:bodyPr>
          <a:lstStyle/>
          <a:p>
            <a:pPr marL="0" marR="0" lvl="0" indent="0" algn="ctr" defTabSz="914400" rtl="0" eaLnBrk="1" fontAlgn="auto" latinLnBrk="0" hangingPunct="1">
              <a:lnSpc>
                <a:spcPct val="110000"/>
              </a:lnSpc>
              <a:spcBef>
                <a:spcPts val="1200"/>
              </a:spcBef>
              <a:spcAft>
                <a:spcPts val="800"/>
              </a:spcAft>
              <a:buClrTx/>
              <a:buSzTx/>
              <a:buFontTx/>
              <a:buNone/>
              <a:tabLst/>
              <a:defRPr/>
            </a:pPr>
            <a:r>
              <a:rPr kumimoji="0" lang="en-US" sz="1200" b="1" i="0" u="none" strike="noStrike" kern="0" cap="none" spc="0" normalizeH="0" baseline="0" noProof="0">
                <a:ln>
                  <a:noFill/>
                </a:ln>
                <a:effectLst/>
                <a:uLnTx/>
                <a:uFillTx/>
                <a:latin typeface="Segoe Sans Display Semibold" pitchFamily="2" charset="0"/>
                <a:ea typeface="Aptos" panose="020B0004020202020204" pitchFamily="34" charset="0"/>
                <a:cs typeface="Segoe Sans Display Semibold" pitchFamily="2" charset="0"/>
              </a:rPr>
              <a:t>Every person is </a:t>
            </a:r>
            <a:br>
              <a:rPr kumimoji="0" lang="en-US" sz="1200" b="1" i="0" u="none" strike="noStrike" kern="0" cap="none" spc="0" normalizeH="0" baseline="0" noProof="0">
                <a:ln>
                  <a:noFill/>
                </a:ln>
                <a:effectLst/>
                <a:uLnTx/>
                <a:uFillTx/>
                <a:latin typeface="Segoe Sans Display Semibold" pitchFamily="2" charset="0"/>
                <a:ea typeface="Aptos" panose="020B0004020202020204" pitchFamily="34" charset="0"/>
                <a:cs typeface="Segoe Sans Display Semibold" pitchFamily="2" charset="0"/>
              </a:rPr>
            </a:br>
            <a:r>
              <a:rPr kumimoji="0" lang="en-US" sz="1200" b="1" i="0" u="none" strike="noStrike" kern="0" cap="none" spc="0" normalizeH="0" baseline="0" noProof="0">
                <a:ln>
                  <a:noFill/>
                </a:ln>
                <a:effectLst/>
                <a:uLnTx/>
                <a:uFillTx/>
                <a:latin typeface="Segoe Sans Display Semibold" pitchFamily="2" charset="0"/>
                <a:ea typeface="Aptos" panose="020B0004020202020204" pitchFamily="34" charset="0"/>
                <a:cs typeface="Segoe Sans Display Semibold" pitchFamily="2" charset="0"/>
              </a:rPr>
              <a:t>augmented by AI that understands their job</a:t>
            </a:r>
            <a:endParaRPr kumimoji="0" lang="en-US" sz="1200" b="1" i="0" u="none" strike="noStrike" kern="100" cap="none" spc="0" normalizeH="0" baseline="0" noProof="0">
              <a:ln>
                <a:noFill/>
              </a:ln>
              <a:effectLst/>
              <a:uLnTx/>
              <a:uFillTx/>
              <a:latin typeface="Segoe Sans Display Semibold" pitchFamily="2" charset="0"/>
              <a:ea typeface="Aptos" panose="020B0004020202020204" pitchFamily="34" charset="0"/>
              <a:cs typeface="Segoe Sans Display Semibold" pitchFamily="2" charset="0"/>
            </a:endParaRPr>
          </a:p>
        </p:txBody>
      </p:sp>
      <p:sp>
        <p:nvSpPr>
          <p:cNvPr id="1084" name="Azure text 3">
            <a:extLst>
              <a:ext uri="{FF2B5EF4-FFF2-40B4-BE49-F238E27FC236}">
                <a16:creationId xmlns:a16="http://schemas.microsoft.com/office/drawing/2014/main" id="{B2F1E989-0812-2914-C4A1-CB1579CA7DB2}"/>
              </a:ext>
            </a:extLst>
          </p:cNvPr>
          <p:cNvSpPr txBox="1"/>
          <p:nvPr/>
        </p:nvSpPr>
        <p:spPr>
          <a:xfrm>
            <a:off x="6268258" y="5157216"/>
            <a:ext cx="2423160" cy="641907"/>
          </a:xfrm>
          <a:prstGeom prst="rect">
            <a:avLst/>
          </a:prstGeom>
          <a:noFill/>
        </p:spPr>
        <p:txBody>
          <a:bodyPr wrap="square" lIns="137160" tIns="0" rIns="22860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t>AI agents run entire teams,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t>with humans overseeing </a:t>
            </a:r>
            <a:b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br>
            <a: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t>and managing</a:t>
            </a:r>
          </a:p>
        </p:txBody>
      </p:sp>
      <p:sp>
        <p:nvSpPr>
          <p:cNvPr id="1085" name="Azure text 3">
            <a:extLst>
              <a:ext uri="{FF2B5EF4-FFF2-40B4-BE49-F238E27FC236}">
                <a16:creationId xmlns:a16="http://schemas.microsoft.com/office/drawing/2014/main" id="{F4CE52D0-D77D-00D8-1064-44698C5B4C76}"/>
              </a:ext>
            </a:extLst>
          </p:cNvPr>
          <p:cNvSpPr txBox="1"/>
          <p:nvPr/>
        </p:nvSpPr>
        <p:spPr>
          <a:xfrm>
            <a:off x="9009356" y="5157216"/>
            <a:ext cx="2423160" cy="637482"/>
          </a:xfrm>
          <a:prstGeom prst="rect">
            <a:avLst/>
          </a:prstGeom>
          <a:noFill/>
        </p:spPr>
        <p:txBody>
          <a:bodyPr wrap="square" lIns="137160" tIns="0" rIns="22860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t>Departments or functions operating autonomously, without regular oversight</a:t>
            </a:r>
          </a:p>
        </p:txBody>
      </p:sp>
      <p:sp>
        <p:nvSpPr>
          <p:cNvPr id="1086" name="Azure text 3">
            <a:extLst>
              <a:ext uri="{FF2B5EF4-FFF2-40B4-BE49-F238E27FC236}">
                <a16:creationId xmlns:a16="http://schemas.microsoft.com/office/drawing/2014/main" id="{6DE5B5F6-54B6-6B32-B8C0-5A71F6921233}"/>
              </a:ext>
            </a:extLst>
          </p:cNvPr>
          <p:cNvSpPr txBox="1"/>
          <p:nvPr/>
        </p:nvSpPr>
        <p:spPr>
          <a:xfrm>
            <a:off x="3523215" y="5157216"/>
            <a:ext cx="2423160" cy="845040"/>
          </a:xfrm>
          <a:prstGeom prst="rect">
            <a:avLst/>
          </a:prstGeom>
          <a:noFill/>
        </p:spPr>
        <p:txBody>
          <a:bodyPr wrap="square" lIns="137160" tIns="0" rIns="228600" anchor="t">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rPr>
              <a:t>Every team includes AI agents that complete work autonomously</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200" b="1" i="0" u="none" strike="noStrike" kern="1200" cap="none" spc="0" normalizeH="0" baseline="0" noProof="0">
              <a:ln>
                <a:noFill/>
              </a:ln>
              <a:effectLst/>
              <a:uLnTx/>
              <a:uFillTx/>
              <a:latin typeface="Segoe Sans Display Semibold" pitchFamily="2" charset="0"/>
              <a:ea typeface="+mn-ea"/>
              <a:cs typeface="Segoe Sans Display Semibold" pitchFamily="2" charset="0"/>
            </a:endParaRPr>
          </a:p>
        </p:txBody>
      </p:sp>
      <p:sp>
        <p:nvSpPr>
          <p:cNvPr id="1087" name="Title" descr="The words &quot;Teach everyone to code&quot; are crossed out with horizontal lines.">
            <a:extLst>
              <a:ext uri="{FF2B5EF4-FFF2-40B4-BE49-F238E27FC236}">
                <a16:creationId xmlns:a16="http://schemas.microsoft.com/office/drawing/2014/main" id="{8E7B27AF-BE91-9364-636F-67921D4EB19A}"/>
              </a:ext>
              <a:ext uri="{C183D7F6-B498-43B3-948B-1728B52AA6E4}">
                <adec:decorative xmlns:adec="http://schemas.microsoft.com/office/drawing/2017/decorative" val="0"/>
              </a:ext>
            </a:extLst>
          </p:cNvPr>
          <p:cNvSpPr txBox="1">
            <a:spLocks/>
          </p:cNvSpPr>
          <p:nvPr/>
        </p:nvSpPr>
        <p:spPr>
          <a:xfrm>
            <a:off x="6248400" y="2907673"/>
            <a:ext cx="2438402" cy="6667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effectLst/>
                <a:uLnTx/>
                <a:uFillTx/>
                <a:latin typeface="Segoe Sans Display Semibold" pitchFamily="2" charset="0"/>
                <a:ea typeface="+mn-ea"/>
                <a:cs typeface="Segoe Sans Display Semibold" pitchFamily="2" charset="0"/>
              </a:rPr>
              <a:t>Human + </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effectLst/>
                <a:uLnTx/>
                <a:uFillTx/>
                <a:latin typeface="Segoe Sans Display Semibold" pitchFamily="2" charset="0"/>
                <a:ea typeface="+mn-ea"/>
                <a:cs typeface="Segoe Sans Display Semibold" pitchFamily="2" charset="0"/>
              </a:rPr>
              <a:t>Orchestrator Agent</a:t>
            </a:r>
          </a:p>
        </p:txBody>
      </p:sp>
      <p:sp>
        <p:nvSpPr>
          <p:cNvPr id="1088" name="Rounded Rectangle 6">
            <a:extLst>
              <a:ext uri="{FF2B5EF4-FFF2-40B4-BE49-F238E27FC236}">
                <a16:creationId xmlns:a16="http://schemas.microsoft.com/office/drawing/2014/main" id="{59269EB7-9211-A755-E5B8-BDBD2423FAFB}"/>
              </a:ext>
            </a:extLst>
          </p:cNvPr>
          <p:cNvSpPr/>
          <p:nvPr/>
        </p:nvSpPr>
        <p:spPr>
          <a:xfrm flipH="1">
            <a:off x="6259974" y="2898613"/>
            <a:ext cx="2438400" cy="2072780"/>
          </a:xfrm>
          <a:prstGeom prst="roundRect">
            <a:avLst>
              <a:gd name="adj" fmla="val 14911"/>
            </a:avLst>
          </a:prstGeom>
          <a:noFill/>
          <a:ln w="25400">
            <a:solidFill>
              <a:srgbClr val="60797B">
                <a:alpha val="4392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089" name="Group 1088">
            <a:extLst>
              <a:ext uri="{FF2B5EF4-FFF2-40B4-BE49-F238E27FC236}">
                <a16:creationId xmlns:a16="http://schemas.microsoft.com/office/drawing/2014/main" id="{B274DF73-4701-F833-65BB-A343CBB97AA8}"/>
              </a:ext>
            </a:extLst>
          </p:cNvPr>
          <p:cNvGrpSpPr/>
          <p:nvPr/>
        </p:nvGrpSpPr>
        <p:grpSpPr>
          <a:xfrm>
            <a:off x="7334616" y="4137963"/>
            <a:ext cx="1071962" cy="299828"/>
            <a:chOff x="9647954" y="3698871"/>
            <a:chExt cx="1071962" cy="299828"/>
          </a:xfrm>
        </p:grpSpPr>
        <p:grpSp>
          <p:nvGrpSpPr>
            <p:cNvPr id="1090" name="Group 1089">
              <a:extLst>
                <a:ext uri="{FF2B5EF4-FFF2-40B4-BE49-F238E27FC236}">
                  <a16:creationId xmlns:a16="http://schemas.microsoft.com/office/drawing/2014/main" id="{A4061767-ABC1-899D-A008-DC15B76165FD}"/>
                </a:ext>
              </a:extLst>
            </p:cNvPr>
            <p:cNvGrpSpPr/>
            <p:nvPr/>
          </p:nvGrpSpPr>
          <p:grpSpPr>
            <a:xfrm flipH="1">
              <a:off x="10034021" y="3698871"/>
              <a:ext cx="299828" cy="299828"/>
              <a:chOff x="2127902" y="3524736"/>
              <a:chExt cx="585216" cy="585216"/>
            </a:xfrm>
          </p:grpSpPr>
          <p:sp>
            <p:nvSpPr>
              <p:cNvPr id="1097" name="Oval 1096">
                <a:extLst>
                  <a:ext uri="{FF2B5EF4-FFF2-40B4-BE49-F238E27FC236}">
                    <a16:creationId xmlns:a16="http://schemas.microsoft.com/office/drawing/2014/main" id="{4FAF6CC3-744C-62AF-750A-90C1C35AB14F}"/>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98" name="Graphic 38">
                <a:extLst>
                  <a:ext uri="{FF2B5EF4-FFF2-40B4-BE49-F238E27FC236}">
                    <a16:creationId xmlns:a16="http://schemas.microsoft.com/office/drawing/2014/main" id="{B4E2FD7A-5B13-4535-E6A4-2EA214D59868}"/>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091" name="Group 1090">
              <a:extLst>
                <a:ext uri="{FF2B5EF4-FFF2-40B4-BE49-F238E27FC236}">
                  <a16:creationId xmlns:a16="http://schemas.microsoft.com/office/drawing/2014/main" id="{30748F98-CC95-7677-DE20-8119290D3031}"/>
                </a:ext>
              </a:extLst>
            </p:cNvPr>
            <p:cNvGrpSpPr/>
            <p:nvPr/>
          </p:nvGrpSpPr>
          <p:grpSpPr>
            <a:xfrm flipH="1">
              <a:off x="10420088" y="3698871"/>
              <a:ext cx="299828" cy="299828"/>
              <a:chOff x="2127902" y="3524736"/>
              <a:chExt cx="585216" cy="585216"/>
            </a:xfrm>
          </p:grpSpPr>
          <p:sp>
            <p:nvSpPr>
              <p:cNvPr id="1095" name="Oval 1094">
                <a:extLst>
                  <a:ext uri="{FF2B5EF4-FFF2-40B4-BE49-F238E27FC236}">
                    <a16:creationId xmlns:a16="http://schemas.microsoft.com/office/drawing/2014/main" id="{8F0265A8-6E10-CE5C-D11D-FA8D63E4051F}"/>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96" name="Graphic 38">
                <a:extLst>
                  <a:ext uri="{FF2B5EF4-FFF2-40B4-BE49-F238E27FC236}">
                    <a16:creationId xmlns:a16="http://schemas.microsoft.com/office/drawing/2014/main" id="{078877B1-9816-580C-FBDB-B9C6E5123284}"/>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092" name="Group 1091">
              <a:extLst>
                <a:ext uri="{FF2B5EF4-FFF2-40B4-BE49-F238E27FC236}">
                  <a16:creationId xmlns:a16="http://schemas.microsoft.com/office/drawing/2014/main" id="{DE5092E0-B0CE-03B2-D44B-5AA1CCAC26DC}"/>
                </a:ext>
              </a:extLst>
            </p:cNvPr>
            <p:cNvGrpSpPr/>
            <p:nvPr/>
          </p:nvGrpSpPr>
          <p:grpSpPr>
            <a:xfrm flipH="1">
              <a:off x="9647954" y="3698871"/>
              <a:ext cx="299828" cy="299828"/>
              <a:chOff x="2127902" y="3524736"/>
              <a:chExt cx="585216" cy="585216"/>
            </a:xfrm>
          </p:grpSpPr>
          <p:sp>
            <p:nvSpPr>
              <p:cNvPr id="1093" name="Oval 1092">
                <a:extLst>
                  <a:ext uri="{FF2B5EF4-FFF2-40B4-BE49-F238E27FC236}">
                    <a16:creationId xmlns:a16="http://schemas.microsoft.com/office/drawing/2014/main" id="{8E1A2504-7FE7-E0D5-B1FD-A2A050B51593}"/>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94" name="Graphic 38">
                <a:extLst>
                  <a:ext uri="{FF2B5EF4-FFF2-40B4-BE49-F238E27FC236}">
                    <a16:creationId xmlns:a16="http://schemas.microsoft.com/office/drawing/2014/main" id="{14C8FB97-029B-A479-0B1C-B18DE80238F7}"/>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sp>
        <p:nvSpPr>
          <p:cNvPr id="1099" name="Oval 1098">
            <a:extLst>
              <a:ext uri="{FF2B5EF4-FFF2-40B4-BE49-F238E27FC236}">
                <a16:creationId xmlns:a16="http://schemas.microsoft.com/office/drawing/2014/main" id="{21BC4365-4F91-A11B-1D5F-743A1667162E}"/>
              </a:ext>
            </a:extLst>
          </p:cNvPr>
          <p:cNvSpPr>
            <a:spLocks/>
          </p:cNvSpPr>
          <p:nvPr/>
        </p:nvSpPr>
        <p:spPr>
          <a:xfrm flipH="1">
            <a:off x="7720683" y="3755358"/>
            <a:ext cx="299828" cy="299828"/>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00" name="Group 1099">
            <a:extLst>
              <a:ext uri="{FF2B5EF4-FFF2-40B4-BE49-F238E27FC236}">
                <a16:creationId xmlns:a16="http://schemas.microsoft.com/office/drawing/2014/main" id="{5938245A-F9AF-F65D-77A0-2A7BE5018BFE}"/>
              </a:ext>
            </a:extLst>
          </p:cNvPr>
          <p:cNvGrpSpPr/>
          <p:nvPr/>
        </p:nvGrpSpPr>
        <p:grpSpPr>
          <a:xfrm flipH="1">
            <a:off x="6702651" y="3760432"/>
            <a:ext cx="299828" cy="299828"/>
            <a:chOff x="2096521" y="4143567"/>
            <a:chExt cx="585217" cy="585216"/>
          </a:xfrm>
        </p:grpSpPr>
        <p:sp>
          <p:nvSpPr>
            <p:cNvPr id="1101" name="Oval 1100">
              <a:extLst>
                <a:ext uri="{FF2B5EF4-FFF2-40B4-BE49-F238E27FC236}">
                  <a16:creationId xmlns:a16="http://schemas.microsoft.com/office/drawing/2014/main" id="{DE357EB0-74FD-E057-9167-226BF041B265}"/>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02" name="Graphic 22">
              <a:extLst>
                <a:ext uri="{FF2B5EF4-FFF2-40B4-BE49-F238E27FC236}">
                  <a16:creationId xmlns:a16="http://schemas.microsoft.com/office/drawing/2014/main" id="{4E0F630E-AD4F-0BCB-9C98-760F95379386}"/>
                </a:ext>
              </a:extLst>
            </p:cNvPr>
            <p:cNvSpPr>
              <a:spLocks noChangeAspect="1"/>
            </p:cNvSpPr>
            <p:nvPr/>
          </p:nvSpPr>
          <p:spPr>
            <a:xfrm>
              <a:off x="2096521" y="4143567"/>
              <a:ext cx="585217"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60797B"/>
            </a:solidFill>
            <a:ln w="28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03" name="Group 1102">
            <a:extLst>
              <a:ext uri="{FF2B5EF4-FFF2-40B4-BE49-F238E27FC236}">
                <a16:creationId xmlns:a16="http://schemas.microsoft.com/office/drawing/2014/main" id="{8006B243-A9B0-B657-0EF6-4E0D35FEC763}"/>
              </a:ext>
            </a:extLst>
          </p:cNvPr>
          <p:cNvGrpSpPr/>
          <p:nvPr/>
        </p:nvGrpSpPr>
        <p:grpSpPr>
          <a:xfrm>
            <a:off x="9003174" y="2898613"/>
            <a:ext cx="2438400" cy="2072780"/>
            <a:chOff x="9003174" y="2898613"/>
            <a:chExt cx="2438400" cy="2072780"/>
          </a:xfrm>
        </p:grpSpPr>
        <p:sp>
          <p:nvSpPr>
            <p:cNvPr id="1104" name="Title" descr="The words &quot;Teach everyone to code&quot; are crossed out with horizontal lines.">
              <a:extLst>
                <a:ext uri="{FF2B5EF4-FFF2-40B4-BE49-F238E27FC236}">
                  <a16:creationId xmlns:a16="http://schemas.microsoft.com/office/drawing/2014/main" id="{F72FAFFC-9E2D-410A-D4E6-174246406400}"/>
                </a:ext>
                <a:ext uri="{C183D7F6-B498-43B3-948B-1728B52AA6E4}">
                  <adec:decorative xmlns:adec="http://schemas.microsoft.com/office/drawing/2017/decorative" val="0"/>
                </a:ext>
              </a:extLst>
            </p:cNvPr>
            <p:cNvSpPr txBox="1">
              <a:spLocks/>
            </p:cNvSpPr>
            <p:nvPr/>
          </p:nvSpPr>
          <p:spPr>
            <a:xfrm>
              <a:off x="9004853" y="2907673"/>
              <a:ext cx="2411895" cy="6667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effectLst/>
                  <a:uLnTx/>
                  <a:uFillTx/>
                  <a:latin typeface="Segoe Sans Display Semibold" pitchFamily="2" charset="0"/>
                  <a:ea typeface="+mn-ea"/>
                  <a:cs typeface="Segoe Sans Display Semibold" pitchFamily="2" charset="0"/>
                </a:rPr>
                <a:t>Agents</a:t>
              </a:r>
            </a:p>
          </p:txBody>
        </p:sp>
        <p:sp>
          <p:nvSpPr>
            <p:cNvPr id="1105" name="Rounded Rectangle 5">
              <a:extLst>
                <a:ext uri="{FF2B5EF4-FFF2-40B4-BE49-F238E27FC236}">
                  <a16:creationId xmlns:a16="http://schemas.microsoft.com/office/drawing/2014/main" id="{7FAD1F1F-0D2F-972A-E29F-4182B2AD84B1}"/>
                </a:ext>
              </a:extLst>
            </p:cNvPr>
            <p:cNvSpPr/>
            <p:nvPr/>
          </p:nvSpPr>
          <p:spPr>
            <a:xfrm>
              <a:off x="9003174" y="2898613"/>
              <a:ext cx="2438400" cy="2072780"/>
            </a:xfrm>
            <a:prstGeom prst="roundRect">
              <a:avLst>
                <a:gd name="adj" fmla="val 14911"/>
              </a:avLst>
            </a:prstGeom>
            <a:noFill/>
            <a:ln w="25400">
              <a:solidFill>
                <a:srgbClr val="60797B">
                  <a:alpha val="4392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06" name="Group 1105">
              <a:extLst>
                <a:ext uri="{FF2B5EF4-FFF2-40B4-BE49-F238E27FC236}">
                  <a16:creationId xmlns:a16="http://schemas.microsoft.com/office/drawing/2014/main" id="{054F39F9-DDCD-1650-4D97-F12A290B9F53}"/>
                </a:ext>
              </a:extLst>
            </p:cNvPr>
            <p:cNvGrpSpPr/>
            <p:nvPr/>
          </p:nvGrpSpPr>
          <p:grpSpPr>
            <a:xfrm>
              <a:off x="9446798" y="3750250"/>
              <a:ext cx="1551510" cy="682433"/>
              <a:chOff x="9446798" y="3750250"/>
              <a:chExt cx="1551510" cy="682433"/>
            </a:xfrm>
          </p:grpSpPr>
          <p:grpSp>
            <p:nvGrpSpPr>
              <p:cNvPr id="1107" name="Group 1106">
                <a:extLst>
                  <a:ext uri="{FF2B5EF4-FFF2-40B4-BE49-F238E27FC236}">
                    <a16:creationId xmlns:a16="http://schemas.microsoft.com/office/drawing/2014/main" id="{46AFD2B1-7DAB-E714-67F1-665250189E1A}"/>
                  </a:ext>
                </a:extLst>
              </p:cNvPr>
              <p:cNvGrpSpPr/>
              <p:nvPr/>
            </p:nvGrpSpPr>
            <p:grpSpPr>
              <a:xfrm>
                <a:off x="10698480" y="3755739"/>
                <a:ext cx="299828" cy="299828"/>
                <a:chOff x="8202633" y="4843712"/>
                <a:chExt cx="299828" cy="299828"/>
              </a:xfrm>
            </p:grpSpPr>
            <p:sp>
              <p:nvSpPr>
                <p:cNvPr id="1128" name="Oval 1127">
                  <a:extLst>
                    <a:ext uri="{FF2B5EF4-FFF2-40B4-BE49-F238E27FC236}">
                      <a16:creationId xmlns:a16="http://schemas.microsoft.com/office/drawing/2014/main" id="{E8CC74A1-9133-9609-B198-C4502F5E6D43}"/>
                    </a:ext>
                  </a:extLst>
                </p:cNvPr>
                <p:cNvSpPr>
                  <a:spLocks/>
                </p:cNvSpPr>
                <p:nvPr/>
              </p:nvSpPr>
              <p:spPr>
                <a:xfrm flipH="1">
                  <a:off x="8202633" y="4843712"/>
                  <a:ext cx="299828" cy="299828"/>
                </a:xfrm>
                <a:prstGeom prst="ellipse">
                  <a:avLst/>
                </a:prstGeom>
                <a:solidFill>
                  <a:srgbClr val="60797B">
                    <a:alpha val="0"/>
                  </a:srgbClr>
                </a:solidFill>
                <a:ln w="12700" cap="rnd">
                  <a:solidFill>
                    <a:srgbClr val="60797B"/>
                  </a:solidFill>
                  <a:prstDash val="solid"/>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29" name="Group 1128">
                  <a:extLst>
                    <a:ext uri="{FF2B5EF4-FFF2-40B4-BE49-F238E27FC236}">
                      <a16:creationId xmlns:a16="http://schemas.microsoft.com/office/drawing/2014/main" id="{0938A97C-0656-6AB0-6F77-B341EC6F4F6A}"/>
                    </a:ext>
                  </a:extLst>
                </p:cNvPr>
                <p:cNvGrpSpPr/>
                <p:nvPr/>
              </p:nvGrpSpPr>
              <p:grpSpPr>
                <a:xfrm>
                  <a:off x="8278757" y="4898776"/>
                  <a:ext cx="146866" cy="189700"/>
                  <a:chOff x="6444743" y="4913022"/>
                  <a:chExt cx="114300" cy="147637"/>
                </a:xfrm>
                <a:solidFill>
                  <a:srgbClr val="60797B"/>
                </a:solidFill>
              </p:grpSpPr>
              <p:sp>
                <p:nvSpPr>
                  <p:cNvPr id="1130" name="Freeform 975">
                    <a:extLst>
                      <a:ext uri="{FF2B5EF4-FFF2-40B4-BE49-F238E27FC236}">
                        <a16:creationId xmlns:a16="http://schemas.microsoft.com/office/drawing/2014/main" id="{96F364A2-1E89-4E1A-9A9D-20C3A205E373}"/>
                      </a:ext>
                    </a:extLst>
                  </p:cNvPr>
                  <p:cNvSpPr/>
                  <p:nvPr/>
                </p:nvSpPr>
                <p:spPr>
                  <a:xfrm>
                    <a:off x="6470936" y="4913022"/>
                    <a:ext cx="61912" cy="61912"/>
                  </a:xfrm>
                  <a:custGeom>
                    <a:avLst/>
                    <a:gdLst>
                      <a:gd name="connsiteX0" fmla="*/ 61913 w 61912"/>
                      <a:gd name="connsiteY0" fmla="*/ 30956 h 61912"/>
                      <a:gd name="connsiteX1" fmla="*/ 30956 w 61912"/>
                      <a:gd name="connsiteY1" fmla="*/ 61913 h 61912"/>
                      <a:gd name="connsiteX2" fmla="*/ 0 w 61912"/>
                      <a:gd name="connsiteY2" fmla="*/ 30956 h 61912"/>
                      <a:gd name="connsiteX3" fmla="*/ 30956 w 61912"/>
                      <a:gd name="connsiteY3" fmla="*/ 0 h 61912"/>
                      <a:gd name="connsiteX4" fmla="*/ 61913 w 61912"/>
                      <a:gd name="connsiteY4" fmla="*/ 30956 h 61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 h="61912">
                        <a:moveTo>
                          <a:pt x="61913" y="30956"/>
                        </a:moveTo>
                        <a:cubicBezTo>
                          <a:pt x="61913" y="48053"/>
                          <a:pt x="48053" y="61913"/>
                          <a:pt x="30956" y="61913"/>
                        </a:cubicBezTo>
                        <a:cubicBezTo>
                          <a:pt x="13860" y="61913"/>
                          <a:pt x="0" y="48053"/>
                          <a:pt x="0" y="30956"/>
                        </a:cubicBezTo>
                        <a:cubicBezTo>
                          <a:pt x="0" y="13860"/>
                          <a:pt x="13860" y="0"/>
                          <a:pt x="30956" y="0"/>
                        </a:cubicBezTo>
                        <a:cubicBezTo>
                          <a:pt x="48053" y="0"/>
                          <a:pt x="61913" y="13860"/>
                          <a:pt x="61913" y="309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sp>
                <p:nvSpPr>
                  <p:cNvPr id="1131" name="Freeform 976">
                    <a:extLst>
                      <a:ext uri="{FF2B5EF4-FFF2-40B4-BE49-F238E27FC236}">
                        <a16:creationId xmlns:a16="http://schemas.microsoft.com/office/drawing/2014/main" id="{EE7046D1-0430-B9AE-7B10-596E6AF56AF9}"/>
                      </a:ext>
                    </a:extLst>
                  </p:cNvPr>
                  <p:cNvSpPr/>
                  <p:nvPr/>
                </p:nvSpPr>
                <p:spPr>
                  <a:xfrm>
                    <a:off x="6444743" y="4989222"/>
                    <a:ext cx="114300" cy="71437"/>
                  </a:xfrm>
                  <a:custGeom>
                    <a:avLst/>
                    <a:gdLst>
                      <a:gd name="connsiteX0" fmla="*/ 114300 w 114300"/>
                      <a:gd name="connsiteY0" fmla="*/ 20383 h 71437"/>
                      <a:gd name="connsiteX1" fmla="*/ 57150 w 114300"/>
                      <a:gd name="connsiteY1" fmla="*/ 71438 h 71437"/>
                      <a:gd name="connsiteX2" fmla="*/ 0 w 114300"/>
                      <a:gd name="connsiteY2" fmla="*/ 20383 h 71437"/>
                      <a:gd name="connsiteX3" fmla="*/ 20384 w 114300"/>
                      <a:gd name="connsiteY3" fmla="*/ 0 h 71437"/>
                      <a:gd name="connsiteX4" fmla="*/ 93917 w 114300"/>
                      <a:gd name="connsiteY4" fmla="*/ 0 h 71437"/>
                      <a:gd name="connsiteX5" fmla="*/ 114300 w 114300"/>
                      <a:gd name="connsiteY5" fmla="*/ 2038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1437">
                        <a:moveTo>
                          <a:pt x="114300" y="20383"/>
                        </a:moveTo>
                        <a:cubicBezTo>
                          <a:pt x="114300" y="51054"/>
                          <a:pt x="88678" y="71438"/>
                          <a:pt x="57150" y="71438"/>
                        </a:cubicBezTo>
                        <a:cubicBezTo>
                          <a:pt x="25622" y="71438"/>
                          <a:pt x="0" y="51054"/>
                          <a:pt x="0" y="20383"/>
                        </a:cubicBezTo>
                        <a:cubicBezTo>
                          <a:pt x="0" y="9144"/>
                          <a:pt x="9144" y="0"/>
                          <a:pt x="20384" y="0"/>
                        </a:cubicBezTo>
                        <a:lnTo>
                          <a:pt x="93917" y="0"/>
                        </a:lnTo>
                        <a:cubicBezTo>
                          <a:pt x="105156" y="0"/>
                          <a:pt x="114300" y="9144"/>
                          <a:pt x="114300" y="2038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grpSp>
            <p:nvGrpSpPr>
              <p:cNvPr id="1108" name="Group 1107">
                <a:extLst>
                  <a:ext uri="{FF2B5EF4-FFF2-40B4-BE49-F238E27FC236}">
                    <a16:creationId xmlns:a16="http://schemas.microsoft.com/office/drawing/2014/main" id="{7251DB01-9A1C-0750-8E31-D98801615599}"/>
                  </a:ext>
                </a:extLst>
              </p:cNvPr>
              <p:cNvGrpSpPr/>
              <p:nvPr/>
            </p:nvGrpSpPr>
            <p:grpSpPr>
              <a:xfrm>
                <a:off x="9446798" y="4132855"/>
                <a:ext cx="1071962" cy="299828"/>
                <a:chOff x="9647954" y="3698871"/>
                <a:chExt cx="1071962" cy="299828"/>
              </a:xfrm>
            </p:grpSpPr>
            <p:grpSp>
              <p:nvGrpSpPr>
                <p:cNvPr id="1119" name="Group 1118">
                  <a:extLst>
                    <a:ext uri="{FF2B5EF4-FFF2-40B4-BE49-F238E27FC236}">
                      <a16:creationId xmlns:a16="http://schemas.microsoft.com/office/drawing/2014/main" id="{209225CD-A175-3E3A-10F6-64F223F2FECC}"/>
                    </a:ext>
                  </a:extLst>
                </p:cNvPr>
                <p:cNvGrpSpPr/>
                <p:nvPr/>
              </p:nvGrpSpPr>
              <p:grpSpPr>
                <a:xfrm flipH="1">
                  <a:off x="10034021" y="3698871"/>
                  <a:ext cx="299828" cy="299828"/>
                  <a:chOff x="2127902" y="3524736"/>
                  <a:chExt cx="585216" cy="585216"/>
                </a:xfrm>
              </p:grpSpPr>
              <p:sp>
                <p:nvSpPr>
                  <p:cNvPr id="1126" name="Oval 1125">
                    <a:extLst>
                      <a:ext uri="{FF2B5EF4-FFF2-40B4-BE49-F238E27FC236}">
                        <a16:creationId xmlns:a16="http://schemas.microsoft.com/office/drawing/2014/main" id="{C435ED8E-FD24-8740-851D-C82451954634}"/>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27" name="Graphic 38">
                    <a:extLst>
                      <a:ext uri="{FF2B5EF4-FFF2-40B4-BE49-F238E27FC236}">
                        <a16:creationId xmlns:a16="http://schemas.microsoft.com/office/drawing/2014/main" id="{3FA46AB1-FA4B-5E3E-04DF-81D5B67598A0}"/>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20" name="Group 1119">
                  <a:extLst>
                    <a:ext uri="{FF2B5EF4-FFF2-40B4-BE49-F238E27FC236}">
                      <a16:creationId xmlns:a16="http://schemas.microsoft.com/office/drawing/2014/main" id="{BAC26974-1C15-B841-1FAD-81F44FF3D4E9}"/>
                    </a:ext>
                  </a:extLst>
                </p:cNvPr>
                <p:cNvGrpSpPr/>
                <p:nvPr/>
              </p:nvGrpSpPr>
              <p:grpSpPr>
                <a:xfrm flipH="1">
                  <a:off x="10420088" y="3698871"/>
                  <a:ext cx="299828" cy="299828"/>
                  <a:chOff x="2127902" y="3524736"/>
                  <a:chExt cx="585216" cy="585216"/>
                </a:xfrm>
              </p:grpSpPr>
              <p:sp>
                <p:nvSpPr>
                  <p:cNvPr id="1124" name="Oval 1123">
                    <a:extLst>
                      <a:ext uri="{FF2B5EF4-FFF2-40B4-BE49-F238E27FC236}">
                        <a16:creationId xmlns:a16="http://schemas.microsoft.com/office/drawing/2014/main" id="{6A6D422E-24BE-9D69-2168-C5198D34EF6E}"/>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25" name="Graphic 38">
                    <a:extLst>
                      <a:ext uri="{FF2B5EF4-FFF2-40B4-BE49-F238E27FC236}">
                        <a16:creationId xmlns:a16="http://schemas.microsoft.com/office/drawing/2014/main" id="{7DCCC55D-0A8F-D431-2E7F-940620D3597C}"/>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21" name="Group 1120">
                  <a:extLst>
                    <a:ext uri="{FF2B5EF4-FFF2-40B4-BE49-F238E27FC236}">
                      <a16:creationId xmlns:a16="http://schemas.microsoft.com/office/drawing/2014/main" id="{987D821D-ACF2-1E05-4BAE-22A1D2FA4FD4}"/>
                    </a:ext>
                  </a:extLst>
                </p:cNvPr>
                <p:cNvGrpSpPr/>
                <p:nvPr/>
              </p:nvGrpSpPr>
              <p:grpSpPr>
                <a:xfrm flipH="1">
                  <a:off x="9647954" y="3698871"/>
                  <a:ext cx="299828" cy="299828"/>
                  <a:chOff x="2127902" y="3524736"/>
                  <a:chExt cx="585216" cy="585216"/>
                </a:xfrm>
              </p:grpSpPr>
              <p:sp>
                <p:nvSpPr>
                  <p:cNvPr id="1122" name="Oval 1121">
                    <a:extLst>
                      <a:ext uri="{FF2B5EF4-FFF2-40B4-BE49-F238E27FC236}">
                        <a16:creationId xmlns:a16="http://schemas.microsoft.com/office/drawing/2014/main" id="{C3898C5B-6A6B-3079-D950-449D4E0574E7}"/>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23" name="Graphic 38">
                    <a:extLst>
                      <a:ext uri="{FF2B5EF4-FFF2-40B4-BE49-F238E27FC236}">
                        <a16:creationId xmlns:a16="http://schemas.microsoft.com/office/drawing/2014/main" id="{C46E6850-54EF-323B-184C-F3D57C21CAF6}"/>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grpSp>
            <p:nvGrpSpPr>
              <p:cNvPr id="1109" name="Group 1108">
                <a:extLst>
                  <a:ext uri="{FF2B5EF4-FFF2-40B4-BE49-F238E27FC236}">
                    <a16:creationId xmlns:a16="http://schemas.microsoft.com/office/drawing/2014/main" id="{F2AE7AE5-2328-F449-48D1-8E08599AB63F}"/>
                  </a:ext>
                </a:extLst>
              </p:cNvPr>
              <p:cNvGrpSpPr/>
              <p:nvPr/>
            </p:nvGrpSpPr>
            <p:grpSpPr>
              <a:xfrm>
                <a:off x="9446798" y="3750250"/>
                <a:ext cx="1071962" cy="299828"/>
                <a:chOff x="9647954" y="3316265"/>
                <a:chExt cx="1071962" cy="299828"/>
              </a:xfrm>
            </p:grpSpPr>
            <p:grpSp>
              <p:nvGrpSpPr>
                <p:cNvPr id="1110" name="Group 1109">
                  <a:extLst>
                    <a:ext uri="{FF2B5EF4-FFF2-40B4-BE49-F238E27FC236}">
                      <a16:creationId xmlns:a16="http://schemas.microsoft.com/office/drawing/2014/main" id="{3F083E0D-D815-2FBB-A8B0-11F9F17F0F78}"/>
                    </a:ext>
                  </a:extLst>
                </p:cNvPr>
                <p:cNvGrpSpPr/>
                <p:nvPr/>
              </p:nvGrpSpPr>
              <p:grpSpPr>
                <a:xfrm flipH="1">
                  <a:off x="10034021" y="3316265"/>
                  <a:ext cx="299828" cy="299828"/>
                  <a:chOff x="2127902" y="3524736"/>
                  <a:chExt cx="585216" cy="585216"/>
                </a:xfrm>
              </p:grpSpPr>
              <p:sp>
                <p:nvSpPr>
                  <p:cNvPr id="1117" name="Oval 1116">
                    <a:extLst>
                      <a:ext uri="{FF2B5EF4-FFF2-40B4-BE49-F238E27FC236}">
                        <a16:creationId xmlns:a16="http://schemas.microsoft.com/office/drawing/2014/main" id="{AE185650-396E-BABF-98DD-B30EA17FCBB7}"/>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18" name="Graphic 38">
                    <a:extLst>
                      <a:ext uri="{FF2B5EF4-FFF2-40B4-BE49-F238E27FC236}">
                        <a16:creationId xmlns:a16="http://schemas.microsoft.com/office/drawing/2014/main" id="{9295AB7C-636B-9A4F-14E1-53204004FE96}"/>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11" name="Group 1110">
                  <a:extLst>
                    <a:ext uri="{FF2B5EF4-FFF2-40B4-BE49-F238E27FC236}">
                      <a16:creationId xmlns:a16="http://schemas.microsoft.com/office/drawing/2014/main" id="{DD174870-B60F-CB49-B544-BD5CC3BE89D9}"/>
                    </a:ext>
                  </a:extLst>
                </p:cNvPr>
                <p:cNvGrpSpPr/>
                <p:nvPr/>
              </p:nvGrpSpPr>
              <p:grpSpPr>
                <a:xfrm flipH="1">
                  <a:off x="10420088" y="3316265"/>
                  <a:ext cx="299828" cy="299828"/>
                  <a:chOff x="2127902" y="3524736"/>
                  <a:chExt cx="585216" cy="585216"/>
                </a:xfrm>
              </p:grpSpPr>
              <p:sp>
                <p:nvSpPr>
                  <p:cNvPr id="1115" name="Oval 1114">
                    <a:extLst>
                      <a:ext uri="{FF2B5EF4-FFF2-40B4-BE49-F238E27FC236}">
                        <a16:creationId xmlns:a16="http://schemas.microsoft.com/office/drawing/2014/main" id="{25FD917C-B1AE-2208-8B39-3A0258EB6D25}"/>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16" name="Graphic 38">
                    <a:extLst>
                      <a:ext uri="{FF2B5EF4-FFF2-40B4-BE49-F238E27FC236}">
                        <a16:creationId xmlns:a16="http://schemas.microsoft.com/office/drawing/2014/main" id="{9832068B-FF8C-5889-6539-2714E569B3CA}"/>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12" name="Group 1111">
                  <a:extLst>
                    <a:ext uri="{FF2B5EF4-FFF2-40B4-BE49-F238E27FC236}">
                      <a16:creationId xmlns:a16="http://schemas.microsoft.com/office/drawing/2014/main" id="{6CAB9CE8-1766-9C7B-1601-5B4932EE6E37}"/>
                    </a:ext>
                  </a:extLst>
                </p:cNvPr>
                <p:cNvGrpSpPr/>
                <p:nvPr/>
              </p:nvGrpSpPr>
              <p:grpSpPr>
                <a:xfrm flipH="1">
                  <a:off x="9647954" y="3316265"/>
                  <a:ext cx="299828" cy="299828"/>
                  <a:chOff x="2127902" y="3524736"/>
                  <a:chExt cx="585216" cy="585216"/>
                </a:xfrm>
              </p:grpSpPr>
              <p:sp>
                <p:nvSpPr>
                  <p:cNvPr id="1113" name="Oval 1112">
                    <a:extLst>
                      <a:ext uri="{FF2B5EF4-FFF2-40B4-BE49-F238E27FC236}">
                        <a16:creationId xmlns:a16="http://schemas.microsoft.com/office/drawing/2014/main" id="{4A776240-B2F5-BDBC-650D-D5912CD352CE}"/>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14" name="Graphic 38">
                    <a:extLst>
                      <a:ext uri="{FF2B5EF4-FFF2-40B4-BE49-F238E27FC236}">
                        <a16:creationId xmlns:a16="http://schemas.microsoft.com/office/drawing/2014/main" id="{548DAB95-EA85-A146-39FA-4C56D2E45DD7}"/>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grpSp>
      </p:grpSp>
      <p:grpSp>
        <p:nvGrpSpPr>
          <p:cNvPr id="1132" name="Group 1131">
            <a:extLst>
              <a:ext uri="{FF2B5EF4-FFF2-40B4-BE49-F238E27FC236}">
                <a16:creationId xmlns:a16="http://schemas.microsoft.com/office/drawing/2014/main" id="{D44B326C-28BB-3113-EAE6-6C039C8F63B9}"/>
              </a:ext>
            </a:extLst>
          </p:cNvPr>
          <p:cNvGrpSpPr/>
          <p:nvPr/>
        </p:nvGrpSpPr>
        <p:grpSpPr>
          <a:xfrm>
            <a:off x="3505198" y="2898613"/>
            <a:ext cx="2438402" cy="2072780"/>
            <a:chOff x="3505198" y="2898613"/>
            <a:chExt cx="2438402" cy="2072780"/>
          </a:xfrm>
        </p:grpSpPr>
        <p:sp>
          <p:nvSpPr>
            <p:cNvPr id="1133" name="Title" descr="The words &quot;Teach everyone to code&quot; are crossed out with horizontal lines.">
              <a:extLst>
                <a:ext uri="{FF2B5EF4-FFF2-40B4-BE49-F238E27FC236}">
                  <a16:creationId xmlns:a16="http://schemas.microsoft.com/office/drawing/2014/main" id="{86414F5E-01BF-AD66-D304-28F2056EED64}"/>
                </a:ext>
                <a:ext uri="{C183D7F6-B498-43B3-948B-1728B52AA6E4}">
                  <adec:decorative xmlns:adec="http://schemas.microsoft.com/office/drawing/2017/decorative" val="0"/>
                </a:ext>
              </a:extLst>
            </p:cNvPr>
            <p:cNvSpPr txBox="1">
              <a:spLocks/>
            </p:cNvSpPr>
            <p:nvPr/>
          </p:nvSpPr>
          <p:spPr>
            <a:xfrm>
              <a:off x="3505198" y="2907673"/>
              <a:ext cx="2438402" cy="6667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effectLst/>
                  <a:uLnTx/>
                  <a:uFillTx/>
                  <a:latin typeface="Segoe Sans Display Semibold" pitchFamily="2" charset="0"/>
                  <a:ea typeface="+mn-ea"/>
                  <a:cs typeface="Segoe Sans Display Semibold" pitchFamily="2" charset="0"/>
                </a:rPr>
                <a:t>Human + Agents</a:t>
              </a:r>
            </a:p>
          </p:txBody>
        </p:sp>
        <p:sp>
          <p:nvSpPr>
            <p:cNvPr id="1134" name="Rounded Rectangle 2">
              <a:extLst>
                <a:ext uri="{FF2B5EF4-FFF2-40B4-BE49-F238E27FC236}">
                  <a16:creationId xmlns:a16="http://schemas.microsoft.com/office/drawing/2014/main" id="{ACE54D03-5D19-2215-D8C1-DE50BE4F711B}"/>
                </a:ext>
              </a:extLst>
            </p:cNvPr>
            <p:cNvSpPr/>
            <p:nvPr/>
          </p:nvSpPr>
          <p:spPr>
            <a:xfrm>
              <a:off x="3505200" y="2898613"/>
              <a:ext cx="2438400" cy="2072780"/>
            </a:xfrm>
            <a:prstGeom prst="roundRect">
              <a:avLst>
                <a:gd name="adj" fmla="val 14911"/>
              </a:avLst>
            </a:prstGeom>
            <a:noFill/>
            <a:ln w="25400">
              <a:solidFill>
                <a:srgbClr val="60797B">
                  <a:alpha val="4392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35" name="Group 1134">
              <a:extLst>
                <a:ext uri="{FF2B5EF4-FFF2-40B4-BE49-F238E27FC236}">
                  <a16:creationId xmlns:a16="http://schemas.microsoft.com/office/drawing/2014/main" id="{9AF18E1F-AD78-7199-B721-F43BB102F27B}"/>
                </a:ext>
              </a:extLst>
            </p:cNvPr>
            <p:cNvGrpSpPr/>
            <p:nvPr/>
          </p:nvGrpSpPr>
          <p:grpSpPr>
            <a:xfrm>
              <a:off x="4191055" y="3760848"/>
              <a:ext cx="1071962" cy="667567"/>
              <a:chOff x="4191055" y="3760848"/>
              <a:chExt cx="1071962" cy="667567"/>
            </a:xfrm>
          </p:grpSpPr>
          <p:grpSp>
            <p:nvGrpSpPr>
              <p:cNvPr id="1136" name="Group 1135">
                <a:extLst>
                  <a:ext uri="{FF2B5EF4-FFF2-40B4-BE49-F238E27FC236}">
                    <a16:creationId xmlns:a16="http://schemas.microsoft.com/office/drawing/2014/main" id="{64B58F1E-FC16-ECDE-EEAB-3F22918D4F6E}"/>
                  </a:ext>
                </a:extLst>
              </p:cNvPr>
              <p:cNvGrpSpPr/>
              <p:nvPr/>
            </p:nvGrpSpPr>
            <p:grpSpPr>
              <a:xfrm>
                <a:off x="4577122" y="4128587"/>
                <a:ext cx="299828" cy="299828"/>
                <a:chOff x="2127902" y="3524736"/>
                <a:chExt cx="585216" cy="585216"/>
              </a:xfrm>
            </p:grpSpPr>
            <p:sp>
              <p:nvSpPr>
                <p:cNvPr id="1146" name="Oval 1145">
                  <a:extLst>
                    <a:ext uri="{FF2B5EF4-FFF2-40B4-BE49-F238E27FC236}">
                      <a16:creationId xmlns:a16="http://schemas.microsoft.com/office/drawing/2014/main" id="{6DAC18CF-D6A9-EC0C-8B72-A4F3A460E0E4}"/>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47" name="Graphic 38">
                  <a:extLst>
                    <a:ext uri="{FF2B5EF4-FFF2-40B4-BE49-F238E27FC236}">
                      <a16:creationId xmlns:a16="http://schemas.microsoft.com/office/drawing/2014/main" id="{456CF299-C546-3053-756F-C74491DD7287}"/>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37" name="Group 1136">
                <a:extLst>
                  <a:ext uri="{FF2B5EF4-FFF2-40B4-BE49-F238E27FC236}">
                    <a16:creationId xmlns:a16="http://schemas.microsoft.com/office/drawing/2014/main" id="{41EC4EE0-5DB1-FBD1-7A62-A7BE21B9D795}"/>
                  </a:ext>
                </a:extLst>
              </p:cNvPr>
              <p:cNvGrpSpPr/>
              <p:nvPr/>
            </p:nvGrpSpPr>
            <p:grpSpPr>
              <a:xfrm>
                <a:off x="4191055" y="4128295"/>
                <a:ext cx="299828" cy="299828"/>
                <a:chOff x="2127902" y="3524736"/>
                <a:chExt cx="585216" cy="585216"/>
              </a:xfrm>
            </p:grpSpPr>
            <p:sp>
              <p:nvSpPr>
                <p:cNvPr id="1144" name="Oval 1143">
                  <a:extLst>
                    <a:ext uri="{FF2B5EF4-FFF2-40B4-BE49-F238E27FC236}">
                      <a16:creationId xmlns:a16="http://schemas.microsoft.com/office/drawing/2014/main" id="{927ECC54-1579-5655-1B42-19828104C140}"/>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45" name="Graphic 38">
                  <a:extLst>
                    <a:ext uri="{FF2B5EF4-FFF2-40B4-BE49-F238E27FC236}">
                      <a16:creationId xmlns:a16="http://schemas.microsoft.com/office/drawing/2014/main" id="{D919D2AF-2B3A-D5FA-C2EB-5DCD82F4E049}"/>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38" name="Group 1137">
                <a:extLst>
                  <a:ext uri="{FF2B5EF4-FFF2-40B4-BE49-F238E27FC236}">
                    <a16:creationId xmlns:a16="http://schemas.microsoft.com/office/drawing/2014/main" id="{DEC6A50B-7952-347E-3EB2-A2D171CE2B2E}"/>
                  </a:ext>
                </a:extLst>
              </p:cNvPr>
              <p:cNvGrpSpPr/>
              <p:nvPr/>
            </p:nvGrpSpPr>
            <p:grpSpPr>
              <a:xfrm>
                <a:off x="4963189" y="4128295"/>
                <a:ext cx="299828" cy="299828"/>
                <a:chOff x="2127902" y="3524736"/>
                <a:chExt cx="585216" cy="585216"/>
              </a:xfrm>
            </p:grpSpPr>
            <p:sp>
              <p:nvSpPr>
                <p:cNvPr id="1142" name="Oval 1141">
                  <a:extLst>
                    <a:ext uri="{FF2B5EF4-FFF2-40B4-BE49-F238E27FC236}">
                      <a16:creationId xmlns:a16="http://schemas.microsoft.com/office/drawing/2014/main" id="{F71AC23D-1FD2-DBB1-6D81-1440A8F79B25}"/>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43" name="Graphic 38">
                  <a:extLst>
                    <a:ext uri="{FF2B5EF4-FFF2-40B4-BE49-F238E27FC236}">
                      <a16:creationId xmlns:a16="http://schemas.microsoft.com/office/drawing/2014/main" id="{98A44BF4-572D-A410-4C60-EB6BE34A927A}"/>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39" name="Group 1138">
                <a:extLst>
                  <a:ext uri="{FF2B5EF4-FFF2-40B4-BE49-F238E27FC236}">
                    <a16:creationId xmlns:a16="http://schemas.microsoft.com/office/drawing/2014/main" id="{32C9CAAB-C5B2-B79A-86A8-12C379B5F2B3}"/>
                  </a:ext>
                </a:extLst>
              </p:cNvPr>
              <p:cNvGrpSpPr/>
              <p:nvPr/>
            </p:nvGrpSpPr>
            <p:grpSpPr>
              <a:xfrm flipH="1">
                <a:off x="4581144" y="3760848"/>
                <a:ext cx="299828" cy="299828"/>
                <a:chOff x="2096517" y="4143569"/>
                <a:chExt cx="585216" cy="585216"/>
              </a:xfrm>
            </p:grpSpPr>
            <p:sp>
              <p:nvSpPr>
                <p:cNvPr id="1140" name="Oval 1139">
                  <a:extLst>
                    <a:ext uri="{FF2B5EF4-FFF2-40B4-BE49-F238E27FC236}">
                      <a16:creationId xmlns:a16="http://schemas.microsoft.com/office/drawing/2014/main" id="{7F490D68-B181-8080-A47F-D315DD171788}"/>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41" name="Graphic 22">
                  <a:extLst>
                    <a:ext uri="{FF2B5EF4-FFF2-40B4-BE49-F238E27FC236}">
                      <a16:creationId xmlns:a16="http://schemas.microsoft.com/office/drawing/2014/main" id="{70BCA7F6-AF4D-1861-B65E-C6CFFC365276}"/>
                    </a:ext>
                  </a:extLst>
                </p:cNvPr>
                <p:cNvSpPr>
                  <a:spLocks noChangeAspect="1"/>
                </p:cNvSpPr>
                <p:nvPr/>
              </p:nvSpPr>
              <p:spPr>
                <a:xfrm>
                  <a:off x="2096517" y="4143567"/>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60797B"/>
                </a:solidFill>
                <a:ln w="28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grpSp>
      <p:grpSp>
        <p:nvGrpSpPr>
          <p:cNvPr id="1148" name="Group 1147">
            <a:extLst>
              <a:ext uri="{FF2B5EF4-FFF2-40B4-BE49-F238E27FC236}">
                <a16:creationId xmlns:a16="http://schemas.microsoft.com/office/drawing/2014/main" id="{057B222A-FC96-6830-39AA-3D491E868976}"/>
              </a:ext>
            </a:extLst>
          </p:cNvPr>
          <p:cNvGrpSpPr/>
          <p:nvPr/>
        </p:nvGrpSpPr>
        <p:grpSpPr>
          <a:xfrm>
            <a:off x="762000" y="2898613"/>
            <a:ext cx="2438400" cy="2072780"/>
            <a:chOff x="762000" y="2898613"/>
            <a:chExt cx="2438400" cy="2072780"/>
          </a:xfrm>
        </p:grpSpPr>
        <p:grpSp>
          <p:nvGrpSpPr>
            <p:cNvPr id="1149" name="Group 1148">
              <a:extLst>
                <a:ext uri="{FF2B5EF4-FFF2-40B4-BE49-F238E27FC236}">
                  <a16:creationId xmlns:a16="http://schemas.microsoft.com/office/drawing/2014/main" id="{7B4E403A-0600-2D17-3A68-8A32CE8E8A7D}"/>
                </a:ext>
              </a:extLst>
            </p:cNvPr>
            <p:cNvGrpSpPr/>
            <p:nvPr/>
          </p:nvGrpSpPr>
          <p:grpSpPr>
            <a:xfrm>
              <a:off x="762000" y="2898613"/>
              <a:ext cx="2438400" cy="2072780"/>
              <a:chOff x="762000" y="2898613"/>
              <a:chExt cx="2438400" cy="2072780"/>
            </a:xfrm>
          </p:grpSpPr>
          <p:sp>
            <p:nvSpPr>
              <p:cNvPr id="1151" name="Title" descr="The words &quot;Teach everyone to code&quot; are crossed out with horizontal lines.">
                <a:extLst>
                  <a:ext uri="{FF2B5EF4-FFF2-40B4-BE49-F238E27FC236}">
                    <a16:creationId xmlns:a16="http://schemas.microsoft.com/office/drawing/2014/main" id="{C3914772-8DC7-C9A9-FDF8-9CC2C034BB26}"/>
                  </a:ext>
                  <a:ext uri="{C183D7F6-B498-43B3-948B-1728B52AA6E4}">
                    <adec:decorative xmlns:adec="http://schemas.microsoft.com/office/drawing/2017/decorative" val="0"/>
                  </a:ext>
                </a:extLst>
              </p:cNvPr>
              <p:cNvSpPr txBox="1">
                <a:spLocks/>
              </p:cNvSpPr>
              <p:nvPr/>
            </p:nvSpPr>
            <p:spPr>
              <a:xfrm>
                <a:off x="767787" y="2907673"/>
                <a:ext cx="2426826" cy="6667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w="3175">
                      <a:noFill/>
                    </a:ln>
                    <a:effectLst/>
                    <a:uLnTx/>
                    <a:uFillTx/>
                    <a:latin typeface="Segoe Sans Display Semibold" pitchFamily="2" charset="0"/>
                    <a:ea typeface="+mn-ea"/>
                    <a:cs typeface="Segoe Sans Display Semibold" pitchFamily="2" charset="0"/>
                  </a:rPr>
                  <a:t>Human-first</a:t>
                </a:r>
              </a:p>
            </p:txBody>
          </p:sp>
          <p:sp>
            <p:nvSpPr>
              <p:cNvPr id="1152" name="Rounded Rectangle 4">
                <a:extLst>
                  <a:ext uri="{FF2B5EF4-FFF2-40B4-BE49-F238E27FC236}">
                    <a16:creationId xmlns:a16="http://schemas.microsoft.com/office/drawing/2014/main" id="{FF12D397-7DC9-4E70-F773-9D68E76E1075}"/>
                  </a:ext>
                </a:extLst>
              </p:cNvPr>
              <p:cNvSpPr/>
              <p:nvPr/>
            </p:nvSpPr>
            <p:spPr>
              <a:xfrm>
                <a:off x="762000" y="2898613"/>
                <a:ext cx="2438400" cy="2072780"/>
              </a:xfrm>
              <a:prstGeom prst="roundRect">
                <a:avLst>
                  <a:gd name="adj" fmla="val 14911"/>
                </a:avLst>
              </a:prstGeom>
              <a:noFill/>
              <a:ln w="25400">
                <a:solidFill>
                  <a:srgbClr val="60797B">
                    <a:alpha val="43922"/>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grpSp>
            <p:nvGrpSpPr>
              <p:cNvPr id="1153" name="Group 1152">
                <a:extLst>
                  <a:ext uri="{FF2B5EF4-FFF2-40B4-BE49-F238E27FC236}">
                    <a16:creationId xmlns:a16="http://schemas.microsoft.com/office/drawing/2014/main" id="{C3FD52A3-3B0F-54E8-63FE-6AF87BAC0D66}"/>
                  </a:ext>
                </a:extLst>
              </p:cNvPr>
              <p:cNvGrpSpPr/>
              <p:nvPr/>
            </p:nvGrpSpPr>
            <p:grpSpPr>
              <a:xfrm>
                <a:off x="1563624" y="3965230"/>
                <a:ext cx="831015" cy="306972"/>
                <a:chOff x="1563624" y="3965230"/>
                <a:chExt cx="831015" cy="306972"/>
              </a:xfrm>
            </p:grpSpPr>
            <p:grpSp>
              <p:nvGrpSpPr>
                <p:cNvPr id="1154" name="Group 1153">
                  <a:extLst>
                    <a:ext uri="{FF2B5EF4-FFF2-40B4-BE49-F238E27FC236}">
                      <a16:creationId xmlns:a16="http://schemas.microsoft.com/office/drawing/2014/main" id="{A42E1702-CBC4-A927-BE13-21D4D0C34599}"/>
                    </a:ext>
                  </a:extLst>
                </p:cNvPr>
                <p:cNvGrpSpPr/>
                <p:nvPr/>
              </p:nvGrpSpPr>
              <p:grpSpPr>
                <a:xfrm>
                  <a:off x="1563624" y="3965230"/>
                  <a:ext cx="299828" cy="299828"/>
                  <a:chOff x="2090601" y="4143570"/>
                  <a:chExt cx="585216" cy="585216"/>
                </a:xfrm>
              </p:grpSpPr>
              <p:sp>
                <p:nvSpPr>
                  <p:cNvPr id="1158" name="Oval 1157">
                    <a:extLst>
                      <a:ext uri="{FF2B5EF4-FFF2-40B4-BE49-F238E27FC236}">
                        <a16:creationId xmlns:a16="http://schemas.microsoft.com/office/drawing/2014/main" id="{1D8EFAD7-E7FA-F8CB-811B-351CDA92C729}"/>
                      </a:ext>
                    </a:extLst>
                  </p:cNvPr>
                  <p:cNvSpPr/>
                  <p:nvPr/>
                </p:nvSpPr>
                <p:spPr>
                  <a:xfrm>
                    <a:off x="2160525" y="4207575"/>
                    <a:ext cx="457200" cy="4572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59" name="Graphic 22">
                    <a:extLst>
                      <a:ext uri="{FF2B5EF4-FFF2-40B4-BE49-F238E27FC236}">
                        <a16:creationId xmlns:a16="http://schemas.microsoft.com/office/drawing/2014/main" id="{FC461971-A229-0927-3505-C3105CA6C162}"/>
                      </a:ext>
                    </a:extLst>
                  </p:cNvPr>
                  <p:cNvSpPr>
                    <a:spLocks noChangeAspect="1"/>
                  </p:cNvSpPr>
                  <p:nvPr/>
                </p:nvSpPr>
                <p:spPr>
                  <a:xfrm>
                    <a:off x="2090601" y="4143570"/>
                    <a:ext cx="585216" cy="585216"/>
                  </a:xfrm>
                  <a:custGeom>
                    <a:avLst/>
                    <a:gdLst>
                      <a:gd name="connsiteX0" fmla="*/ 341101 w 682202"/>
                      <a:gd name="connsiteY0" fmla="*/ 0 h 682202"/>
                      <a:gd name="connsiteX1" fmla="*/ 0 w 682202"/>
                      <a:gd name="connsiteY1" fmla="*/ 341101 h 682202"/>
                      <a:gd name="connsiteX2" fmla="*/ 341101 w 682202"/>
                      <a:gd name="connsiteY2" fmla="*/ 682203 h 682202"/>
                      <a:gd name="connsiteX3" fmla="*/ 682203 w 682202"/>
                      <a:gd name="connsiteY3" fmla="*/ 341101 h 682202"/>
                      <a:gd name="connsiteX4" fmla="*/ 341101 w 682202"/>
                      <a:gd name="connsiteY4" fmla="*/ 0 h 682202"/>
                      <a:gd name="connsiteX5" fmla="*/ 341101 w 682202"/>
                      <a:gd name="connsiteY5" fmla="*/ 554290 h 682202"/>
                      <a:gd name="connsiteX6" fmla="*/ 170551 w 682202"/>
                      <a:gd name="connsiteY6" fmla="*/ 402013 h 682202"/>
                      <a:gd name="connsiteX7" fmla="*/ 231463 w 682202"/>
                      <a:gd name="connsiteY7" fmla="*/ 341101 h 682202"/>
                      <a:gd name="connsiteX8" fmla="*/ 450740 w 682202"/>
                      <a:gd name="connsiteY8" fmla="*/ 341101 h 682202"/>
                      <a:gd name="connsiteX9" fmla="*/ 511652 w 682202"/>
                      <a:gd name="connsiteY9" fmla="*/ 402013 h 682202"/>
                      <a:gd name="connsiteX10" fmla="*/ 341101 w 682202"/>
                      <a:gd name="connsiteY10" fmla="*/ 554290 h 682202"/>
                      <a:gd name="connsiteX11" fmla="*/ 341101 w 682202"/>
                      <a:gd name="connsiteY11" fmla="*/ 298464 h 682202"/>
                      <a:gd name="connsiteX12" fmla="*/ 248720 w 682202"/>
                      <a:gd name="connsiteY12" fmla="*/ 206082 h 682202"/>
                      <a:gd name="connsiteX13" fmla="*/ 341101 w 682202"/>
                      <a:gd name="connsiteY13" fmla="*/ 113700 h 682202"/>
                      <a:gd name="connsiteX14" fmla="*/ 433483 w 682202"/>
                      <a:gd name="connsiteY14" fmla="*/ 206082 h 682202"/>
                      <a:gd name="connsiteX15" fmla="*/ 341101 w 682202"/>
                      <a:gd name="connsiteY15" fmla="*/ 298464 h 68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2202" h="682202">
                        <a:moveTo>
                          <a:pt x="341101" y="0"/>
                        </a:moveTo>
                        <a:cubicBezTo>
                          <a:pt x="152716" y="0"/>
                          <a:pt x="0" y="152716"/>
                          <a:pt x="0" y="341101"/>
                        </a:cubicBezTo>
                        <a:cubicBezTo>
                          <a:pt x="0" y="529486"/>
                          <a:pt x="152716" y="682203"/>
                          <a:pt x="341101" y="682203"/>
                        </a:cubicBezTo>
                        <a:cubicBezTo>
                          <a:pt x="529486" y="682203"/>
                          <a:pt x="682203" y="529486"/>
                          <a:pt x="682203" y="341101"/>
                        </a:cubicBezTo>
                        <a:cubicBezTo>
                          <a:pt x="682203" y="152716"/>
                          <a:pt x="529486" y="0"/>
                          <a:pt x="341101" y="0"/>
                        </a:cubicBezTo>
                        <a:close/>
                        <a:moveTo>
                          <a:pt x="341101" y="554290"/>
                        </a:moveTo>
                        <a:cubicBezTo>
                          <a:pt x="246909" y="554290"/>
                          <a:pt x="170551" y="493377"/>
                          <a:pt x="170551" y="402013"/>
                        </a:cubicBezTo>
                        <a:cubicBezTo>
                          <a:pt x="170551" y="368372"/>
                          <a:pt x="197821" y="341101"/>
                          <a:pt x="231463" y="341101"/>
                        </a:cubicBezTo>
                        <a:lnTo>
                          <a:pt x="450740" y="341101"/>
                        </a:lnTo>
                        <a:cubicBezTo>
                          <a:pt x="484381" y="341101"/>
                          <a:pt x="511652" y="368372"/>
                          <a:pt x="511652" y="402013"/>
                        </a:cubicBezTo>
                        <a:cubicBezTo>
                          <a:pt x="511652" y="493377"/>
                          <a:pt x="435294" y="554290"/>
                          <a:pt x="341101" y="554290"/>
                        </a:cubicBezTo>
                        <a:close/>
                        <a:moveTo>
                          <a:pt x="341101" y="298464"/>
                        </a:moveTo>
                        <a:cubicBezTo>
                          <a:pt x="290081" y="298464"/>
                          <a:pt x="248720" y="257102"/>
                          <a:pt x="248720" y="206082"/>
                        </a:cubicBezTo>
                        <a:cubicBezTo>
                          <a:pt x="248720" y="155061"/>
                          <a:pt x="290081" y="113700"/>
                          <a:pt x="341101" y="113700"/>
                        </a:cubicBezTo>
                        <a:cubicBezTo>
                          <a:pt x="392122" y="113700"/>
                          <a:pt x="433483" y="155061"/>
                          <a:pt x="433483" y="206082"/>
                        </a:cubicBezTo>
                        <a:cubicBezTo>
                          <a:pt x="433483" y="257102"/>
                          <a:pt x="392122" y="298464"/>
                          <a:pt x="341101" y="298464"/>
                        </a:cubicBezTo>
                        <a:close/>
                      </a:path>
                    </a:pathLst>
                  </a:custGeom>
                  <a:solidFill>
                    <a:srgbClr val="60797B"/>
                  </a:solidFill>
                  <a:ln w="2823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nvGrpSpPr>
                <p:cNvPr id="1155" name="Group 1154">
                  <a:extLst>
                    <a:ext uri="{FF2B5EF4-FFF2-40B4-BE49-F238E27FC236}">
                      <a16:creationId xmlns:a16="http://schemas.microsoft.com/office/drawing/2014/main" id="{26C19DAB-BFBC-76CF-C8BE-5F57FC5527C6}"/>
                    </a:ext>
                  </a:extLst>
                </p:cNvPr>
                <p:cNvGrpSpPr/>
                <p:nvPr/>
              </p:nvGrpSpPr>
              <p:grpSpPr>
                <a:xfrm>
                  <a:off x="2094811" y="3972374"/>
                  <a:ext cx="299828" cy="299828"/>
                  <a:chOff x="2127902" y="3524736"/>
                  <a:chExt cx="585216" cy="585216"/>
                </a:xfrm>
              </p:grpSpPr>
              <p:sp>
                <p:nvSpPr>
                  <p:cNvPr id="1156" name="Oval 1155">
                    <a:extLst>
                      <a:ext uri="{FF2B5EF4-FFF2-40B4-BE49-F238E27FC236}">
                        <a16:creationId xmlns:a16="http://schemas.microsoft.com/office/drawing/2014/main" id="{D6B06EED-1DAF-5D1B-BF0E-4693374A4834}"/>
                      </a:ext>
                    </a:extLst>
                  </p:cNvPr>
                  <p:cNvSpPr>
                    <a:spLocks/>
                  </p:cNvSpPr>
                  <p:nvPr/>
                </p:nvSpPr>
                <p:spPr>
                  <a:xfrm>
                    <a:off x="2127902" y="3524736"/>
                    <a:ext cx="585216" cy="585216"/>
                  </a:xfrm>
                  <a:prstGeom prst="ellipse">
                    <a:avLst/>
                  </a:prstGeom>
                  <a:solidFill>
                    <a:srgbClr val="22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157" name="Graphic 38">
                    <a:extLst>
                      <a:ext uri="{FF2B5EF4-FFF2-40B4-BE49-F238E27FC236}">
                        <a16:creationId xmlns:a16="http://schemas.microsoft.com/office/drawing/2014/main" id="{243A2524-AD1A-A1EE-809E-74AAFBF809E5}"/>
                      </a:ext>
                    </a:extLst>
                  </p:cNvPr>
                  <p:cNvSpPr/>
                  <p:nvPr/>
                </p:nvSpPr>
                <p:spPr>
                  <a:xfrm>
                    <a:off x="2279488" y="3676401"/>
                    <a:ext cx="282044" cy="281886"/>
                  </a:xfrm>
                  <a:custGeom>
                    <a:avLst/>
                    <a:gdLst>
                      <a:gd name="connsiteX0" fmla="*/ 85725 w 171545"/>
                      <a:gd name="connsiteY0" fmla="*/ 171260 h 171450"/>
                      <a:gd name="connsiteX1" fmla="*/ 74295 w 171545"/>
                      <a:gd name="connsiteY1" fmla="*/ 167640 h 171450"/>
                      <a:gd name="connsiteX2" fmla="*/ 67056 w 171545"/>
                      <a:gd name="connsiteY2" fmla="*/ 158020 h 171450"/>
                      <a:gd name="connsiteX3" fmla="*/ 59531 w 171545"/>
                      <a:gd name="connsiteY3" fmla="*/ 134874 h 171450"/>
                      <a:gd name="connsiteX4" fmla="*/ 53721 w 171545"/>
                      <a:gd name="connsiteY4" fmla="*/ 124016 h 171450"/>
                      <a:gd name="connsiteX5" fmla="*/ 50673 w 171545"/>
                      <a:gd name="connsiteY5" fmla="*/ 120587 h 171450"/>
                      <a:gd name="connsiteX6" fmla="*/ 36290 w 171545"/>
                      <a:gd name="connsiteY6" fmla="*/ 111728 h 171450"/>
                      <a:gd name="connsiteX7" fmla="*/ 13430 w 171545"/>
                      <a:gd name="connsiteY7" fmla="*/ 104299 h 171450"/>
                      <a:gd name="connsiteX8" fmla="*/ 3715 w 171545"/>
                      <a:gd name="connsiteY8" fmla="*/ 97155 h 171450"/>
                      <a:gd name="connsiteX9" fmla="*/ 0 w 171545"/>
                      <a:gd name="connsiteY9" fmla="*/ 85725 h 171450"/>
                      <a:gd name="connsiteX10" fmla="*/ 3620 w 171545"/>
                      <a:gd name="connsiteY10" fmla="*/ 74200 h 171450"/>
                      <a:gd name="connsiteX11" fmla="*/ 13240 w 171545"/>
                      <a:gd name="connsiteY11" fmla="*/ 66866 h 171450"/>
                      <a:gd name="connsiteX12" fmla="*/ 36481 w 171545"/>
                      <a:gd name="connsiteY12" fmla="*/ 59341 h 171450"/>
                      <a:gd name="connsiteX13" fmla="*/ 50292 w 171545"/>
                      <a:gd name="connsiteY13" fmla="*/ 50578 h 171450"/>
                      <a:gd name="connsiteX14" fmla="*/ 58960 w 171545"/>
                      <a:gd name="connsiteY14" fmla="*/ 36671 h 171450"/>
                      <a:gd name="connsiteX15" fmla="*/ 66580 w 171545"/>
                      <a:gd name="connsiteY15" fmla="*/ 13335 h 171450"/>
                      <a:gd name="connsiteX16" fmla="*/ 73914 w 171545"/>
                      <a:gd name="connsiteY16" fmla="*/ 3524 h 171450"/>
                      <a:gd name="connsiteX17" fmla="*/ 85344 w 171545"/>
                      <a:gd name="connsiteY17" fmla="*/ 0 h 171450"/>
                      <a:gd name="connsiteX18" fmla="*/ 96774 w 171545"/>
                      <a:gd name="connsiteY18" fmla="*/ 3524 h 171450"/>
                      <a:gd name="connsiteX19" fmla="*/ 104013 w 171545"/>
                      <a:gd name="connsiteY19" fmla="*/ 13049 h 171450"/>
                      <a:gd name="connsiteX20" fmla="*/ 111538 w 171545"/>
                      <a:gd name="connsiteY20" fmla="*/ 36290 h 171450"/>
                      <a:gd name="connsiteX21" fmla="*/ 120396 w 171545"/>
                      <a:gd name="connsiteY21" fmla="*/ 50578 h 171450"/>
                      <a:gd name="connsiteX22" fmla="*/ 134684 w 171545"/>
                      <a:gd name="connsiteY22" fmla="*/ 59436 h 171450"/>
                      <a:gd name="connsiteX23" fmla="*/ 157639 w 171545"/>
                      <a:gd name="connsiteY23" fmla="*/ 66866 h 171450"/>
                      <a:gd name="connsiteX24" fmla="*/ 167926 w 171545"/>
                      <a:gd name="connsiteY24" fmla="*/ 74390 h 171450"/>
                      <a:gd name="connsiteX25" fmla="*/ 171545 w 171545"/>
                      <a:gd name="connsiteY25" fmla="*/ 85820 h 171450"/>
                      <a:gd name="connsiteX26" fmla="*/ 167926 w 171545"/>
                      <a:gd name="connsiteY26" fmla="*/ 97250 h 171450"/>
                      <a:gd name="connsiteX27" fmla="*/ 158401 w 171545"/>
                      <a:gd name="connsiteY27" fmla="*/ 104489 h 171450"/>
                      <a:gd name="connsiteX28" fmla="*/ 135160 w 171545"/>
                      <a:gd name="connsiteY28" fmla="*/ 112014 h 171450"/>
                      <a:gd name="connsiteX29" fmla="*/ 120872 w 171545"/>
                      <a:gd name="connsiteY29" fmla="*/ 120872 h 171450"/>
                      <a:gd name="connsiteX30" fmla="*/ 112014 w 171545"/>
                      <a:gd name="connsiteY30" fmla="*/ 135160 h 171450"/>
                      <a:gd name="connsiteX31" fmla="*/ 104584 w 171545"/>
                      <a:gd name="connsiteY31" fmla="*/ 158020 h 171450"/>
                      <a:gd name="connsiteX32" fmla="*/ 97250 w 171545"/>
                      <a:gd name="connsiteY32" fmla="*/ 167831 h 171450"/>
                      <a:gd name="connsiteX33" fmla="*/ 85725 w 171545"/>
                      <a:gd name="connsiteY33"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71545" h="171450">
                        <a:moveTo>
                          <a:pt x="85725" y="171260"/>
                        </a:moveTo>
                        <a:cubicBezTo>
                          <a:pt x="81629" y="171260"/>
                          <a:pt x="77629" y="170021"/>
                          <a:pt x="74295" y="167640"/>
                        </a:cubicBezTo>
                        <a:cubicBezTo>
                          <a:pt x="70961" y="165259"/>
                          <a:pt x="68390" y="161925"/>
                          <a:pt x="67056" y="158020"/>
                        </a:cubicBezTo>
                        <a:lnTo>
                          <a:pt x="59531" y="134874"/>
                        </a:lnTo>
                        <a:cubicBezTo>
                          <a:pt x="58198" y="130969"/>
                          <a:pt x="56293" y="127254"/>
                          <a:pt x="53721" y="124016"/>
                        </a:cubicBezTo>
                        <a:cubicBezTo>
                          <a:pt x="52769" y="122777"/>
                          <a:pt x="51721" y="121634"/>
                          <a:pt x="50673" y="120587"/>
                        </a:cubicBezTo>
                        <a:cubicBezTo>
                          <a:pt x="46672" y="116586"/>
                          <a:pt x="41720" y="113538"/>
                          <a:pt x="36290" y="111728"/>
                        </a:cubicBezTo>
                        <a:lnTo>
                          <a:pt x="13430" y="104299"/>
                        </a:lnTo>
                        <a:cubicBezTo>
                          <a:pt x="9525" y="102965"/>
                          <a:pt x="6096" y="100489"/>
                          <a:pt x="3715" y="97155"/>
                        </a:cubicBezTo>
                        <a:cubicBezTo>
                          <a:pt x="1333" y="93821"/>
                          <a:pt x="0" y="89821"/>
                          <a:pt x="0" y="85725"/>
                        </a:cubicBezTo>
                        <a:cubicBezTo>
                          <a:pt x="0" y="81629"/>
                          <a:pt x="1238" y="77629"/>
                          <a:pt x="3620" y="74200"/>
                        </a:cubicBezTo>
                        <a:cubicBezTo>
                          <a:pt x="6001" y="70866"/>
                          <a:pt x="9335" y="68294"/>
                          <a:pt x="13240" y="66866"/>
                        </a:cubicBezTo>
                        <a:lnTo>
                          <a:pt x="36481" y="59341"/>
                        </a:lnTo>
                        <a:cubicBezTo>
                          <a:pt x="41720" y="57531"/>
                          <a:pt x="46387" y="54483"/>
                          <a:pt x="50292" y="50578"/>
                        </a:cubicBezTo>
                        <a:cubicBezTo>
                          <a:pt x="54197" y="46673"/>
                          <a:pt x="57150" y="41910"/>
                          <a:pt x="58960" y="36671"/>
                        </a:cubicBezTo>
                        <a:lnTo>
                          <a:pt x="66580" y="13335"/>
                        </a:lnTo>
                        <a:cubicBezTo>
                          <a:pt x="67913" y="9335"/>
                          <a:pt x="70485" y="5905"/>
                          <a:pt x="73914" y="3524"/>
                        </a:cubicBezTo>
                        <a:cubicBezTo>
                          <a:pt x="77248" y="1238"/>
                          <a:pt x="81248" y="0"/>
                          <a:pt x="85344" y="0"/>
                        </a:cubicBezTo>
                        <a:cubicBezTo>
                          <a:pt x="89440" y="0"/>
                          <a:pt x="93440" y="1238"/>
                          <a:pt x="96774" y="3524"/>
                        </a:cubicBezTo>
                        <a:cubicBezTo>
                          <a:pt x="100108" y="5905"/>
                          <a:pt x="102584" y="9239"/>
                          <a:pt x="104013" y="13049"/>
                        </a:cubicBezTo>
                        <a:lnTo>
                          <a:pt x="111538" y="36290"/>
                        </a:lnTo>
                        <a:cubicBezTo>
                          <a:pt x="113348" y="41719"/>
                          <a:pt x="116395" y="46577"/>
                          <a:pt x="120396" y="50578"/>
                        </a:cubicBezTo>
                        <a:cubicBezTo>
                          <a:pt x="124396" y="54578"/>
                          <a:pt x="129350" y="57626"/>
                          <a:pt x="134684" y="59436"/>
                        </a:cubicBezTo>
                        <a:lnTo>
                          <a:pt x="157639" y="66866"/>
                        </a:lnTo>
                        <a:cubicBezTo>
                          <a:pt x="161830" y="68199"/>
                          <a:pt x="165449" y="70866"/>
                          <a:pt x="167926" y="74390"/>
                        </a:cubicBezTo>
                        <a:cubicBezTo>
                          <a:pt x="170307" y="77724"/>
                          <a:pt x="171545" y="81725"/>
                          <a:pt x="171545" y="85820"/>
                        </a:cubicBezTo>
                        <a:cubicBezTo>
                          <a:pt x="171545" y="89916"/>
                          <a:pt x="170307" y="93916"/>
                          <a:pt x="167926" y="97250"/>
                        </a:cubicBezTo>
                        <a:cubicBezTo>
                          <a:pt x="165544" y="100584"/>
                          <a:pt x="162211" y="103061"/>
                          <a:pt x="158401" y="104489"/>
                        </a:cubicBezTo>
                        <a:lnTo>
                          <a:pt x="135160" y="112014"/>
                        </a:lnTo>
                        <a:cubicBezTo>
                          <a:pt x="129826" y="113824"/>
                          <a:pt x="124873" y="116777"/>
                          <a:pt x="120872" y="120872"/>
                        </a:cubicBezTo>
                        <a:cubicBezTo>
                          <a:pt x="116872" y="124873"/>
                          <a:pt x="113824" y="129826"/>
                          <a:pt x="112014" y="135160"/>
                        </a:cubicBezTo>
                        <a:lnTo>
                          <a:pt x="104584" y="158020"/>
                        </a:lnTo>
                        <a:cubicBezTo>
                          <a:pt x="103156" y="161925"/>
                          <a:pt x="100679" y="165354"/>
                          <a:pt x="97250" y="167831"/>
                        </a:cubicBezTo>
                        <a:cubicBezTo>
                          <a:pt x="93917" y="170212"/>
                          <a:pt x="89916" y="171450"/>
                          <a:pt x="85725" y="171450"/>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Calibri" panose="020F0502020204030204"/>
                      <a:ea typeface="+mn-ea"/>
                      <a:cs typeface="+mn-cs"/>
                    </a:endParaRPr>
                  </a:p>
                </p:txBody>
              </p:sp>
            </p:grpSp>
          </p:grpSp>
        </p:grpSp>
        <p:sp>
          <p:nvSpPr>
            <p:cNvPr id="1150" name="copilot text">
              <a:extLst>
                <a:ext uri="{FF2B5EF4-FFF2-40B4-BE49-F238E27FC236}">
                  <a16:creationId xmlns:a16="http://schemas.microsoft.com/office/drawing/2014/main" id="{28E5F1A8-1B6D-88EA-CF62-EEFFD68C625C}"/>
                </a:ext>
              </a:extLst>
            </p:cNvPr>
            <p:cNvSpPr txBox="1"/>
            <p:nvPr/>
          </p:nvSpPr>
          <p:spPr>
            <a:xfrm>
              <a:off x="1817944" y="3939550"/>
              <a:ext cx="392686" cy="351186"/>
            </a:xfrm>
            <a:prstGeom prst="rect">
              <a:avLst/>
            </a:prstGeom>
            <a:noFill/>
          </p:spPr>
          <p:txBody>
            <a:bodyPr wrap="square" anchor="t">
              <a:spAutoFit/>
            </a:bodyPr>
            <a:lstStyle/>
            <a:p>
              <a:pPr marL="0" marR="0" lvl="0" indent="0" algn="l" defTabSz="914400" rtl="0" eaLnBrk="1" fontAlgn="auto" latinLnBrk="0" hangingPunct="1">
                <a:lnSpc>
                  <a:spcPct val="115000"/>
                </a:lnSpc>
                <a:spcBef>
                  <a:spcPts val="1200"/>
                </a:spcBef>
                <a:spcAft>
                  <a:spcPts val="800"/>
                </a:spcAft>
                <a:buClrTx/>
                <a:buSzTx/>
                <a:buFontTx/>
                <a:buNone/>
                <a:tabLst/>
                <a:defRPr/>
              </a:pPr>
              <a:r>
                <a:rPr kumimoji="0" lang="en-US" sz="1600" b="1" i="0" u="none" strike="noStrike" kern="1200" cap="none" spc="0" normalizeH="0" baseline="0" noProof="0">
                  <a:ln>
                    <a:noFill/>
                  </a:ln>
                  <a:effectLst/>
                  <a:uLnTx/>
                  <a:uFillTx/>
                  <a:latin typeface="Segoe UI Semibold" panose="020B0502040204020203" pitchFamily="34" charset="0"/>
                  <a:ea typeface="+mn-ea"/>
                  <a:cs typeface="Segoe UI Semibold" panose="020B0502040204020203" pitchFamily="34" charset="0"/>
                </a:rPr>
                <a:t>+</a:t>
              </a:r>
              <a:endParaRPr kumimoji="0" lang="en-US" sz="1600" b="0" i="0" u="none" strike="noStrike" kern="100" cap="none" spc="0" normalizeH="0" baseline="0" noProof="0">
                <a:ln>
                  <a:noFill/>
                </a:ln>
                <a:effectLst/>
                <a:uLnTx/>
                <a:uFillTx/>
                <a:latin typeface="Segoe UI" panose="020B0502040204020203" pitchFamily="34" charset="0"/>
                <a:ea typeface="Aptos" panose="020B0004020202020204" pitchFamily="34" charset="0"/>
                <a:cs typeface="Segoe UI" panose="020B0502040204020203" pitchFamily="34" charset="0"/>
              </a:endParaRPr>
            </a:p>
          </p:txBody>
        </p:sp>
      </p:grpSp>
      <p:pic>
        <p:nvPicPr>
          <p:cNvPr id="1160" name="Picture 1159" descr="A rainbow colored logo on a black background&#10;&#10;Description automatically generated">
            <a:extLst>
              <a:ext uri="{FF2B5EF4-FFF2-40B4-BE49-F238E27FC236}">
                <a16:creationId xmlns:a16="http://schemas.microsoft.com/office/drawing/2014/main" id="{D6E969A0-684E-CA67-40CD-92D3FBB925F0}"/>
              </a:ext>
            </a:extLst>
          </p:cNvPr>
          <p:cNvPicPr>
            <a:picLocks noChangeAspect="1"/>
          </p:cNvPicPr>
          <p:nvPr/>
        </p:nvPicPr>
        <p:blipFill>
          <a:blip r:embed="rId3">
            <a:lum bright="70000" contrast="-70000"/>
          </a:blip>
          <a:stretch>
            <a:fillRect/>
          </a:stretch>
        </p:blipFill>
        <p:spPr>
          <a:xfrm>
            <a:off x="7755277" y="3792786"/>
            <a:ext cx="228600" cy="228600"/>
          </a:xfrm>
          <a:prstGeom prst="rect">
            <a:avLst/>
          </a:prstGeom>
        </p:spPr>
      </p:pic>
      <p:sp>
        <p:nvSpPr>
          <p:cNvPr id="1161" name="Title 1">
            <a:extLst>
              <a:ext uri="{FF2B5EF4-FFF2-40B4-BE49-F238E27FC236}">
                <a16:creationId xmlns:a16="http://schemas.microsoft.com/office/drawing/2014/main" id="{6897D0CB-5C10-65AC-5D0C-BE265A8A0596}"/>
              </a:ext>
            </a:extLst>
          </p:cNvPr>
          <p:cNvSpPr>
            <a:spLocks noGrp="1"/>
          </p:cNvSpPr>
          <p:nvPr>
            <p:ph type="title"/>
          </p:nvPr>
        </p:nvSpPr>
        <p:spPr>
          <a:xfrm>
            <a:off x="588963" y="584200"/>
            <a:ext cx="11012485" cy="443201"/>
          </a:xfrm>
        </p:spPr>
        <p:txBody>
          <a:bodyPr>
            <a:normAutofit fontScale="90000"/>
          </a:bodyPr>
          <a:lstStyle/>
          <a:p>
            <a:r>
              <a:rPr lang="en-US" sz="4000"/>
              <a:t>Workforce Refinement / Stages of Agentic AI transformation</a:t>
            </a:r>
          </a:p>
        </p:txBody>
      </p:sp>
      <p:sp>
        <p:nvSpPr>
          <p:cNvPr id="2" name="Slide Number Placeholder 1">
            <a:extLst>
              <a:ext uri="{FF2B5EF4-FFF2-40B4-BE49-F238E27FC236}">
                <a16:creationId xmlns:a16="http://schemas.microsoft.com/office/drawing/2014/main" id="{7D3BA528-C203-C867-5FEE-FD7E94FC96D4}"/>
              </a:ext>
            </a:extLst>
          </p:cNvPr>
          <p:cNvSpPr txBox="1">
            <a:spLocks noChangeArrowheads="1"/>
          </p:cNvSpPr>
          <p:nvPr/>
        </p:nvSpPr>
        <p:spPr bwMode="auto">
          <a:xfrm>
            <a:off x="587375"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742950" indent="-28575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11430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6002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2057400" indent="-228600" algn="l" defTabSz="455613"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5146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6pPr>
            <a:lvl7pPr marL="29718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7pPr>
            <a:lvl8pPr marL="34290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8pPr>
            <a:lvl9pPr marL="3886200" indent="-228600" algn="l" defTabSz="455613" rtl="0" eaLnBrk="0" fontAlgn="base" latinLnBrk="0" hangingPunct="0">
              <a:spcBef>
                <a:spcPct val="0"/>
              </a:spcBef>
              <a:spcAft>
                <a:spcPct val="0"/>
              </a:spcAft>
              <a:defRPr kern="1200">
                <a:solidFill>
                  <a:schemeClr val="tx1"/>
                </a:solidFill>
                <a:latin typeface="Arial" panose="020B0604020202020204" pitchFamily="34" charset="0"/>
                <a:ea typeface="+mn-ea"/>
                <a:cs typeface="+mn-cs"/>
              </a:defRPr>
            </a:lvl9pPr>
          </a:lstStyle>
          <a:p>
            <a:fld id="{61EC89E8-0AAA-4321-90EB-5E769261899B}" type="slidenum">
              <a:rPr lang="en-US" altLang="en-US" sz="800" smtClean="0"/>
              <a:pPr/>
              <a:t>21</a:t>
            </a:fld>
            <a:endParaRPr lang="en-US" altLang="en-US" sz="800"/>
          </a:p>
        </p:txBody>
      </p:sp>
    </p:spTree>
    <p:extLst>
      <p:ext uri="{BB962C8B-B14F-4D97-AF65-F5344CB8AC3E}">
        <p14:creationId xmlns:p14="http://schemas.microsoft.com/office/powerpoint/2010/main" val="354367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85DF2D-85A1-AE51-2FFB-D390776F6784}"/>
              </a:ext>
            </a:extLst>
          </p:cNvPr>
          <p:cNvSpPr txBox="1"/>
          <p:nvPr/>
        </p:nvSpPr>
        <p:spPr>
          <a:xfrm>
            <a:off x="587377" y="1100018"/>
            <a:ext cx="6924627" cy="276999"/>
          </a:xfrm>
          <a:prstGeom prst="rect">
            <a:avLst/>
          </a:prstGeom>
        </p:spPr>
        <p:txBody>
          <a:bodyPr lIns="0" tIns="0" rIns="0" bIns="0">
            <a:normAutofit/>
          </a:bodyPr>
          <a:lstStyle/>
          <a:p>
            <a:pPr defTabSz="914354">
              <a:spcAft>
                <a:spcPts val="600"/>
              </a:spcAft>
            </a:pPr>
            <a:r>
              <a:rPr lang="en-US" sz="1500">
                <a:latin typeface="Arial" panose="020B0604020202020204" pitchFamily="34" charset="0"/>
                <a:cs typeface="Arial" panose="020B0604020202020204" pitchFamily="34" charset="0"/>
              </a:rPr>
              <a:t>Finance Agents in Microsoft 365 Excel are intelligent tools designed to assist with:</a:t>
            </a:r>
          </a:p>
        </p:txBody>
      </p:sp>
      <p:sp>
        <p:nvSpPr>
          <p:cNvPr id="10" name="Text Placeholder 2">
            <a:extLst>
              <a:ext uri="{FF2B5EF4-FFF2-40B4-BE49-F238E27FC236}">
                <a16:creationId xmlns:a16="http://schemas.microsoft.com/office/drawing/2014/main" id="{12082957-05AB-04DB-B144-414FF652E164}"/>
              </a:ext>
            </a:extLst>
          </p:cNvPr>
          <p:cNvSpPr>
            <a:spLocks noGrp="1"/>
          </p:cNvSpPr>
          <p:nvPr>
            <p:ph type="body" sz="quarter" idx="12"/>
          </p:nvPr>
        </p:nvSpPr>
        <p:spPr>
          <a:xfrm>
            <a:off x="587373" y="1902689"/>
            <a:ext cx="2103073" cy="664763"/>
          </a:xfrm>
        </p:spPr>
        <p:txBody>
          <a:bodyPr wrap="square" lIns="0" tIns="0" rIns="0" bIns="0">
            <a:normAutofit/>
          </a:bodyPr>
          <a:lstStyle/>
          <a:p>
            <a:pPr algn="ctr">
              <a:lnSpc>
                <a:spcPct val="90000"/>
              </a:lnSpc>
            </a:pPr>
            <a:r>
              <a:rPr lang="en-US" sz="1800"/>
              <a:t>Financial Reconciliation:</a:t>
            </a:r>
          </a:p>
          <a:p>
            <a:pPr>
              <a:lnSpc>
                <a:spcPct val="90000"/>
              </a:lnSpc>
            </a:pPr>
            <a:endParaRPr lang="en-US" sz="1200"/>
          </a:p>
        </p:txBody>
      </p:sp>
      <p:sp>
        <p:nvSpPr>
          <p:cNvPr id="14" name="Text Placeholder 4">
            <a:extLst>
              <a:ext uri="{FF2B5EF4-FFF2-40B4-BE49-F238E27FC236}">
                <a16:creationId xmlns:a16="http://schemas.microsoft.com/office/drawing/2014/main" id="{69A7436D-76DA-CD8D-4E81-470223F249F6}"/>
              </a:ext>
            </a:extLst>
          </p:cNvPr>
          <p:cNvSpPr>
            <a:spLocks noGrp="1"/>
          </p:cNvSpPr>
          <p:nvPr>
            <p:ph type="body" sz="quarter" idx="23"/>
          </p:nvPr>
        </p:nvSpPr>
        <p:spPr>
          <a:xfrm>
            <a:off x="5408928" y="1902689"/>
            <a:ext cx="2103073" cy="549968"/>
          </a:xfrm>
        </p:spPr>
        <p:txBody>
          <a:bodyPr wrap="square" lIns="0" tIns="0" rIns="0" bIns="0">
            <a:normAutofit/>
          </a:bodyPr>
          <a:lstStyle/>
          <a:p>
            <a:pPr algn="ctr">
              <a:lnSpc>
                <a:spcPct val="90000"/>
              </a:lnSpc>
            </a:pPr>
            <a:r>
              <a:rPr lang="en-US" sz="1600"/>
              <a:t> </a:t>
            </a:r>
            <a:r>
              <a:rPr lang="en-US" sz="1800"/>
              <a:t>Financial Data Preparation</a:t>
            </a:r>
            <a:r>
              <a:rPr lang="en-US" sz="1100"/>
              <a:t>:</a:t>
            </a:r>
          </a:p>
          <a:p>
            <a:pPr>
              <a:lnSpc>
                <a:spcPct val="90000"/>
              </a:lnSpc>
            </a:pPr>
            <a:endParaRPr lang="en-US" sz="1100"/>
          </a:p>
        </p:txBody>
      </p:sp>
      <p:sp>
        <p:nvSpPr>
          <p:cNvPr id="12" name="Text Placeholder 3">
            <a:extLst>
              <a:ext uri="{FF2B5EF4-FFF2-40B4-BE49-F238E27FC236}">
                <a16:creationId xmlns:a16="http://schemas.microsoft.com/office/drawing/2014/main" id="{D7682483-02C9-BFE5-A450-E8E37750BBC2}"/>
              </a:ext>
            </a:extLst>
          </p:cNvPr>
          <p:cNvSpPr>
            <a:spLocks noGrp="1"/>
          </p:cNvSpPr>
          <p:nvPr>
            <p:ph type="body" sz="quarter" idx="25"/>
          </p:nvPr>
        </p:nvSpPr>
        <p:spPr>
          <a:xfrm>
            <a:off x="2998152" y="1902689"/>
            <a:ext cx="2103073" cy="525431"/>
          </a:xfrm>
        </p:spPr>
        <p:txBody>
          <a:bodyPr wrap="square" lIns="0" tIns="0" rIns="0" bIns="0">
            <a:normAutofit/>
          </a:bodyPr>
          <a:lstStyle/>
          <a:p>
            <a:pPr algn="ctr"/>
            <a:r>
              <a:rPr lang="en-US" sz="1800"/>
              <a:t> Variance  Analysis</a:t>
            </a:r>
            <a:r>
              <a:rPr lang="en-US"/>
              <a:t>:</a:t>
            </a:r>
          </a:p>
          <a:p>
            <a:endParaRPr lang="en-US"/>
          </a:p>
        </p:txBody>
      </p:sp>
      <p:sp>
        <p:nvSpPr>
          <p:cNvPr id="16" name="Slide Number Placeholder 5">
            <a:extLst>
              <a:ext uri="{FF2B5EF4-FFF2-40B4-BE49-F238E27FC236}">
                <a16:creationId xmlns:a16="http://schemas.microsoft.com/office/drawing/2014/main" id="{32CD3F4F-73F2-BEC8-3536-AFBBBDCF94B3}"/>
              </a:ext>
            </a:extLst>
          </p:cNvPr>
          <p:cNvSpPr>
            <a:spLocks noGrp="1"/>
          </p:cNvSpPr>
          <p:nvPr>
            <p:ph type="sldNum" sz="quarter" idx="27"/>
          </p:nvPr>
        </p:nvSpPr>
        <p:spPr>
          <a:xfrm>
            <a:off x="587373" y="6356352"/>
            <a:ext cx="2743200" cy="365125"/>
          </a:xfrm>
        </p:spPr>
        <p:txBody>
          <a:bodyPr vert="horz" lIns="0" tIns="45720" rIns="91440" bIns="45720" rtlCol="0" anchor="ctr">
            <a:normAutofit lnSpcReduction="10000"/>
          </a:bodyPr>
          <a:lstStyle/>
          <a:p>
            <a:pPr>
              <a:spcAft>
                <a:spcPts val="600"/>
              </a:spcAft>
            </a:pPr>
            <a:fld id="{33C27F37-4D97-F84C-9FA0-B0298962BDCE}" type="slidenum">
              <a:rPr lang="en-US" smtClean="0"/>
              <a:pPr>
                <a:spcAft>
                  <a:spcPts val="600"/>
                </a:spcAft>
              </a:pPr>
              <a:t>22</a:t>
            </a:fld>
            <a:endParaRPr lang="en-US"/>
          </a:p>
        </p:txBody>
      </p:sp>
      <p:sp>
        <p:nvSpPr>
          <p:cNvPr id="2" name="Title 1"/>
          <p:cNvSpPr>
            <a:spLocks noGrp="1"/>
          </p:cNvSpPr>
          <p:nvPr>
            <p:ph type="title"/>
          </p:nvPr>
        </p:nvSpPr>
        <p:spPr>
          <a:xfrm>
            <a:off x="587373" y="584202"/>
            <a:ext cx="6924627" cy="443199"/>
          </a:xfrm>
        </p:spPr>
        <p:txBody>
          <a:bodyPr vert="horz" lIns="0" tIns="45720" rIns="0" bIns="45720" rtlCol="0" anchor="b" anchorCtr="0">
            <a:noAutofit/>
          </a:bodyPr>
          <a:lstStyle/>
          <a:p>
            <a:pPr>
              <a:lnSpc>
                <a:spcPct val="90000"/>
              </a:lnSpc>
            </a:pPr>
            <a:r>
              <a:rPr lang="en-US" b="1" i="0" kern="1200">
                <a:latin typeface="Barlow Condensed Light" pitchFamily="2" charset="77"/>
                <a:ea typeface="+mj-ea"/>
                <a:cs typeface="+mj-cs"/>
              </a:rPr>
              <a:t>Finance Agents in Microsoft 365 Excel</a:t>
            </a:r>
          </a:p>
        </p:txBody>
      </p:sp>
      <p:pic>
        <p:nvPicPr>
          <p:cNvPr id="1028" name="Picture 4">
            <a:extLst>
              <a:ext uri="{FF2B5EF4-FFF2-40B4-BE49-F238E27FC236}">
                <a16:creationId xmlns:a16="http://schemas.microsoft.com/office/drawing/2014/main" id="{F4A6B045-0EFC-C385-5303-7DC25FF31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6400" y="1289922"/>
            <a:ext cx="3532052" cy="382609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6CB34B80-BFC7-8CDF-31FE-EA80DF071C8B}"/>
              </a:ext>
            </a:extLst>
          </p:cNvPr>
          <p:cNvSpPr>
            <a:spLocks noGrp="1"/>
          </p:cNvSpPr>
          <p:nvPr>
            <p:ph type="body" sz="quarter" idx="28"/>
          </p:nvPr>
        </p:nvSpPr>
        <p:spPr>
          <a:xfrm>
            <a:off x="587373" y="2705048"/>
            <a:ext cx="2103072" cy="3374376"/>
          </a:xfrm>
        </p:spPr>
        <p:txBody>
          <a:bodyPr>
            <a:noAutofit/>
          </a:bodyPr>
          <a:lstStyle/>
          <a:p>
            <a:pPr marL="285750" indent="-285750">
              <a:buFont typeface="Arial" panose="020B0604020202020204" pitchFamily="34" charset="0"/>
              <a:buChar char="•"/>
            </a:pPr>
            <a:r>
              <a:rPr lang="en-US" sz="1600"/>
              <a:t> Automatically match transactions across multiple data sources.</a:t>
            </a:r>
          </a:p>
          <a:p>
            <a:pPr marL="285750" indent="-285750">
              <a:buFont typeface="Arial" panose="020B0604020202020204" pitchFamily="34" charset="0"/>
              <a:buChar char="•"/>
            </a:pPr>
            <a:r>
              <a:rPr lang="en-US" sz="1600"/>
              <a:t>Identify discrepancies and suggest corrections.</a:t>
            </a:r>
          </a:p>
          <a:p>
            <a:pPr marL="285750" indent="-285750">
              <a:buFont typeface="Arial" panose="020B0604020202020204" pitchFamily="34" charset="0"/>
              <a:buChar char="•"/>
            </a:pPr>
            <a:r>
              <a:rPr lang="en-US" sz="1600"/>
              <a:t>Streamline the reconciliation process to ensure accuracy and compliance.</a:t>
            </a:r>
          </a:p>
        </p:txBody>
      </p:sp>
      <p:sp>
        <p:nvSpPr>
          <p:cNvPr id="7" name="Text Placeholder 8">
            <a:extLst>
              <a:ext uri="{FF2B5EF4-FFF2-40B4-BE49-F238E27FC236}">
                <a16:creationId xmlns:a16="http://schemas.microsoft.com/office/drawing/2014/main" id="{665066AF-13EE-5615-32D4-C14FA6F62379}"/>
              </a:ext>
            </a:extLst>
          </p:cNvPr>
          <p:cNvSpPr txBox="1">
            <a:spLocks/>
          </p:cNvSpPr>
          <p:nvPr/>
        </p:nvSpPr>
        <p:spPr>
          <a:xfrm>
            <a:off x="2998150" y="2705048"/>
            <a:ext cx="2103072" cy="3374376"/>
          </a:xfrm>
          <a:prstGeom prst="rect">
            <a:avLst/>
          </a:prstGeom>
        </p:spPr>
        <p:txBody>
          <a:bodyPr wrap="square" lIns="0" tIns="0" rIns="0" bIns="0">
            <a:noAutofit/>
          </a:bodyPr>
          <a:lstStyle>
            <a:lvl1pPr marL="0" indent="0" algn="l" defTabSz="914354" rtl="0" eaLnBrk="1" latinLnBrk="0" hangingPunct="1">
              <a:lnSpc>
                <a:spcPct val="110000"/>
              </a:lnSpc>
              <a:spcBef>
                <a:spcPts val="0"/>
              </a:spcBef>
              <a:spcAft>
                <a:spcPts val="1200"/>
              </a:spcAft>
              <a:buFont typeface="Arial" panose="020B0604020202020204" pitchFamily="34" charset="0"/>
              <a:buNone/>
              <a:tabLst/>
              <a:defRPr sz="1400" b="0" i="0" kern="1200" baseline="0">
                <a:solidFill>
                  <a:schemeClr val="tx1"/>
                </a:solidFill>
                <a:latin typeface="Arial" panose="020B0604020202020204" pitchFamily="34" charset="0"/>
                <a:ea typeface="+mn-ea"/>
                <a:cs typeface="Arial" panose="020B0604020202020204" pitchFamily="34" charset="0"/>
              </a:defRPr>
            </a:lvl1pPr>
            <a:lvl2pPr marL="457178"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354"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3pPr>
            <a:lvl4pPr marL="1371532"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4pPr>
            <a:lvl5pPr marL="1828709"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a:t>Compare actual financial outcomes with budgeted or forecasted figures.</a:t>
            </a:r>
          </a:p>
          <a:p>
            <a:pPr marL="285750" indent="-285750">
              <a:buFont typeface="Arial" panose="020B0604020202020204" pitchFamily="34" charset="0"/>
              <a:buChar char="•"/>
            </a:pPr>
            <a:r>
              <a:rPr lang="en-US" sz="1600"/>
              <a:t>Highlight significant deviations and provide insights into root causes.</a:t>
            </a:r>
          </a:p>
          <a:p>
            <a:pPr marL="285750" indent="-285750">
              <a:buFont typeface="Arial" panose="020B0604020202020204" pitchFamily="34" charset="0"/>
              <a:buChar char="•"/>
            </a:pPr>
            <a:r>
              <a:rPr lang="en-US" sz="1600"/>
              <a:t>Enable data-driven decision-making through visual and statistical analysis.</a:t>
            </a:r>
          </a:p>
        </p:txBody>
      </p:sp>
      <p:sp>
        <p:nvSpPr>
          <p:cNvPr id="20" name="Text Placeholder 8">
            <a:extLst>
              <a:ext uri="{FF2B5EF4-FFF2-40B4-BE49-F238E27FC236}">
                <a16:creationId xmlns:a16="http://schemas.microsoft.com/office/drawing/2014/main" id="{C748E1C4-CB04-6186-3748-A36F197BE116}"/>
              </a:ext>
            </a:extLst>
          </p:cNvPr>
          <p:cNvSpPr txBox="1">
            <a:spLocks/>
          </p:cNvSpPr>
          <p:nvPr/>
        </p:nvSpPr>
        <p:spPr>
          <a:xfrm>
            <a:off x="5408928" y="2705048"/>
            <a:ext cx="2103072" cy="3374376"/>
          </a:xfrm>
          <a:prstGeom prst="rect">
            <a:avLst/>
          </a:prstGeom>
        </p:spPr>
        <p:txBody>
          <a:bodyPr wrap="square" lIns="0" tIns="0" rIns="0" bIns="0">
            <a:noAutofit/>
          </a:bodyPr>
          <a:lstStyle>
            <a:lvl1pPr marL="0" indent="0" algn="l" defTabSz="914354" rtl="0" eaLnBrk="1" latinLnBrk="0" hangingPunct="1">
              <a:lnSpc>
                <a:spcPct val="110000"/>
              </a:lnSpc>
              <a:spcBef>
                <a:spcPts val="0"/>
              </a:spcBef>
              <a:spcAft>
                <a:spcPts val="1200"/>
              </a:spcAft>
              <a:buFont typeface="Arial" panose="020B0604020202020204" pitchFamily="34" charset="0"/>
              <a:buNone/>
              <a:tabLst/>
              <a:defRPr sz="1400" b="0" i="0" kern="1200" baseline="0">
                <a:solidFill>
                  <a:schemeClr val="tx1"/>
                </a:solidFill>
                <a:latin typeface="Arial" panose="020B0604020202020204" pitchFamily="34" charset="0"/>
                <a:ea typeface="+mn-ea"/>
                <a:cs typeface="Arial" panose="020B0604020202020204" pitchFamily="34" charset="0"/>
              </a:defRPr>
            </a:lvl1pPr>
            <a:lvl2pPr marL="457178"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2pPr>
            <a:lvl3pPr marL="914354"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3pPr>
            <a:lvl4pPr marL="1371532"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4pPr>
            <a:lvl5pPr marL="1828709" indent="0" algn="l" defTabSz="914354" rtl="0" eaLnBrk="1" latinLnBrk="0" hangingPunct="1">
              <a:lnSpc>
                <a:spcPct val="100000"/>
              </a:lnSpc>
              <a:spcBef>
                <a:spcPts val="0"/>
              </a:spcBef>
              <a:spcAft>
                <a:spcPts val="600"/>
              </a:spcAft>
              <a:buFont typeface="Arial" panose="020B0604020202020204" pitchFamily="34" charset="0"/>
              <a:buNone/>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600"/>
              <a:t>Clean, format, and organize raw financial data for analysis.</a:t>
            </a:r>
          </a:p>
          <a:p>
            <a:pPr marL="285750" indent="-285750">
              <a:buFont typeface="Arial" panose="020B0604020202020204" pitchFamily="34" charset="0"/>
              <a:buChar char="•"/>
            </a:pPr>
            <a:r>
              <a:rPr lang="en-US" sz="1600"/>
              <a:t>Automate repetitive data preparation tasks.</a:t>
            </a:r>
          </a:p>
          <a:p>
            <a:pPr marL="285750" indent="-285750">
              <a:buFont typeface="Arial" panose="020B0604020202020204" pitchFamily="34" charset="0"/>
              <a:buChar char="•"/>
            </a:pPr>
            <a:r>
              <a:rPr lang="en-US" sz="1600"/>
              <a:t>Ensure consistency and readiness of data for reporting and modeling.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ABF5E-8C9E-1947-85B9-068253D4E374}"/>
              </a:ext>
            </a:extLst>
          </p:cNvPr>
          <p:cNvSpPr>
            <a:spLocks noGrp="1"/>
          </p:cNvSpPr>
          <p:nvPr>
            <p:ph type="title"/>
          </p:nvPr>
        </p:nvSpPr>
        <p:spPr/>
        <p:txBody>
          <a:bodyPr>
            <a:normAutofit fontScale="90000"/>
          </a:bodyPr>
          <a:lstStyle/>
          <a:p>
            <a:r>
              <a:rPr lang="en-US"/>
              <a:t>Copilot Applications for Internal Audit</a:t>
            </a:r>
          </a:p>
        </p:txBody>
      </p:sp>
      <p:sp>
        <p:nvSpPr>
          <p:cNvPr id="3" name="TextBox 2">
            <a:extLst>
              <a:ext uri="{FF2B5EF4-FFF2-40B4-BE49-F238E27FC236}">
                <a16:creationId xmlns:a16="http://schemas.microsoft.com/office/drawing/2014/main" id="{7396907A-D54A-392C-1B98-83D0AAC6BD08}"/>
              </a:ext>
            </a:extLst>
          </p:cNvPr>
          <p:cNvSpPr txBox="1"/>
          <p:nvPr/>
        </p:nvSpPr>
        <p:spPr>
          <a:xfrm>
            <a:off x="763398" y="1333849"/>
            <a:ext cx="9907398" cy="5416868"/>
          </a:xfrm>
          <a:prstGeom prst="rect">
            <a:avLst/>
          </a:prstGeom>
          <a:noFill/>
        </p:spPr>
        <p:txBody>
          <a:bodyPr wrap="square" rtlCol="0">
            <a:spAutoFit/>
          </a:bodyPr>
          <a:lstStyle/>
          <a:p>
            <a:pPr>
              <a:spcBef>
                <a:spcPts val="600"/>
              </a:spcBef>
            </a:pPr>
            <a:r>
              <a:rPr lang="en-US" b="1"/>
              <a:t>Copilot Chat- </a:t>
            </a:r>
            <a:r>
              <a:rPr lang="en-US"/>
              <a:t>universal Swiss army knife of Copilot.  The base skill all users need to have.</a:t>
            </a:r>
          </a:p>
          <a:p>
            <a:pPr>
              <a:spcBef>
                <a:spcPts val="600"/>
              </a:spcBef>
            </a:pPr>
            <a:r>
              <a:rPr lang="en-US" b="1"/>
              <a:t>Copilot in Excel App Skills </a:t>
            </a:r>
            <a:r>
              <a:rPr lang="en-US"/>
              <a:t>– the Copilot feature to use to do traditional excel tasks (pivot tables, X/V lookups, </a:t>
            </a:r>
            <a:r>
              <a:rPr lang="en-US" err="1"/>
              <a:t>SumIfs</a:t>
            </a:r>
            <a:r>
              <a:rPr lang="en-US"/>
              <a:t>)</a:t>
            </a:r>
          </a:p>
          <a:p>
            <a:pPr>
              <a:spcBef>
                <a:spcPts val="600"/>
              </a:spcBef>
            </a:pPr>
            <a:r>
              <a:rPr lang="en-US" b="1"/>
              <a:t>Copilot Advanced Analysis via App Skills </a:t>
            </a:r>
            <a:r>
              <a:rPr lang="en-US"/>
              <a:t>– a feature that utilizes python to perform more complex analyses.</a:t>
            </a:r>
          </a:p>
          <a:p>
            <a:pPr>
              <a:spcBef>
                <a:spcPts val="600"/>
              </a:spcBef>
            </a:pPr>
            <a:r>
              <a:rPr lang="en-US" b="1"/>
              <a:t>Copilot Chat in Excel </a:t>
            </a:r>
            <a:r>
              <a:rPr lang="en-US"/>
              <a:t>– a tool to garner basic insights from your data in Excel, grounded on your data in Excel.</a:t>
            </a:r>
          </a:p>
          <a:p>
            <a:pPr>
              <a:spcBef>
                <a:spcPts val="600"/>
              </a:spcBef>
            </a:pPr>
            <a:r>
              <a:rPr lang="en-US" b="1"/>
              <a:t>Copilot Finance Agents in Excel </a:t>
            </a:r>
            <a:r>
              <a:rPr lang="en-US"/>
              <a:t>-</a:t>
            </a:r>
            <a:r>
              <a:rPr lang="en-US" b="1"/>
              <a:t> </a:t>
            </a:r>
            <a:r>
              <a:rPr lang="en-US"/>
              <a:t>Purpose built Agents to perform financial reconciliations, data preparation and (coming soon) variance analyses.</a:t>
            </a:r>
          </a:p>
          <a:p>
            <a:pPr>
              <a:spcBef>
                <a:spcPts val="600"/>
              </a:spcBef>
            </a:pPr>
            <a:r>
              <a:rPr lang="en-US" b="1"/>
              <a:t>Microsoft Researcher Agent </a:t>
            </a:r>
            <a:r>
              <a:rPr lang="en-US"/>
              <a:t>– the go-to agent to research accounting standards and other topics in the context of your company.</a:t>
            </a:r>
          </a:p>
          <a:p>
            <a:pPr>
              <a:spcBef>
                <a:spcPts val="600"/>
              </a:spcBef>
            </a:pPr>
            <a:r>
              <a:rPr lang="en-US" b="1"/>
              <a:t>Microsoft Analyst Agent </a:t>
            </a:r>
            <a:r>
              <a:rPr lang="en-US"/>
              <a:t>– a data scientist at your fingertips, can reason over unstructured data and perform consolidations of multiple files.</a:t>
            </a:r>
          </a:p>
          <a:p>
            <a:pPr>
              <a:spcBef>
                <a:spcPts val="600"/>
              </a:spcBef>
            </a:pPr>
            <a:r>
              <a:rPr lang="en-US" b="1"/>
              <a:t>Agent Mode in Excel </a:t>
            </a:r>
            <a:r>
              <a:rPr lang="en-US"/>
              <a:t>-</a:t>
            </a:r>
            <a:r>
              <a:rPr lang="en-US" b="1"/>
              <a:t> </a:t>
            </a:r>
            <a:r>
              <a:rPr lang="en-US"/>
              <a:t>(coming soon) – prompting via natural language, will take multi-step actions letting Excel take a process end-to-end with minimal manual intervention.</a:t>
            </a:r>
          </a:p>
          <a:p>
            <a:pPr>
              <a:spcBef>
                <a:spcPts val="600"/>
              </a:spcBef>
            </a:pPr>
            <a:r>
              <a:rPr lang="en-US" b="1"/>
              <a:t>Purpose-Built Agents </a:t>
            </a:r>
            <a:r>
              <a:rPr lang="en-US"/>
              <a:t>- we’ve built custom agents that connect into AuditBoard to query your data from a Copilot interface.</a:t>
            </a:r>
          </a:p>
        </p:txBody>
      </p:sp>
    </p:spTree>
    <p:extLst>
      <p:ext uri="{BB962C8B-B14F-4D97-AF65-F5344CB8AC3E}">
        <p14:creationId xmlns:p14="http://schemas.microsoft.com/office/powerpoint/2010/main" val="309875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AC9AC-8443-B61F-C252-C4CBCFA25375}"/>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CEE930F-DA95-33CE-F1D7-A89C0054D66A}"/>
              </a:ext>
            </a:extLst>
          </p:cNvPr>
          <p:cNvGraphicFramePr>
            <a:graphicFrameLocks noGrp="1"/>
          </p:cNvGraphicFramePr>
          <p:nvPr/>
        </p:nvGraphicFramePr>
        <p:xfrm>
          <a:off x="3289971" y="3120665"/>
          <a:ext cx="5669280" cy="2011680"/>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Planning and risk assessment.</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Fieldwork and testing.</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Audit reporting and documentation.</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Follow-up and monitoring.</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D014DDD9-420A-E0DD-97EF-56F2E9ECD820}"/>
              </a:ext>
            </a:extLst>
          </p:cNvPr>
          <p:cNvSpPr/>
          <p:nvPr/>
        </p:nvSpPr>
        <p:spPr>
          <a:xfrm>
            <a:off x="0" y="1140527"/>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Which audit lifecycle do you believe Copilot could enhance most?</a:t>
            </a:r>
          </a:p>
        </p:txBody>
      </p:sp>
      <p:sp>
        <p:nvSpPr>
          <p:cNvPr id="13" name="Title 2">
            <a:extLst>
              <a:ext uri="{FF2B5EF4-FFF2-40B4-BE49-F238E27FC236}">
                <a16:creationId xmlns:a16="http://schemas.microsoft.com/office/drawing/2014/main" id="{9415667A-D0A4-B4B8-919C-CF1492AF065F}"/>
              </a:ext>
            </a:extLst>
          </p:cNvPr>
          <p:cNvSpPr>
            <a:spLocks noGrp="1"/>
          </p:cNvSpPr>
          <p:nvPr>
            <p:ph type="title"/>
          </p:nvPr>
        </p:nvSpPr>
        <p:spPr>
          <a:xfrm>
            <a:off x="588963" y="584200"/>
            <a:ext cx="11012485" cy="443201"/>
          </a:xfrm>
        </p:spPr>
        <p:txBody>
          <a:bodyPr>
            <a:normAutofit fontScale="90000"/>
          </a:bodyPr>
          <a:lstStyle/>
          <a:p>
            <a:r>
              <a:rPr lang="en-US" sz="4000"/>
              <a:t>Poll Question 6</a:t>
            </a:r>
          </a:p>
        </p:txBody>
      </p:sp>
    </p:spTree>
    <p:extLst>
      <p:ext uri="{BB962C8B-B14F-4D97-AF65-F5344CB8AC3E}">
        <p14:creationId xmlns:p14="http://schemas.microsoft.com/office/powerpoint/2010/main" val="40547424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53782-5D1C-477D-ABD7-0921273B2D69}"/>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19900AF-30E5-D69F-5F92-58E98AF5495C}"/>
              </a:ext>
            </a:extLst>
          </p:cNvPr>
          <p:cNvSpPr txBox="1">
            <a:spLocks noGrp="1"/>
          </p:cNvSpPr>
          <p:nvPr>
            <p:ph type="title"/>
          </p:nvPr>
        </p:nvSpPr>
        <p:spPr>
          <a:xfrm>
            <a:off x="498240" y="340675"/>
            <a:ext cx="11012485" cy="629018"/>
          </a:xfrm>
          <a:prstGeom prst="rect">
            <a:avLst/>
          </a:prstGeom>
        </p:spPr>
        <p:txBody>
          <a:bodyPr vert="horz" wrap="square" lIns="0" tIns="13335" rIns="0" bIns="0" rtlCol="0">
            <a:spAutoFit/>
          </a:bodyPr>
          <a:lstStyle/>
          <a:p>
            <a:pPr marL="12700">
              <a:lnSpc>
                <a:spcPct val="100000"/>
              </a:lnSpc>
              <a:spcBef>
                <a:spcPts val="105"/>
              </a:spcBef>
            </a:pPr>
            <a:r>
              <a:rPr lang="en-US" sz="4000" spc="-30"/>
              <a:t>Use Case Matrix – Gen AI In Internal Audit</a:t>
            </a:r>
            <a:endParaRPr sz="4000" spc="-50"/>
          </a:p>
        </p:txBody>
      </p:sp>
      <p:sp>
        <p:nvSpPr>
          <p:cNvPr id="5" name="Slide Number Placeholder 1">
            <a:extLst>
              <a:ext uri="{FF2B5EF4-FFF2-40B4-BE49-F238E27FC236}">
                <a16:creationId xmlns:a16="http://schemas.microsoft.com/office/drawing/2014/main" id="{5C7F5F4B-B32F-E0D5-AB3B-0C641F733354}"/>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25</a:t>
            </a:fld>
            <a:endParaRPr lang="en-US" sz="1050"/>
          </a:p>
        </p:txBody>
      </p:sp>
      <p:grpSp>
        <p:nvGrpSpPr>
          <p:cNvPr id="4" name="Group 3">
            <a:extLst>
              <a:ext uri="{FF2B5EF4-FFF2-40B4-BE49-F238E27FC236}">
                <a16:creationId xmlns:a16="http://schemas.microsoft.com/office/drawing/2014/main" id="{A4DDFAD5-2AAD-D59B-A32E-B450C851BB65}"/>
              </a:ext>
            </a:extLst>
          </p:cNvPr>
          <p:cNvGrpSpPr/>
          <p:nvPr/>
        </p:nvGrpSpPr>
        <p:grpSpPr>
          <a:xfrm>
            <a:off x="587372" y="1313747"/>
            <a:ext cx="11017717" cy="4659851"/>
            <a:chOff x="587374" y="1438978"/>
            <a:chExt cx="11017717" cy="3349054"/>
          </a:xfrm>
        </p:grpSpPr>
        <p:grpSp>
          <p:nvGrpSpPr>
            <p:cNvPr id="6" name="Group 5">
              <a:extLst>
                <a:ext uri="{FF2B5EF4-FFF2-40B4-BE49-F238E27FC236}">
                  <a16:creationId xmlns:a16="http://schemas.microsoft.com/office/drawing/2014/main" id="{AF888494-0F26-9E5D-E910-EC2E4E2CE7E6}"/>
                </a:ext>
              </a:extLst>
            </p:cNvPr>
            <p:cNvGrpSpPr/>
            <p:nvPr/>
          </p:nvGrpSpPr>
          <p:grpSpPr>
            <a:xfrm>
              <a:off x="587374" y="1440520"/>
              <a:ext cx="9028566" cy="3347512"/>
              <a:chOff x="587375" y="1440520"/>
              <a:chExt cx="11017250" cy="3347512"/>
            </a:xfrm>
          </p:grpSpPr>
          <p:sp>
            <p:nvSpPr>
              <p:cNvPr id="12" name="Freeform 287">
                <a:extLst>
                  <a:ext uri="{FF2B5EF4-FFF2-40B4-BE49-F238E27FC236}">
                    <a16:creationId xmlns:a16="http://schemas.microsoft.com/office/drawing/2014/main" id="{B1ABCF77-46F1-FF3E-129C-293D7DAB8586}"/>
                  </a:ext>
                </a:extLst>
              </p:cNvPr>
              <p:cNvSpPr>
                <a:spLocks noChangeAspect="1"/>
              </p:cNvSpPr>
              <p:nvPr/>
            </p:nvSpPr>
            <p:spPr bwMode="auto">
              <a:xfrm>
                <a:off x="1166403" y="1593112"/>
                <a:ext cx="407930" cy="250236"/>
              </a:xfrm>
              <a:custGeom>
                <a:avLst/>
                <a:gdLst>
                  <a:gd name="connsiteX0" fmla="*/ 1805781 w 1860550"/>
                  <a:gd name="connsiteY0" fmla="*/ 1630363 h 1739901"/>
                  <a:gd name="connsiteX1" fmla="*/ 1860550 w 1860550"/>
                  <a:gd name="connsiteY1" fmla="*/ 1685132 h 1739901"/>
                  <a:gd name="connsiteX2" fmla="*/ 1805781 w 1860550"/>
                  <a:gd name="connsiteY2" fmla="*/ 1739901 h 1739901"/>
                  <a:gd name="connsiteX3" fmla="*/ 1751012 w 1860550"/>
                  <a:gd name="connsiteY3" fmla="*/ 1685132 h 1739901"/>
                  <a:gd name="connsiteX4" fmla="*/ 1805781 w 1860550"/>
                  <a:gd name="connsiteY4" fmla="*/ 1630363 h 1739901"/>
                  <a:gd name="connsiteX5" fmla="*/ 76199 w 1860550"/>
                  <a:gd name="connsiteY5" fmla="*/ 1301749 h 1739901"/>
                  <a:gd name="connsiteX6" fmla="*/ 76199 w 1860550"/>
                  <a:gd name="connsiteY6" fmla="*/ 1539874 h 1739901"/>
                  <a:gd name="connsiteX7" fmla="*/ 246061 w 1860550"/>
                  <a:gd name="connsiteY7" fmla="*/ 1370012 h 1739901"/>
                  <a:gd name="connsiteX8" fmla="*/ 566737 w 1860550"/>
                  <a:gd name="connsiteY8" fmla="*/ 98424 h 1739901"/>
                  <a:gd name="connsiteX9" fmla="*/ 87312 w 1860550"/>
                  <a:gd name="connsiteY9" fmla="*/ 1222374 h 1739901"/>
                  <a:gd name="connsiteX10" fmla="*/ 290512 w 1860550"/>
                  <a:gd name="connsiteY10" fmla="*/ 1309687 h 1739901"/>
                  <a:gd name="connsiteX11" fmla="*/ 769937 w 1860550"/>
                  <a:gd name="connsiteY11" fmla="*/ 177799 h 1739901"/>
                  <a:gd name="connsiteX12" fmla="*/ 525463 w 1860550"/>
                  <a:gd name="connsiteY12" fmla="*/ 0 h 1739901"/>
                  <a:gd name="connsiteX13" fmla="*/ 871537 w 1860550"/>
                  <a:gd name="connsiteY13" fmla="*/ 136525 h 1739901"/>
                  <a:gd name="connsiteX14" fmla="*/ 344488 w 1860550"/>
                  <a:gd name="connsiteY14" fmla="*/ 1381125 h 1739901"/>
                  <a:gd name="connsiteX15" fmla="*/ 73025 w 1860550"/>
                  <a:gd name="connsiteY15" fmla="*/ 1644650 h 1739901"/>
                  <a:gd name="connsiteX16" fmla="*/ 1693862 w 1860550"/>
                  <a:gd name="connsiteY16" fmla="*/ 1644650 h 1739901"/>
                  <a:gd name="connsiteX17" fmla="*/ 1693862 w 1860550"/>
                  <a:gd name="connsiteY17" fmla="*/ 1720850 h 1739901"/>
                  <a:gd name="connsiteX18" fmla="*/ 0 w 1860550"/>
                  <a:gd name="connsiteY18" fmla="*/ 1720850 h 1739901"/>
                  <a:gd name="connsiteX19" fmla="*/ 0 w 1860550"/>
                  <a:gd name="connsiteY19" fmla="*/ 1716088 h 1739901"/>
                  <a:gd name="connsiteX20" fmla="*/ 0 w 1860550"/>
                  <a:gd name="connsiteY20" fmla="*/ 1236663 h 1739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60550" h="1739901">
                    <a:moveTo>
                      <a:pt x="1805781" y="1630363"/>
                    </a:moveTo>
                    <a:cubicBezTo>
                      <a:pt x="1836029" y="1630363"/>
                      <a:pt x="1860550" y="1654884"/>
                      <a:pt x="1860550" y="1685132"/>
                    </a:cubicBezTo>
                    <a:cubicBezTo>
                      <a:pt x="1860550" y="1715380"/>
                      <a:pt x="1836029" y="1739901"/>
                      <a:pt x="1805781" y="1739901"/>
                    </a:cubicBezTo>
                    <a:cubicBezTo>
                      <a:pt x="1775533" y="1739901"/>
                      <a:pt x="1751012" y="1715380"/>
                      <a:pt x="1751012" y="1685132"/>
                    </a:cubicBezTo>
                    <a:cubicBezTo>
                      <a:pt x="1751012" y="1654884"/>
                      <a:pt x="1775533" y="1630363"/>
                      <a:pt x="1805781" y="1630363"/>
                    </a:cubicBezTo>
                    <a:close/>
                    <a:moveTo>
                      <a:pt x="76199" y="1301749"/>
                    </a:moveTo>
                    <a:lnTo>
                      <a:pt x="76199" y="1539874"/>
                    </a:lnTo>
                    <a:lnTo>
                      <a:pt x="246061" y="1370012"/>
                    </a:lnTo>
                    <a:close/>
                    <a:moveTo>
                      <a:pt x="566737" y="98424"/>
                    </a:moveTo>
                    <a:lnTo>
                      <a:pt x="87312" y="1222374"/>
                    </a:lnTo>
                    <a:lnTo>
                      <a:pt x="290512" y="1309687"/>
                    </a:lnTo>
                    <a:lnTo>
                      <a:pt x="769937" y="177799"/>
                    </a:lnTo>
                    <a:close/>
                    <a:moveTo>
                      <a:pt x="525463" y="0"/>
                    </a:moveTo>
                    <a:lnTo>
                      <a:pt x="871537" y="136525"/>
                    </a:lnTo>
                    <a:lnTo>
                      <a:pt x="344488" y="1381125"/>
                    </a:lnTo>
                    <a:lnTo>
                      <a:pt x="73025" y="1644650"/>
                    </a:lnTo>
                    <a:lnTo>
                      <a:pt x="1693862" y="1644650"/>
                    </a:lnTo>
                    <a:lnTo>
                      <a:pt x="1693862" y="1720850"/>
                    </a:lnTo>
                    <a:lnTo>
                      <a:pt x="0" y="1720850"/>
                    </a:lnTo>
                    <a:lnTo>
                      <a:pt x="0" y="1716088"/>
                    </a:lnTo>
                    <a:lnTo>
                      <a:pt x="0" y="1236663"/>
                    </a:lnTo>
                    <a:close/>
                  </a:path>
                </a:pathLst>
              </a:custGeom>
              <a:solidFill>
                <a:schemeClr val="accent1"/>
              </a:solidFill>
              <a:ln>
                <a:noFill/>
              </a:ln>
            </p:spPr>
            <p:txBody>
              <a:bodyPr vert="horz" wrap="square" lIns="63305" tIns="31652" rIns="63305" bIns="31652" numCol="1" anchor="t" anchorCtr="0" compatLnSpc="1">
                <a:prstTxWarp prst="textNoShape">
                  <a:avLst/>
                </a:prstTxWarp>
                <a:noAutofit/>
              </a:bodyPr>
              <a:lstStyle/>
              <a:p>
                <a:endParaRPr lang="en-US" sz="1247"/>
              </a:p>
            </p:txBody>
          </p:sp>
          <p:sp>
            <p:nvSpPr>
              <p:cNvPr id="13" name="Rectangle 12">
                <a:extLst>
                  <a:ext uri="{FF2B5EF4-FFF2-40B4-BE49-F238E27FC236}">
                    <a16:creationId xmlns:a16="http://schemas.microsoft.com/office/drawing/2014/main" id="{D82E32B4-7B93-0FF0-2B0D-FDF8443992A0}"/>
                  </a:ext>
                </a:extLst>
              </p:cNvPr>
              <p:cNvSpPr/>
              <p:nvPr/>
            </p:nvSpPr>
            <p:spPr>
              <a:xfrm>
                <a:off x="587375" y="3549477"/>
                <a:ext cx="1339719" cy="320465"/>
              </a:xfrm>
              <a:prstGeom prst="rect">
                <a:avLst/>
              </a:prstGeom>
              <a:solidFill>
                <a:schemeClr val="accent3"/>
              </a:solidFill>
            </p:spPr>
            <p:txBody>
              <a:bodyPr wrap="square" lIns="126609" tIns="31401" rIns="31401" bIns="31401" anchor="ctr">
                <a:noAutofit/>
              </a:bodyPr>
              <a:lstStyle/>
              <a:p>
                <a:r>
                  <a:rPr lang="en-GB" sz="1200" b="1">
                    <a:solidFill>
                      <a:schemeClr val="bg1"/>
                    </a:solidFill>
                  </a:rPr>
                  <a:t>Reporting</a:t>
                </a:r>
              </a:p>
            </p:txBody>
          </p:sp>
          <p:sp>
            <p:nvSpPr>
              <p:cNvPr id="14" name="Rectangle 13">
                <a:extLst>
                  <a:ext uri="{FF2B5EF4-FFF2-40B4-BE49-F238E27FC236}">
                    <a16:creationId xmlns:a16="http://schemas.microsoft.com/office/drawing/2014/main" id="{595EB965-7CBC-2F0A-E265-0B49CB22816A}"/>
                  </a:ext>
                </a:extLst>
              </p:cNvPr>
              <p:cNvSpPr/>
              <p:nvPr/>
            </p:nvSpPr>
            <p:spPr>
              <a:xfrm>
                <a:off x="587375" y="2806593"/>
                <a:ext cx="1339719" cy="320465"/>
              </a:xfrm>
              <a:prstGeom prst="rect">
                <a:avLst/>
              </a:prstGeom>
              <a:solidFill>
                <a:schemeClr val="accent3"/>
              </a:solidFill>
            </p:spPr>
            <p:txBody>
              <a:bodyPr wrap="square" lIns="126609" tIns="31401" rIns="31401" bIns="31401" anchor="ctr">
                <a:noAutofit/>
              </a:bodyPr>
              <a:lstStyle/>
              <a:p>
                <a:r>
                  <a:rPr lang="en-GB" sz="1200" b="1">
                    <a:solidFill>
                      <a:schemeClr val="bg1"/>
                    </a:solidFill>
                  </a:rPr>
                  <a:t>Fieldwork</a:t>
                </a:r>
              </a:p>
            </p:txBody>
          </p:sp>
          <p:sp>
            <p:nvSpPr>
              <p:cNvPr id="15" name="Rectangle 14">
                <a:extLst>
                  <a:ext uri="{FF2B5EF4-FFF2-40B4-BE49-F238E27FC236}">
                    <a16:creationId xmlns:a16="http://schemas.microsoft.com/office/drawing/2014/main" id="{655AA841-2CE4-7376-4C9F-13153F7E9925}"/>
                  </a:ext>
                </a:extLst>
              </p:cNvPr>
              <p:cNvSpPr/>
              <p:nvPr/>
            </p:nvSpPr>
            <p:spPr>
              <a:xfrm>
                <a:off x="587375" y="2063705"/>
                <a:ext cx="1339719" cy="320465"/>
              </a:xfrm>
              <a:prstGeom prst="rect">
                <a:avLst/>
              </a:prstGeom>
              <a:solidFill>
                <a:schemeClr val="accent3"/>
              </a:solidFill>
            </p:spPr>
            <p:txBody>
              <a:bodyPr wrap="square" lIns="126609" tIns="31401" rIns="31401" bIns="31401" anchor="ctr">
                <a:noAutofit/>
              </a:bodyPr>
              <a:lstStyle/>
              <a:p>
                <a:r>
                  <a:rPr lang="en-GB" sz="1200" b="1">
                    <a:solidFill>
                      <a:schemeClr val="bg1"/>
                    </a:solidFill>
                  </a:rPr>
                  <a:t>Planning</a:t>
                </a:r>
              </a:p>
            </p:txBody>
          </p:sp>
          <p:sp>
            <p:nvSpPr>
              <p:cNvPr id="16" name="Rectangle 15">
                <a:extLst>
                  <a:ext uri="{FF2B5EF4-FFF2-40B4-BE49-F238E27FC236}">
                    <a16:creationId xmlns:a16="http://schemas.microsoft.com/office/drawing/2014/main" id="{A061DACE-F4C9-0CD8-4C10-634979626B4E}"/>
                  </a:ext>
                </a:extLst>
              </p:cNvPr>
              <p:cNvSpPr/>
              <p:nvPr/>
            </p:nvSpPr>
            <p:spPr>
              <a:xfrm>
                <a:off x="587375" y="4292361"/>
                <a:ext cx="1339719" cy="320465"/>
              </a:xfrm>
              <a:prstGeom prst="rect">
                <a:avLst/>
              </a:prstGeom>
              <a:solidFill>
                <a:schemeClr val="accent3"/>
              </a:solidFill>
            </p:spPr>
            <p:txBody>
              <a:bodyPr wrap="square" lIns="126609" tIns="31401" rIns="31401" bIns="31401" anchor="ctr">
                <a:noAutofit/>
              </a:bodyPr>
              <a:lstStyle/>
              <a:p>
                <a:r>
                  <a:rPr lang="en-GB" sz="1200" b="1">
                    <a:solidFill>
                      <a:schemeClr val="bg1"/>
                    </a:solidFill>
                  </a:rPr>
                  <a:t>Follow-up</a:t>
                </a:r>
              </a:p>
            </p:txBody>
          </p:sp>
          <p:grpSp>
            <p:nvGrpSpPr>
              <p:cNvPr id="17" name="Group 16">
                <a:extLst>
                  <a:ext uri="{FF2B5EF4-FFF2-40B4-BE49-F238E27FC236}">
                    <a16:creationId xmlns:a16="http://schemas.microsoft.com/office/drawing/2014/main" id="{CF6B0758-E6C6-98C9-4FBB-76F63059585F}"/>
                  </a:ext>
                </a:extLst>
              </p:cNvPr>
              <p:cNvGrpSpPr/>
              <p:nvPr/>
            </p:nvGrpSpPr>
            <p:grpSpPr>
              <a:xfrm>
                <a:off x="2011115" y="1440520"/>
                <a:ext cx="2335362" cy="3347512"/>
                <a:chOff x="2005755" y="1440520"/>
                <a:chExt cx="2252322" cy="3347512"/>
              </a:xfrm>
            </p:grpSpPr>
            <p:sp>
              <p:nvSpPr>
                <p:cNvPr id="44" name="Rectangle 43">
                  <a:extLst>
                    <a:ext uri="{FF2B5EF4-FFF2-40B4-BE49-F238E27FC236}">
                      <a16:creationId xmlns:a16="http://schemas.microsoft.com/office/drawing/2014/main" id="{9E708D0F-B34A-E891-E484-14DB1B72619E}"/>
                    </a:ext>
                  </a:extLst>
                </p:cNvPr>
                <p:cNvSpPr/>
                <p:nvPr/>
              </p:nvSpPr>
              <p:spPr>
                <a:xfrm>
                  <a:off x="2005755" y="1440520"/>
                  <a:ext cx="2251774" cy="320465"/>
                </a:xfrm>
                <a:prstGeom prst="rect">
                  <a:avLst/>
                </a:prstGeom>
                <a:solidFill>
                  <a:schemeClr val="accent1"/>
                </a:solidFill>
              </p:spPr>
              <p:txBody>
                <a:bodyPr wrap="square" lIns="31401" tIns="31401" rIns="31401" bIns="31401" anchor="ctr">
                  <a:noAutofit/>
                </a:bodyPr>
                <a:lstStyle/>
                <a:p>
                  <a:pPr algn="ctr"/>
                  <a:r>
                    <a:rPr lang="en-GB" sz="1200" b="1">
                      <a:solidFill>
                        <a:schemeClr val="bg1"/>
                      </a:solidFill>
                    </a:rPr>
                    <a:t>Learn</a:t>
                  </a:r>
                </a:p>
              </p:txBody>
            </p:sp>
            <p:sp>
              <p:nvSpPr>
                <p:cNvPr id="45" name="Rectangle 44">
                  <a:extLst>
                    <a:ext uri="{FF2B5EF4-FFF2-40B4-BE49-F238E27FC236}">
                      <a16:creationId xmlns:a16="http://schemas.microsoft.com/office/drawing/2014/main" id="{4F220421-9DFE-7D57-DC6F-7F844D1B7012}"/>
                    </a:ext>
                  </a:extLst>
                </p:cNvPr>
                <p:cNvSpPr/>
                <p:nvPr/>
              </p:nvSpPr>
              <p:spPr>
                <a:xfrm>
                  <a:off x="2006304" y="3377190"/>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Study effective regulatory reporting requirements and reporting techniques</a:t>
                  </a:r>
                </a:p>
              </p:txBody>
            </p:sp>
            <p:sp>
              <p:nvSpPr>
                <p:cNvPr id="46" name="Rectangle 45">
                  <a:extLst>
                    <a:ext uri="{FF2B5EF4-FFF2-40B4-BE49-F238E27FC236}">
                      <a16:creationId xmlns:a16="http://schemas.microsoft.com/office/drawing/2014/main" id="{451D434A-2B5D-E878-3DF1-6E354675BCC3}"/>
                    </a:ext>
                  </a:extLst>
                </p:cNvPr>
                <p:cNvSpPr/>
                <p:nvPr/>
              </p:nvSpPr>
              <p:spPr>
                <a:xfrm>
                  <a:off x="2006304" y="2634306"/>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Data gathering</a:t>
                  </a:r>
                </a:p>
                <a:p>
                  <a:pPr marL="171450" indent="-171450">
                    <a:spcBef>
                      <a:spcPts val="100"/>
                    </a:spcBef>
                    <a:spcAft>
                      <a:spcPts val="100"/>
                    </a:spcAft>
                    <a:buFont typeface="Arial" panose="020B0604020202020204" pitchFamily="34" charset="0"/>
                    <a:buChar char="•"/>
                  </a:pPr>
                  <a:r>
                    <a:rPr lang="en-US" sz="1000"/>
                    <a:t>Contract reviews for conformance to guidelines</a:t>
                  </a:r>
                </a:p>
              </p:txBody>
            </p:sp>
            <p:sp>
              <p:nvSpPr>
                <p:cNvPr id="47" name="Rectangle 46">
                  <a:extLst>
                    <a:ext uri="{FF2B5EF4-FFF2-40B4-BE49-F238E27FC236}">
                      <a16:creationId xmlns:a16="http://schemas.microsoft.com/office/drawing/2014/main" id="{C1950504-A0B4-6EDA-F3FB-B62EBB86FA8F}"/>
                    </a:ext>
                  </a:extLst>
                </p:cNvPr>
                <p:cNvSpPr/>
                <p:nvPr/>
              </p:nvSpPr>
              <p:spPr>
                <a:xfrm>
                  <a:off x="2006304" y="1891421"/>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Identify potential risks (risk assessment)</a:t>
                  </a:r>
                </a:p>
                <a:p>
                  <a:pPr marL="171450" indent="-171450">
                    <a:spcBef>
                      <a:spcPts val="100"/>
                    </a:spcBef>
                    <a:spcAft>
                      <a:spcPts val="100"/>
                    </a:spcAft>
                    <a:buFont typeface="Arial" panose="020B0604020202020204" pitchFamily="34" charset="0"/>
                    <a:buChar char="•"/>
                  </a:pPr>
                  <a:r>
                    <a:rPr lang="en-US" sz="1000"/>
                    <a:t>Research industry standards, trends, regulations, and best practices</a:t>
                  </a:r>
                </a:p>
              </p:txBody>
            </p:sp>
            <p:sp>
              <p:nvSpPr>
                <p:cNvPr id="48" name="Rectangle 47">
                  <a:extLst>
                    <a:ext uri="{FF2B5EF4-FFF2-40B4-BE49-F238E27FC236}">
                      <a16:creationId xmlns:a16="http://schemas.microsoft.com/office/drawing/2014/main" id="{363DBD05-B9B3-6669-ECA8-C467863A742C}"/>
                    </a:ext>
                  </a:extLst>
                </p:cNvPr>
                <p:cNvSpPr/>
                <p:nvPr/>
              </p:nvSpPr>
              <p:spPr>
                <a:xfrm>
                  <a:off x="2006304" y="4120075"/>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Research IIA Standards and best practices</a:t>
                  </a:r>
                </a:p>
              </p:txBody>
            </p:sp>
          </p:grpSp>
          <p:grpSp>
            <p:nvGrpSpPr>
              <p:cNvPr id="18" name="Group 17">
                <a:extLst>
                  <a:ext uri="{FF2B5EF4-FFF2-40B4-BE49-F238E27FC236}">
                    <a16:creationId xmlns:a16="http://schemas.microsoft.com/office/drawing/2014/main" id="{AE6D9C97-05DE-A5F0-921F-88247B732F8A}"/>
                  </a:ext>
                </a:extLst>
              </p:cNvPr>
              <p:cNvGrpSpPr/>
              <p:nvPr/>
            </p:nvGrpSpPr>
            <p:grpSpPr>
              <a:xfrm>
                <a:off x="4430498" y="1440520"/>
                <a:ext cx="2335362" cy="3347512"/>
                <a:chOff x="2005755" y="1440520"/>
                <a:chExt cx="2252322" cy="3347512"/>
              </a:xfrm>
            </p:grpSpPr>
            <p:sp>
              <p:nvSpPr>
                <p:cNvPr id="39" name="Rectangle 38">
                  <a:extLst>
                    <a:ext uri="{FF2B5EF4-FFF2-40B4-BE49-F238E27FC236}">
                      <a16:creationId xmlns:a16="http://schemas.microsoft.com/office/drawing/2014/main" id="{DF5AE895-E92A-284D-3813-758F5350563E}"/>
                    </a:ext>
                  </a:extLst>
                </p:cNvPr>
                <p:cNvSpPr/>
                <p:nvPr/>
              </p:nvSpPr>
              <p:spPr>
                <a:xfrm>
                  <a:off x="2005755" y="1440520"/>
                  <a:ext cx="2251774" cy="320465"/>
                </a:xfrm>
                <a:prstGeom prst="rect">
                  <a:avLst/>
                </a:prstGeom>
                <a:solidFill>
                  <a:schemeClr val="accent1"/>
                </a:solidFill>
              </p:spPr>
              <p:txBody>
                <a:bodyPr wrap="square" lIns="31401" tIns="31401" rIns="31401" bIns="31401" anchor="ctr">
                  <a:noAutofit/>
                </a:bodyPr>
                <a:lstStyle/>
                <a:p>
                  <a:pPr algn="ctr"/>
                  <a:r>
                    <a:rPr lang="en-GB" sz="1200" b="1">
                      <a:solidFill>
                        <a:schemeClr val="bg1"/>
                      </a:solidFill>
                    </a:rPr>
                    <a:t>Brainstorm</a:t>
                  </a:r>
                </a:p>
              </p:txBody>
            </p:sp>
            <p:sp>
              <p:nvSpPr>
                <p:cNvPr id="40" name="Rectangle 39">
                  <a:extLst>
                    <a:ext uri="{FF2B5EF4-FFF2-40B4-BE49-F238E27FC236}">
                      <a16:creationId xmlns:a16="http://schemas.microsoft.com/office/drawing/2014/main" id="{3EFAB32E-7B16-99D6-7455-874DA697C10C}"/>
                    </a:ext>
                  </a:extLst>
                </p:cNvPr>
                <p:cNvSpPr/>
                <p:nvPr/>
              </p:nvSpPr>
              <p:spPr>
                <a:xfrm>
                  <a:off x="2006304" y="3377190"/>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Recommendations for control improvements and risk mitigation strategies</a:t>
                  </a:r>
                </a:p>
                <a:p>
                  <a:pPr marL="171450" indent="-171450">
                    <a:spcBef>
                      <a:spcPts val="100"/>
                    </a:spcBef>
                    <a:spcAft>
                      <a:spcPts val="100"/>
                    </a:spcAft>
                    <a:buFont typeface="Arial" panose="020B0604020202020204" pitchFamily="34" charset="0"/>
                    <a:buChar char="•"/>
                  </a:pPr>
                  <a:r>
                    <a:rPr lang="en-US" sz="1000"/>
                    <a:t>Issue criteria and development</a:t>
                  </a:r>
                </a:p>
              </p:txBody>
            </p:sp>
            <p:sp>
              <p:nvSpPr>
                <p:cNvPr id="41" name="Rectangle 40">
                  <a:extLst>
                    <a:ext uri="{FF2B5EF4-FFF2-40B4-BE49-F238E27FC236}">
                      <a16:creationId xmlns:a16="http://schemas.microsoft.com/office/drawing/2014/main" id="{9DDD06BE-2FDA-A9F2-5A46-171E12E32E74}"/>
                    </a:ext>
                  </a:extLst>
                </p:cNvPr>
                <p:cNvSpPr/>
                <p:nvPr/>
              </p:nvSpPr>
              <p:spPr>
                <a:xfrm>
                  <a:off x="2006304" y="2634306"/>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Potential issues or areas of concern to focus on during testing</a:t>
                  </a:r>
                </a:p>
              </p:txBody>
            </p:sp>
            <p:sp>
              <p:nvSpPr>
                <p:cNvPr id="42" name="Rectangle 41">
                  <a:extLst>
                    <a:ext uri="{FF2B5EF4-FFF2-40B4-BE49-F238E27FC236}">
                      <a16:creationId xmlns:a16="http://schemas.microsoft.com/office/drawing/2014/main" id="{1FEDA2E9-1884-AFD4-89B3-F76E89AFC907}"/>
                    </a:ext>
                  </a:extLst>
                </p:cNvPr>
                <p:cNvSpPr/>
                <p:nvPr/>
              </p:nvSpPr>
              <p:spPr>
                <a:xfrm>
                  <a:off x="2006304" y="1891421"/>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Audit objectives, scope, and risk assessment</a:t>
                  </a:r>
                </a:p>
                <a:p>
                  <a:pPr marL="171450" indent="-171450">
                    <a:spcBef>
                      <a:spcPts val="100"/>
                    </a:spcBef>
                    <a:spcAft>
                      <a:spcPts val="100"/>
                    </a:spcAft>
                    <a:buFont typeface="Arial" panose="020B0604020202020204" pitchFamily="34" charset="0"/>
                    <a:buChar char="•"/>
                  </a:pPr>
                  <a:r>
                    <a:rPr lang="en-US" sz="1000"/>
                    <a:t>Test procedures and analytics</a:t>
                  </a:r>
                </a:p>
              </p:txBody>
            </p:sp>
            <p:sp>
              <p:nvSpPr>
                <p:cNvPr id="43" name="Rectangle 42">
                  <a:extLst>
                    <a:ext uri="{FF2B5EF4-FFF2-40B4-BE49-F238E27FC236}">
                      <a16:creationId xmlns:a16="http://schemas.microsoft.com/office/drawing/2014/main" id="{F7BCEC60-44EE-FAD8-5494-3FFD8371DA71}"/>
                    </a:ext>
                  </a:extLst>
                </p:cNvPr>
                <p:cNvSpPr/>
                <p:nvPr/>
              </p:nvSpPr>
              <p:spPr>
                <a:xfrm>
                  <a:off x="2006304" y="4120075"/>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Brainstorm strategies for ensuring management implements recommendations</a:t>
                  </a:r>
                </a:p>
              </p:txBody>
            </p:sp>
          </p:grpSp>
          <p:grpSp>
            <p:nvGrpSpPr>
              <p:cNvPr id="19" name="Group 18">
                <a:extLst>
                  <a:ext uri="{FF2B5EF4-FFF2-40B4-BE49-F238E27FC236}">
                    <a16:creationId xmlns:a16="http://schemas.microsoft.com/office/drawing/2014/main" id="{58AAC87D-011D-D6A2-F3FD-C53CFA3749EA}"/>
                  </a:ext>
                </a:extLst>
              </p:cNvPr>
              <p:cNvGrpSpPr/>
              <p:nvPr/>
            </p:nvGrpSpPr>
            <p:grpSpPr>
              <a:xfrm>
                <a:off x="6849881" y="1440520"/>
                <a:ext cx="2335362" cy="3347512"/>
                <a:chOff x="2005755" y="1440520"/>
                <a:chExt cx="2252322" cy="3347512"/>
              </a:xfrm>
            </p:grpSpPr>
            <p:sp>
              <p:nvSpPr>
                <p:cNvPr id="34" name="Rectangle 33">
                  <a:extLst>
                    <a:ext uri="{FF2B5EF4-FFF2-40B4-BE49-F238E27FC236}">
                      <a16:creationId xmlns:a16="http://schemas.microsoft.com/office/drawing/2014/main" id="{AEB381FD-3793-B339-CEE7-33C61E83B1D7}"/>
                    </a:ext>
                  </a:extLst>
                </p:cNvPr>
                <p:cNvSpPr/>
                <p:nvPr/>
              </p:nvSpPr>
              <p:spPr>
                <a:xfrm>
                  <a:off x="2005755" y="1440520"/>
                  <a:ext cx="2251774" cy="320465"/>
                </a:xfrm>
                <a:prstGeom prst="rect">
                  <a:avLst/>
                </a:prstGeom>
                <a:solidFill>
                  <a:schemeClr val="accent1"/>
                </a:solidFill>
              </p:spPr>
              <p:txBody>
                <a:bodyPr wrap="square" lIns="31401" tIns="31401" rIns="31401" bIns="31401" anchor="ctr">
                  <a:noAutofit/>
                </a:bodyPr>
                <a:lstStyle/>
                <a:p>
                  <a:pPr algn="ctr"/>
                  <a:r>
                    <a:rPr lang="en-GB" sz="1200" b="1">
                      <a:solidFill>
                        <a:schemeClr val="bg1"/>
                      </a:solidFill>
                    </a:rPr>
                    <a:t>Build</a:t>
                  </a:r>
                </a:p>
              </p:txBody>
            </p:sp>
            <p:sp>
              <p:nvSpPr>
                <p:cNvPr id="35" name="Rectangle 34">
                  <a:extLst>
                    <a:ext uri="{FF2B5EF4-FFF2-40B4-BE49-F238E27FC236}">
                      <a16:creationId xmlns:a16="http://schemas.microsoft.com/office/drawing/2014/main" id="{4CFE948B-E811-C901-4BD4-D2F3F3DDB79B}"/>
                    </a:ext>
                  </a:extLst>
                </p:cNvPr>
                <p:cNvSpPr/>
                <p:nvPr/>
              </p:nvSpPr>
              <p:spPr>
                <a:xfrm>
                  <a:off x="2006304" y="3377190"/>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Build templates for audit reports, management letters, and executive summaries</a:t>
                  </a:r>
                </a:p>
                <a:p>
                  <a:pPr marL="171450" indent="-171450">
                    <a:spcBef>
                      <a:spcPts val="100"/>
                    </a:spcBef>
                    <a:spcAft>
                      <a:spcPts val="100"/>
                    </a:spcAft>
                    <a:buFont typeface="Arial" panose="020B0604020202020204" pitchFamily="34" charset="0"/>
                    <a:buChar char="•"/>
                  </a:pPr>
                  <a:r>
                    <a:rPr lang="en-US" sz="1000"/>
                    <a:t>Standardize report formats</a:t>
                  </a:r>
                </a:p>
              </p:txBody>
            </p:sp>
            <p:sp>
              <p:nvSpPr>
                <p:cNvPr id="36" name="Rectangle 35">
                  <a:extLst>
                    <a:ext uri="{FF2B5EF4-FFF2-40B4-BE49-F238E27FC236}">
                      <a16:creationId xmlns:a16="http://schemas.microsoft.com/office/drawing/2014/main" id="{B4923AAD-8510-B1DE-4DF9-DD5275B94122}"/>
                    </a:ext>
                  </a:extLst>
                </p:cNvPr>
                <p:cNvSpPr/>
                <p:nvPr/>
              </p:nvSpPr>
              <p:spPr>
                <a:xfrm>
                  <a:off x="2006304" y="2634306"/>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Evidence analysis for insights, trends, and exceptions</a:t>
                  </a:r>
                </a:p>
              </p:txBody>
            </p:sp>
            <p:sp>
              <p:nvSpPr>
                <p:cNvPr id="37" name="Rectangle 36">
                  <a:extLst>
                    <a:ext uri="{FF2B5EF4-FFF2-40B4-BE49-F238E27FC236}">
                      <a16:creationId xmlns:a16="http://schemas.microsoft.com/office/drawing/2014/main" id="{BCF2CE7B-0CF2-9E63-5A09-F4201185ED69}"/>
                    </a:ext>
                  </a:extLst>
                </p:cNvPr>
                <p:cNvSpPr/>
                <p:nvPr/>
              </p:nvSpPr>
              <p:spPr>
                <a:xfrm>
                  <a:off x="2006304" y="1891421"/>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Create risk assessment frameworks and audit planning documents</a:t>
                  </a:r>
                </a:p>
                <a:p>
                  <a:pPr marL="171450" indent="-171450">
                    <a:spcBef>
                      <a:spcPts val="100"/>
                    </a:spcBef>
                    <a:spcAft>
                      <a:spcPts val="100"/>
                    </a:spcAft>
                    <a:buFont typeface="Arial" panose="020B0604020202020204" pitchFamily="34" charset="0"/>
                    <a:buChar char="•"/>
                  </a:pPr>
                  <a:r>
                    <a:rPr lang="en-US" sz="1000"/>
                    <a:t>Build risk profiles &amp; audit programs</a:t>
                  </a:r>
                </a:p>
              </p:txBody>
            </p:sp>
            <p:sp>
              <p:nvSpPr>
                <p:cNvPr id="38" name="Rectangle 37">
                  <a:extLst>
                    <a:ext uri="{FF2B5EF4-FFF2-40B4-BE49-F238E27FC236}">
                      <a16:creationId xmlns:a16="http://schemas.microsoft.com/office/drawing/2014/main" id="{69498DCB-0393-EFB7-0AC7-62919E19AAFD}"/>
                    </a:ext>
                  </a:extLst>
                </p:cNvPr>
                <p:cNvSpPr/>
                <p:nvPr/>
              </p:nvSpPr>
              <p:spPr>
                <a:xfrm>
                  <a:off x="2006304" y="4120075"/>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Combine management responses in various audit weaknesses to provide patterns and thematic insights</a:t>
                  </a:r>
                </a:p>
              </p:txBody>
            </p:sp>
          </p:grpSp>
          <p:grpSp>
            <p:nvGrpSpPr>
              <p:cNvPr id="28" name="Group 27">
                <a:extLst>
                  <a:ext uri="{FF2B5EF4-FFF2-40B4-BE49-F238E27FC236}">
                    <a16:creationId xmlns:a16="http://schemas.microsoft.com/office/drawing/2014/main" id="{38015277-3330-3E65-FFA2-E23EC490BC36}"/>
                  </a:ext>
                </a:extLst>
              </p:cNvPr>
              <p:cNvGrpSpPr/>
              <p:nvPr/>
            </p:nvGrpSpPr>
            <p:grpSpPr>
              <a:xfrm>
                <a:off x="9269263" y="1440520"/>
                <a:ext cx="2335362" cy="3347512"/>
                <a:chOff x="2005755" y="1440520"/>
                <a:chExt cx="2252322" cy="3347512"/>
              </a:xfrm>
            </p:grpSpPr>
            <p:sp>
              <p:nvSpPr>
                <p:cNvPr id="29" name="Rectangle 28">
                  <a:extLst>
                    <a:ext uri="{FF2B5EF4-FFF2-40B4-BE49-F238E27FC236}">
                      <a16:creationId xmlns:a16="http://schemas.microsoft.com/office/drawing/2014/main" id="{5160E2C7-6409-F31F-9E31-1BD40D3EDF36}"/>
                    </a:ext>
                  </a:extLst>
                </p:cNvPr>
                <p:cNvSpPr/>
                <p:nvPr/>
              </p:nvSpPr>
              <p:spPr>
                <a:xfrm>
                  <a:off x="2005755" y="1440520"/>
                  <a:ext cx="2251774" cy="320465"/>
                </a:xfrm>
                <a:prstGeom prst="rect">
                  <a:avLst/>
                </a:prstGeom>
                <a:solidFill>
                  <a:schemeClr val="accent1"/>
                </a:solidFill>
              </p:spPr>
              <p:txBody>
                <a:bodyPr wrap="square" lIns="31401" tIns="31401" rIns="31401" bIns="31401" anchor="ctr">
                  <a:noAutofit/>
                </a:bodyPr>
                <a:lstStyle/>
                <a:p>
                  <a:pPr algn="ctr"/>
                  <a:r>
                    <a:rPr lang="en-GB" sz="1200" b="1">
                      <a:solidFill>
                        <a:schemeClr val="bg1"/>
                      </a:solidFill>
                    </a:rPr>
                    <a:t>Write</a:t>
                  </a:r>
                </a:p>
              </p:txBody>
            </p:sp>
            <p:sp>
              <p:nvSpPr>
                <p:cNvPr id="30" name="Rectangle 29">
                  <a:extLst>
                    <a:ext uri="{FF2B5EF4-FFF2-40B4-BE49-F238E27FC236}">
                      <a16:creationId xmlns:a16="http://schemas.microsoft.com/office/drawing/2014/main" id="{B800AC09-E16C-F01A-8F86-2F82EB40EA9A}"/>
                    </a:ext>
                  </a:extLst>
                </p:cNvPr>
                <p:cNvSpPr/>
                <p:nvPr/>
              </p:nvSpPr>
              <p:spPr>
                <a:xfrm>
                  <a:off x="2006304" y="3377190"/>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Evaluate tone on issues drafts</a:t>
                  </a:r>
                </a:p>
                <a:p>
                  <a:pPr marL="171450" indent="-171450">
                    <a:spcBef>
                      <a:spcPts val="100"/>
                    </a:spcBef>
                    <a:spcAft>
                      <a:spcPts val="100"/>
                    </a:spcAft>
                    <a:buFont typeface="Arial" panose="020B0604020202020204" pitchFamily="34" charset="0"/>
                    <a:buChar char="•"/>
                  </a:pPr>
                  <a:r>
                    <a:rPr lang="en-US" sz="1000"/>
                    <a:t>Strengthen findings with industry facts</a:t>
                  </a:r>
                </a:p>
              </p:txBody>
            </p:sp>
            <p:sp>
              <p:nvSpPr>
                <p:cNvPr id="31" name="Rectangle 30">
                  <a:extLst>
                    <a:ext uri="{FF2B5EF4-FFF2-40B4-BE49-F238E27FC236}">
                      <a16:creationId xmlns:a16="http://schemas.microsoft.com/office/drawing/2014/main" id="{A781E7AF-86D7-35E7-0FBC-EB28D1ADB138}"/>
                    </a:ext>
                  </a:extLst>
                </p:cNvPr>
                <p:cNvSpPr/>
                <p:nvPr/>
              </p:nvSpPr>
              <p:spPr>
                <a:xfrm>
                  <a:off x="2006304" y="2634306"/>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Clear and consistent workpapers for testing procedures</a:t>
                  </a:r>
                </a:p>
                <a:p>
                  <a:pPr marL="171450" indent="-171450">
                    <a:spcBef>
                      <a:spcPts val="100"/>
                    </a:spcBef>
                    <a:spcAft>
                      <a:spcPts val="100"/>
                    </a:spcAft>
                    <a:buFont typeface="Arial" panose="020B0604020202020204" pitchFamily="34" charset="0"/>
                    <a:buChar char="•"/>
                  </a:pPr>
                  <a:r>
                    <a:rPr lang="en-US" sz="1000"/>
                    <a:t>Code/scripts to simplify testing of repeatable tasks</a:t>
                  </a:r>
                </a:p>
              </p:txBody>
            </p:sp>
            <p:sp>
              <p:nvSpPr>
                <p:cNvPr id="32" name="Rectangle 31">
                  <a:extLst>
                    <a:ext uri="{FF2B5EF4-FFF2-40B4-BE49-F238E27FC236}">
                      <a16:creationId xmlns:a16="http://schemas.microsoft.com/office/drawing/2014/main" id="{55871FFD-2C9C-3212-BA85-E66549192AD2}"/>
                    </a:ext>
                  </a:extLst>
                </p:cNvPr>
                <p:cNvSpPr/>
                <p:nvPr/>
              </p:nvSpPr>
              <p:spPr>
                <a:xfrm>
                  <a:off x="2006303" y="1891421"/>
                  <a:ext cx="2251774"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Policy, regulation, and controls summaries</a:t>
                  </a:r>
                </a:p>
                <a:p>
                  <a:pPr marL="171450" indent="-171450">
                    <a:spcBef>
                      <a:spcPts val="100"/>
                    </a:spcBef>
                    <a:spcAft>
                      <a:spcPts val="100"/>
                    </a:spcAft>
                    <a:buFont typeface="Arial" panose="020B0604020202020204" pitchFamily="34" charset="0"/>
                    <a:buChar char="•"/>
                  </a:pPr>
                  <a:r>
                    <a:rPr lang="en-US" sz="1000"/>
                    <a:t>Interview Questionnaire</a:t>
                  </a:r>
                </a:p>
              </p:txBody>
            </p:sp>
            <p:sp>
              <p:nvSpPr>
                <p:cNvPr id="33" name="Rectangle 32">
                  <a:extLst>
                    <a:ext uri="{FF2B5EF4-FFF2-40B4-BE49-F238E27FC236}">
                      <a16:creationId xmlns:a16="http://schemas.microsoft.com/office/drawing/2014/main" id="{F814CE51-BE42-268E-9DAA-F3C438F77D2A}"/>
                    </a:ext>
                  </a:extLst>
                </p:cNvPr>
                <p:cNvSpPr/>
                <p:nvPr/>
              </p:nvSpPr>
              <p:spPr>
                <a:xfrm>
                  <a:off x="2006304" y="4120075"/>
                  <a:ext cx="2251773"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Follow-up reports and status updates, clearly documenting progress on remediation efforts</a:t>
                  </a:r>
                </a:p>
              </p:txBody>
            </p:sp>
          </p:grpSp>
        </p:grpSp>
        <p:sp>
          <p:nvSpPr>
            <p:cNvPr id="7" name="Rectangle 6">
              <a:extLst>
                <a:ext uri="{FF2B5EF4-FFF2-40B4-BE49-F238E27FC236}">
                  <a16:creationId xmlns:a16="http://schemas.microsoft.com/office/drawing/2014/main" id="{5F98B2DF-29CF-8603-6324-0FF88E483873}"/>
                </a:ext>
              </a:extLst>
            </p:cNvPr>
            <p:cNvSpPr/>
            <p:nvPr/>
          </p:nvSpPr>
          <p:spPr>
            <a:xfrm>
              <a:off x="9691275" y="1438978"/>
              <a:ext cx="1913350" cy="320465"/>
            </a:xfrm>
            <a:prstGeom prst="rect">
              <a:avLst/>
            </a:prstGeom>
            <a:solidFill>
              <a:schemeClr val="accent1"/>
            </a:solidFill>
          </p:spPr>
          <p:txBody>
            <a:bodyPr wrap="square" lIns="31401" tIns="31401" rIns="31401" bIns="31401" anchor="ctr">
              <a:noAutofit/>
            </a:bodyPr>
            <a:lstStyle/>
            <a:p>
              <a:pPr algn="ctr"/>
              <a:r>
                <a:rPr lang="en-GB" sz="1200" b="1">
                  <a:solidFill>
                    <a:schemeClr val="bg1"/>
                  </a:solidFill>
                </a:rPr>
                <a:t>Perform</a:t>
              </a:r>
            </a:p>
          </p:txBody>
        </p:sp>
        <p:sp>
          <p:nvSpPr>
            <p:cNvPr id="8" name="Rectangle 7">
              <a:extLst>
                <a:ext uri="{FF2B5EF4-FFF2-40B4-BE49-F238E27FC236}">
                  <a16:creationId xmlns:a16="http://schemas.microsoft.com/office/drawing/2014/main" id="{B629C760-438F-8A06-8E38-1FA6473F8835}"/>
                </a:ext>
              </a:extLst>
            </p:cNvPr>
            <p:cNvSpPr/>
            <p:nvPr/>
          </p:nvSpPr>
          <p:spPr>
            <a:xfrm>
              <a:off x="9691741" y="3375654"/>
              <a:ext cx="1913350"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Generate preliminary findings and recommendations based on analyzed data</a:t>
              </a:r>
            </a:p>
          </p:txBody>
        </p:sp>
        <p:sp>
          <p:nvSpPr>
            <p:cNvPr id="9" name="Rectangle 8">
              <a:extLst>
                <a:ext uri="{FF2B5EF4-FFF2-40B4-BE49-F238E27FC236}">
                  <a16:creationId xmlns:a16="http://schemas.microsoft.com/office/drawing/2014/main" id="{CC07D4CF-6CAF-D775-60B8-B973427B1152}"/>
                </a:ext>
              </a:extLst>
            </p:cNvPr>
            <p:cNvSpPr/>
            <p:nvPr/>
          </p:nvSpPr>
          <p:spPr>
            <a:xfrm>
              <a:off x="9691741" y="2632770"/>
              <a:ext cx="1913350"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Enhance data analysis, transaction testing, and anomaly detection using AI-driven tools</a:t>
              </a:r>
            </a:p>
          </p:txBody>
        </p:sp>
        <p:sp>
          <p:nvSpPr>
            <p:cNvPr id="10" name="Rectangle 9">
              <a:extLst>
                <a:ext uri="{FF2B5EF4-FFF2-40B4-BE49-F238E27FC236}">
                  <a16:creationId xmlns:a16="http://schemas.microsoft.com/office/drawing/2014/main" id="{D4D32156-EA61-DEFD-E89D-A98C793D164D}"/>
                </a:ext>
              </a:extLst>
            </p:cNvPr>
            <p:cNvSpPr/>
            <p:nvPr/>
          </p:nvSpPr>
          <p:spPr>
            <a:xfrm>
              <a:off x="9691741" y="1889885"/>
              <a:ext cx="1913350"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Enhance information requests and reminders</a:t>
              </a:r>
            </a:p>
          </p:txBody>
        </p:sp>
        <p:sp>
          <p:nvSpPr>
            <p:cNvPr id="11" name="Rectangle 10">
              <a:extLst>
                <a:ext uri="{FF2B5EF4-FFF2-40B4-BE49-F238E27FC236}">
                  <a16:creationId xmlns:a16="http://schemas.microsoft.com/office/drawing/2014/main" id="{E5EEB928-EDBF-884E-885B-03863E91412B}"/>
                </a:ext>
              </a:extLst>
            </p:cNvPr>
            <p:cNvSpPr/>
            <p:nvPr/>
          </p:nvSpPr>
          <p:spPr>
            <a:xfrm>
              <a:off x="9691741" y="4118539"/>
              <a:ext cx="1913350" cy="667957"/>
            </a:xfrm>
            <a:prstGeom prst="rect">
              <a:avLst/>
            </a:prstGeom>
            <a:solidFill>
              <a:schemeClr val="accent5">
                <a:lumMod val="20000"/>
                <a:lumOff val="80000"/>
                <a:alpha val="50000"/>
              </a:schemeClr>
            </a:solidFill>
          </p:spPr>
          <p:txBody>
            <a:bodyPr wrap="square" lIns="31401" tIns="31401" rIns="31401" bIns="31401" anchor="t">
              <a:noAutofit/>
            </a:bodyPr>
            <a:lstStyle/>
            <a:p>
              <a:pPr marL="171450" indent="-171450">
                <a:spcBef>
                  <a:spcPts val="100"/>
                </a:spcBef>
                <a:spcAft>
                  <a:spcPts val="100"/>
                </a:spcAft>
                <a:buFont typeface="Arial" panose="020B0604020202020204" pitchFamily="34" charset="0"/>
                <a:buChar char="•"/>
              </a:pPr>
              <a:r>
                <a:rPr lang="en-US" sz="1000"/>
                <a:t>Enhance the tracking of remediation efforts and follow-up testing to confirm the implementation of recommendations</a:t>
              </a:r>
            </a:p>
          </p:txBody>
        </p:sp>
      </p:grpSp>
      <p:sp>
        <p:nvSpPr>
          <p:cNvPr id="49" name="TextBox 48">
            <a:extLst>
              <a:ext uri="{FF2B5EF4-FFF2-40B4-BE49-F238E27FC236}">
                <a16:creationId xmlns:a16="http://schemas.microsoft.com/office/drawing/2014/main" id="{EA9E18AD-3831-2603-596D-54B494F113DF}"/>
              </a:ext>
            </a:extLst>
          </p:cNvPr>
          <p:cNvSpPr txBox="1">
            <a:spLocks/>
          </p:cNvSpPr>
          <p:nvPr/>
        </p:nvSpPr>
        <p:spPr>
          <a:xfrm>
            <a:off x="587373" y="6140475"/>
            <a:ext cx="7955280" cy="215444"/>
          </a:xfrm>
          <a:prstGeom prst="rect">
            <a:avLst/>
          </a:prstGeom>
          <a:noFill/>
        </p:spPr>
        <p:txBody>
          <a:bodyPr wrap="square" anchor="ctr">
            <a:spAutoFit/>
          </a:bodyPr>
          <a:lstStyle/>
          <a:p>
            <a:pPr defTabSz="457200">
              <a:defRPr/>
            </a:pPr>
            <a:r>
              <a:rPr lang="en-US" sz="800">
                <a:solidFill>
                  <a:srgbClr val="002142"/>
                </a:solidFill>
                <a:cs typeface="Arial" panose="020B0604020202020204" pitchFamily="34" charset="0"/>
              </a:rPr>
              <a:t>Source: </a:t>
            </a:r>
            <a:r>
              <a:rPr lang="en-US" sz="800">
                <a:hlinkClick r:id="rId3"/>
              </a:rPr>
              <a:t>IIA</a:t>
            </a:r>
            <a:endParaRPr lang="en-US" sz="500">
              <a:solidFill>
                <a:srgbClr val="002142"/>
              </a:solidFill>
              <a:cs typeface="Arial" panose="020B0604020202020204" pitchFamily="34" charset="0"/>
            </a:endParaRPr>
          </a:p>
        </p:txBody>
      </p:sp>
      <p:sp>
        <p:nvSpPr>
          <p:cNvPr id="3" name="AutoShape 2" descr="User Photo">
            <a:extLst>
              <a:ext uri="{FF2B5EF4-FFF2-40B4-BE49-F238E27FC236}">
                <a16:creationId xmlns:a16="http://schemas.microsoft.com/office/drawing/2014/main" id="{5FF52D48-C444-4A3B-7444-7777AD9D3EC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80071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F1862-ACEF-28E1-3780-3BD30777C53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C5E8C0C-AE88-1A1E-C460-DA510722B673}"/>
              </a:ext>
            </a:extLst>
          </p:cNvPr>
          <p:cNvGrpSpPr/>
          <p:nvPr/>
        </p:nvGrpSpPr>
        <p:grpSpPr>
          <a:xfrm>
            <a:off x="8454105" y="1062037"/>
            <a:ext cx="3147343" cy="4897437"/>
            <a:chOff x="587375" y="1376363"/>
            <a:chExt cx="3147343" cy="4897437"/>
          </a:xfrm>
        </p:grpSpPr>
        <p:sp>
          <p:nvSpPr>
            <p:cNvPr id="8" name="Rectangle: Diagonal Corners Snipped 7">
              <a:extLst>
                <a:ext uri="{FF2B5EF4-FFF2-40B4-BE49-F238E27FC236}">
                  <a16:creationId xmlns:a16="http://schemas.microsoft.com/office/drawing/2014/main" id="{1EDD1B51-1B9F-7B21-5F49-2A33D7EEFC8D}"/>
                </a:ext>
              </a:extLst>
            </p:cNvPr>
            <p:cNvSpPr/>
            <p:nvPr/>
          </p:nvSpPr>
          <p:spPr>
            <a:xfrm>
              <a:off x="587375" y="1376363"/>
              <a:ext cx="3147343" cy="4897437"/>
            </a:xfrm>
            <a:prstGeom prst="snip2DiagRect">
              <a:avLst>
                <a:gd name="adj1" fmla="val 0"/>
                <a:gd name="adj2" fmla="val 5816"/>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9">
              <a:extLst>
                <a:ext uri="{FF2B5EF4-FFF2-40B4-BE49-F238E27FC236}">
                  <a16:creationId xmlns:a16="http://schemas.microsoft.com/office/drawing/2014/main" id="{745B4B03-A32F-A22F-A7C6-B20E395B3EF2}"/>
                </a:ext>
              </a:extLst>
            </p:cNvPr>
            <p:cNvSpPr txBox="1">
              <a:spLocks/>
            </p:cNvSpPr>
            <p:nvPr/>
          </p:nvSpPr>
          <p:spPr>
            <a:xfrm>
              <a:off x="587375" y="3182368"/>
              <a:ext cx="3137006" cy="2846999"/>
            </a:xfrm>
            <a:prstGeom prst="rect">
              <a:avLst/>
            </a:prstGeom>
          </p:spPr>
          <p:txBody>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3736" indent="-173736">
                <a:spcBef>
                  <a:spcPts val="1200"/>
                </a:spcBef>
                <a:spcAft>
                  <a:spcPts val="1200"/>
                </a:spcAft>
                <a:buClr>
                  <a:srgbClr val="3C3D3E"/>
                </a:buClr>
                <a:buSzPct val="100000"/>
                <a:buFont typeface="Arial" panose="020B0604020202020204" pitchFamily="34" charset="0"/>
                <a:buChar char="•"/>
              </a:pPr>
              <a:r>
                <a:rPr lang="en-US" sz="1200">
                  <a:latin typeface="+mn-lt"/>
                  <a:ea typeface="Aptos" panose="020B0004020202020204" pitchFamily="34" charset="0"/>
                  <a:cs typeface="Aptos" panose="020B0004020202020204" pitchFamily="34" charset="0"/>
                </a:rPr>
                <a:t>Creates a standardized procedures based on a video and audio recording</a:t>
              </a:r>
              <a:endParaRPr lang="en-US" sz="1200">
                <a:latin typeface="+mn-lt"/>
              </a:endParaRPr>
            </a:p>
            <a:p>
              <a:pPr marL="173736" indent="-173736">
                <a:spcBef>
                  <a:spcPts val="1200"/>
                </a:spcBef>
                <a:spcAft>
                  <a:spcPts val="1200"/>
                </a:spcAft>
                <a:buClr>
                  <a:srgbClr val="3C3D3E"/>
                </a:buClr>
                <a:buSzPct val="100000"/>
                <a:buFont typeface="Arial" panose="020B0604020202020204" pitchFamily="34" charset="0"/>
                <a:buChar char="•"/>
              </a:pPr>
              <a:r>
                <a:rPr lang="en-US" sz="1200">
                  <a:latin typeface="+mn-lt"/>
                </a:rPr>
                <a:t>Connect agents to GRC solutions to chat with risk, control, or issues data. </a:t>
              </a:r>
            </a:p>
            <a:p>
              <a:pPr marL="173736" indent="-173736">
                <a:spcBef>
                  <a:spcPts val="1200"/>
                </a:spcBef>
                <a:spcAft>
                  <a:spcPts val="1200"/>
                </a:spcAft>
                <a:buClr>
                  <a:srgbClr val="3C3D3E"/>
                </a:buClr>
                <a:buSzPct val="100000"/>
                <a:buFont typeface="Arial" panose="020B0604020202020204" pitchFamily="34" charset="0"/>
                <a:buChar char="•"/>
              </a:pPr>
              <a:r>
                <a:rPr lang="en-US" sz="1200">
                  <a:latin typeface="+mn-lt"/>
                  <a:ea typeface="Aptos" panose="020B0004020202020204" pitchFamily="34" charset="0"/>
                  <a:cs typeface="Aptos" panose="020B0004020202020204" pitchFamily="34" charset="0"/>
                </a:rPr>
                <a:t>Uplift control descriptions and generate key insights on the control inventories</a:t>
              </a:r>
            </a:p>
            <a:p>
              <a:pPr marL="173736" indent="-173736">
                <a:spcBef>
                  <a:spcPts val="1200"/>
                </a:spcBef>
                <a:spcAft>
                  <a:spcPts val="1200"/>
                </a:spcAft>
                <a:buClr>
                  <a:srgbClr val="3C3D3E"/>
                </a:buClr>
                <a:buSzPct val="100000"/>
                <a:buFont typeface="Arial" panose="020B0604020202020204" pitchFamily="34" charset="0"/>
                <a:buChar char="•"/>
              </a:pPr>
              <a:r>
                <a:rPr lang="en-US" sz="1200">
                  <a:latin typeface="+mn-lt"/>
                  <a:ea typeface="Aptos" panose="020B0004020202020204" pitchFamily="34" charset="0"/>
                  <a:cs typeface="Aptos" panose="020B0004020202020204" pitchFamily="34" charset="0"/>
                </a:rPr>
                <a:t>Update policies for new IA standards</a:t>
              </a:r>
            </a:p>
          </p:txBody>
        </p:sp>
        <p:sp>
          <p:nvSpPr>
            <p:cNvPr id="29" name="Rectangle 28">
              <a:extLst>
                <a:ext uri="{FF2B5EF4-FFF2-40B4-BE49-F238E27FC236}">
                  <a16:creationId xmlns:a16="http://schemas.microsoft.com/office/drawing/2014/main" id="{B3C9D4DD-9956-2FA5-1D8D-595A5F78B975}"/>
                </a:ext>
              </a:extLst>
            </p:cNvPr>
            <p:cNvSpPr/>
            <p:nvPr/>
          </p:nvSpPr>
          <p:spPr>
            <a:xfrm>
              <a:off x="587375" y="2326033"/>
              <a:ext cx="3137006" cy="5745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Barlow Condensed Medium" panose="00000606000000000000" pitchFamily="2" charset="0"/>
                </a:rPr>
                <a:t>More Use Cases</a:t>
              </a:r>
            </a:p>
          </p:txBody>
        </p:sp>
        <p:sp>
          <p:nvSpPr>
            <p:cNvPr id="30" name="Freeform 209">
              <a:extLst>
                <a:ext uri="{FF2B5EF4-FFF2-40B4-BE49-F238E27FC236}">
                  <a16:creationId xmlns:a16="http://schemas.microsoft.com/office/drawing/2014/main" id="{31866317-E020-C4A0-35E6-90EEB15FAE9B}"/>
                </a:ext>
              </a:extLst>
            </p:cNvPr>
            <p:cNvSpPr>
              <a:spLocks noChangeAspect="1"/>
            </p:cNvSpPr>
            <p:nvPr/>
          </p:nvSpPr>
          <p:spPr bwMode="auto">
            <a:xfrm>
              <a:off x="1933846" y="1682674"/>
              <a:ext cx="444064" cy="385230"/>
            </a:xfrm>
            <a:custGeom>
              <a:avLst/>
              <a:gdLst>
                <a:gd name="connsiteX0" fmla="*/ 98425 w 1802507"/>
                <a:gd name="connsiteY0" fmla="*/ 1246188 h 1563688"/>
                <a:gd name="connsiteX1" fmla="*/ 200025 w 1802507"/>
                <a:gd name="connsiteY1" fmla="*/ 1276351 h 1563688"/>
                <a:gd name="connsiteX2" fmla="*/ 827088 w 1802507"/>
                <a:gd name="connsiteY2" fmla="*/ 1479551 h 1563688"/>
                <a:gd name="connsiteX3" fmla="*/ 879475 w 1802507"/>
                <a:gd name="connsiteY3" fmla="*/ 1498601 h 1563688"/>
                <a:gd name="connsiteX4" fmla="*/ 1562100 w 1802507"/>
                <a:gd name="connsiteY4" fmla="*/ 1276351 h 1563688"/>
                <a:gd name="connsiteX5" fmla="*/ 1641475 w 1802507"/>
                <a:gd name="connsiteY5" fmla="*/ 1249363 h 1563688"/>
                <a:gd name="connsiteX6" fmla="*/ 1641475 w 1802507"/>
                <a:gd name="connsiteY6" fmla="*/ 1317626 h 1563688"/>
                <a:gd name="connsiteX7" fmla="*/ 879475 w 1802507"/>
                <a:gd name="connsiteY7" fmla="*/ 1563688 h 1563688"/>
                <a:gd name="connsiteX8" fmla="*/ 0 w 1802507"/>
                <a:gd name="connsiteY8" fmla="*/ 1276351 h 1563688"/>
                <a:gd name="connsiteX9" fmla="*/ 1746424 w 1802507"/>
                <a:gd name="connsiteY9" fmla="*/ 1198473 h 1563688"/>
                <a:gd name="connsiteX10" fmla="*/ 1785541 w 1802507"/>
                <a:gd name="connsiteY10" fmla="*/ 1212492 h 1563688"/>
                <a:gd name="connsiteX11" fmla="*/ 1785541 w 1802507"/>
                <a:gd name="connsiteY11" fmla="*/ 1290997 h 1563688"/>
                <a:gd name="connsiteX12" fmla="*/ 1710135 w 1802507"/>
                <a:gd name="connsiteY12" fmla="*/ 1290997 h 1563688"/>
                <a:gd name="connsiteX13" fmla="*/ 1710135 w 1802507"/>
                <a:gd name="connsiteY13" fmla="*/ 1212492 h 1563688"/>
                <a:gd name="connsiteX14" fmla="*/ 1746424 w 1802507"/>
                <a:gd name="connsiteY14" fmla="*/ 1198473 h 1563688"/>
                <a:gd name="connsiteX15" fmla="*/ 98425 w 1802507"/>
                <a:gd name="connsiteY15" fmla="*/ 996950 h 1563688"/>
                <a:gd name="connsiteX16" fmla="*/ 200025 w 1802507"/>
                <a:gd name="connsiteY16" fmla="*/ 1027112 h 1563688"/>
                <a:gd name="connsiteX17" fmla="*/ 827088 w 1802507"/>
                <a:gd name="connsiteY17" fmla="*/ 1230313 h 1563688"/>
                <a:gd name="connsiteX18" fmla="*/ 879475 w 1802507"/>
                <a:gd name="connsiteY18" fmla="*/ 1249363 h 1563688"/>
                <a:gd name="connsiteX19" fmla="*/ 1562100 w 1802507"/>
                <a:gd name="connsiteY19" fmla="*/ 1027112 h 1563688"/>
                <a:gd name="connsiteX20" fmla="*/ 1660525 w 1802507"/>
                <a:gd name="connsiteY20" fmla="*/ 996950 h 1563688"/>
                <a:gd name="connsiteX21" fmla="*/ 1762125 w 1802507"/>
                <a:gd name="connsiteY21" fmla="*/ 1027112 h 1563688"/>
                <a:gd name="connsiteX22" fmla="*/ 879475 w 1802507"/>
                <a:gd name="connsiteY22" fmla="*/ 1314450 h 1563688"/>
                <a:gd name="connsiteX23" fmla="*/ 0 w 1802507"/>
                <a:gd name="connsiteY23" fmla="*/ 1027112 h 1563688"/>
                <a:gd name="connsiteX24" fmla="*/ 98425 w 1802507"/>
                <a:gd name="connsiteY24" fmla="*/ 747713 h 1563688"/>
                <a:gd name="connsiteX25" fmla="*/ 200025 w 1802507"/>
                <a:gd name="connsiteY25" fmla="*/ 777875 h 1563688"/>
                <a:gd name="connsiteX26" fmla="*/ 827088 w 1802507"/>
                <a:gd name="connsiteY26" fmla="*/ 981075 h 1563688"/>
                <a:gd name="connsiteX27" fmla="*/ 879475 w 1802507"/>
                <a:gd name="connsiteY27" fmla="*/ 1000125 h 1563688"/>
                <a:gd name="connsiteX28" fmla="*/ 1562100 w 1802507"/>
                <a:gd name="connsiteY28" fmla="*/ 777875 h 1563688"/>
                <a:gd name="connsiteX29" fmla="*/ 1660525 w 1802507"/>
                <a:gd name="connsiteY29" fmla="*/ 747713 h 1563688"/>
                <a:gd name="connsiteX30" fmla="*/ 1762125 w 1802507"/>
                <a:gd name="connsiteY30" fmla="*/ 777875 h 1563688"/>
                <a:gd name="connsiteX31" fmla="*/ 879475 w 1802507"/>
                <a:gd name="connsiteY31" fmla="*/ 1065213 h 1563688"/>
                <a:gd name="connsiteX32" fmla="*/ 0 w 1802507"/>
                <a:gd name="connsiteY32" fmla="*/ 777875 h 1563688"/>
                <a:gd name="connsiteX33" fmla="*/ 98425 w 1802507"/>
                <a:gd name="connsiteY33" fmla="*/ 501650 h 1563688"/>
                <a:gd name="connsiteX34" fmla="*/ 200025 w 1802507"/>
                <a:gd name="connsiteY34" fmla="*/ 531812 h 1563688"/>
                <a:gd name="connsiteX35" fmla="*/ 827088 w 1802507"/>
                <a:gd name="connsiteY35" fmla="*/ 736600 h 1563688"/>
                <a:gd name="connsiteX36" fmla="*/ 879475 w 1802507"/>
                <a:gd name="connsiteY36" fmla="*/ 754062 h 1563688"/>
                <a:gd name="connsiteX37" fmla="*/ 1562100 w 1802507"/>
                <a:gd name="connsiteY37" fmla="*/ 531812 h 1563688"/>
                <a:gd name="connsiteX38" fmla="*/ 1660525 w 1802507"/>
                <a:gd name="connsiteY38" fmla="*/ 501650 h 1563688"/>
                <a:gd name="connsiteX39" fmla="*/ 1762125 w 1802507"/>
                <a:gd name="connsiteY39" fmla="*/ 531812 h 1563688"/>
                <a:gd name="connsiteX40" fmla="*/ 879475 w 1802507"/>
                <a:gd name="connsiteY40" fmla="*/ 819150 h 1563688"/>
                <a:gd name="connsiteX41" fmla="*/ 0 w 1802507"/>
                <a:gd name="connsiteY41" fmla="*/ 531812 h 1563688"/>
                <a:gd name="connsiteX42" fmla="*/ 879475 w 1802507"/>
                <a:gd name="connsiteY42" fmla="*/ 63500 h 1563688"/>
                <a:gd name="connsiteX43" fmla="*/ 200025 w 1802507"/>
                <a:gd name="connsiteY43" fmla="*/ 285750 h 1563688"/>
                <a:gd name="connsiteX44" fmla="*/ 879475 w 1802507"/>
                <a:gd name="connsiteY44" fmla="*/ 504825 h 1563688"/>
                <a:gd name="connsiteX45" fmla="*/ 1562100 w 1802507"/>
                <a:gd name="connsiteY45" fmla="*/ 285750 h 1563688"/>
                <a:gd name="connsiteX46" fmla="*/ 879475 w 1802507"/>
                <a:gd name="connsiteY46" fmla="*/ 0 h 1563688"/>
                <a:gd name="connsiteX47" fmla="*/ 1762125 w 1802507"/>
                <a:gd name="connsiteY47" fmla="*/ 285750 h 1563688"/>
                <a:gd name="connsiteX48" fmla="*/ 879475 w 1802507"/>
                <a:gd name="connsiteY48" fmla="*/ 573088 h 1563688"/>
                <a:gd name="connsiteX49" fmla="*/ 0 w 1802507"/>
                <a:gd name="connsiteY49" fmla="*/ 285750 h 156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802507" h="1563688">
                  <a:moveTo>
                    <a:pt x="98425" y="1246188"/>
                  </a:moveTo>
                  <a:lnTo>
                    <a:pt x="200025" y="1276351"/>
                  </a:lnTo>
                  <a:lnTo>
                    <a:pt x="827088" y="1479551"/>
                  </a:lnTo>
                  <a:lnTo>
                    <a:pt x="879475" y="1498601"/>
                  </a:lnTo>
                  <a:lnTo>
                    <a:pt x="1562100" y="1276351"/>
                  </a:lnTo>
                  <a:lnTo>
                    <a:pt x="1641475" y="1249363"/>
                  </a:lnTo>
                  <a:lnTo>
                    <a:pt x="1641475" y="1317626"/>
                  </a:lnTo>
                  <a:lnTo>
                    <a:pt x="879475" y="1563688"/>
                  </a:lnTo>
                  <a:lnTo>
                    <a:pt x="0" y="1276351"/>
                  </a:lnTo>
                  <a:close/>
                  <a:moveTo>
                    <a:pt x="1746424" y="1198473"/>
                  </a:moveTo>
                  <a:cubicBezTo>
                    <a:pt x="1760091" y="1198473"/>
                    <a:pt x="1774230" y="1203146"/>
                    <a:pt x="1785541" y="1212492"/>
                  </a:cubicBezTo>
                  <a:cubicBezTo>
                    <a:pt x="1808163" y="1234922"/>
                    <a:pt x="1808163" y="1268567"/>
                    <a:pt x="1785541" y="1290997"/>
                  </a:cubicBezTo>
                  <a:cubicBezTo>
                    <a:pt x="1762919" y="1309688"/>
                    <a:pt x="1728986" y="1309688"/>
                    <a:pt x="1710135" y="1290997"/>
                  </a:cubicBezTo>
                  <a:cubicBezTo>
                    <a:pt x="1687513" y="1268567"/>
                    <a:pt x="1687513" y="1234922"/>
                    <a:pt x="1710135" y="1212492"/>
                  </a:cubicBezTo>
                  <a:cubicBezTo>
                    <a:pt x="1719561" y="1203146"/>
                    <a:pt x="1732757" y="1198473"/>
                    <a:pt x="1746424" y="1198473"/>
                  </a:cubicBezTo>
                  <a:close/>
                  <a:moveTo>
                    <a:pt x="98425" y="996950"/>
                  </a:moveTo>
                  <a:lnTo>
                    <a:pt x="200025" y="1027112"/>
                  </a:lnTo>
                  <a:lnTo>
                    <a:pt x="827088" y="1230313"/>
                  </a:lnTo>
                  <a:lnTo>
                    <a:pt x="879475" y="1249363"/>
                  </a:lnTo>
                  <a:lnTo>
                    <a:pt x="1562100" y="1027112"/>
                  </a:lnTo>
                  <a:lnTo>
                    <a:pt x="1660525" y="996950"/>
                  </a:lnTo>
                  <a:lnTo>
                    <a:pt x="1762125" y="1027112"/>
                  </a:lnTo>
                  <a:lnTo>
                    <a:pt x="879475" y="1314450"/>
                  </a:lnTo>
                  <a:lnTo>
                    <a:pt x="0" y="1027112"/>
                  </a:lnTo>
                  <a:close/>
                  <a:moveTo>
                    <a:pt x="98425" y="747713"/>
                  </a:moveTo>
                  <a:lnTo>
                    <a:pt x="200025" y="777875"/>
                  </a:lnTo>
                  <a:lnTo>
                    <a:pt x="827088" y="981075"/>
                  </a:lnTo>
                  <a:lnTo>
                    <a:pt x="879475" y="1000125"/>
                  </a:lnTo>
                  <a:lnTo>
                    <a:pt x="1562100" y="777875"/>
                  </a:lnTo>
                  <a:lnTo>
                    <a:pt x="1660525" y="747713"/>
                  </a:lnTo>
                  <a:lnTo>
                    <a:pt x="1762125" y="777875"/>
                  </a:lnTo>
                  <a:lnTo>
                    <a:pt x="879475" y="1065213"/>
                  </a:lnTo>
                  <a:lnTo>
                    <a:pt x="0" y="777875"/>
                  </a:lnTo>
                  <a:close/>
                  <a:moveTo>
                    <a:pt x="98425" y="501650"/>
                  </a:moveTo>
                  <a:lnTo>
                    <a:pt x="200025" y="531812"/>
                  </a:lnTo>
                  <a:lnTo>
                    <a:pt x="827088" y="736600"/>
                  </a:lnTo>
                  <a:lnTo>
                    <a:pt x="879475" y="754062"/>
                  </a:lnTo>
                  <a:lnTo>
                    <a:pt x="1562100" y="531812"/>
                  </a:lnTo>
                  <a:lnTo>
                    <a:pt x="1660525" y="501650"/>
                  </a:lnTo>
                  <a:lnTo>
                    <a:pt x="1762125" y="531812"/>
                  </a:lnTo>
                  <a:lnTo>
                    <a:pt x="879475" y="819150"/>
                  </a:lnTo>
                  <a:lnTo>
                    <a:pt x="0" y="531812"/>
                  </a:lnTo>
                  <a:close/>
                  <a:moveTo>
                    <a:pt x="879475" y="63500"/>
                  </a:moveTo>
                  <a:lnTo>
                    <a:pt x="200025" y="285750"/>
                  </a:lnTo>
                  <a:lnTo>
                    <a:pt x="879475" y="504825"/>
                  </a:lnTo>
                  <a:lnTo>
                    <a:pt x="1562100" y="285750"/>
                  </a:lnTo>
                  <a:close/>
                  <a:moveTo>
                    <a:pt x="879475" y="0"/>
                  </a:moveTo>
                  <a:lnTo>
                    <a:pt x="1762125" y="285750"/>
                  </a:lnTo>
                  <a:lnTo>
                    <a:pt x="879475" y="573088"/>
                  </a:lnTo>
                  <a:lnTo>
                    <a:pt x="0" y="285750"/>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C3D3E"/>
                </a:solidFill>
                <a:effectLst/>
                <a:uLnTx/>
                <a:uFillTx/>
              </a:endParaRPr>
            </a:p>
          </p:txBody>
        </p:sp>
      </p:grpSp>
      <p:sp>
        <p:nvSpPr>
          <p:cNvPr id="2" name="Slide Number Placeholder 1">
            <a:extLst>
              <a:ext uri="{FF2B5EF4-FFF2-40B4-BE49-F238E27FC236}">
                <a16:creationId xmlns:a16="http://schemas.microsoft.com/office/drawing/2014/main" id="{CDEE3881-A52F-4C3D-1034-0E9574890ED6}"/>
              </a:ext>
            </a:extLst>
          </p:cNvPr>
          <p:cNvSpPr>
            <a:spLocks noGrp="1"/>
          </p:cNvSpPr>
          <p:nvPr>
            <p:ph type="sldNum" sz="quarter" idx="12"/>
          </p:nvPr>
        </p:nvSpPr>
        <p:spPr/>
        <p:txBody>
          <a:bodyPr/>
          <a:lstStyle/>
          <a:p>
            <a:fld id="{33C27F37-4D97-F84C-9FA0-B0298962BDCE}" type="slidenum">
              <a:rPr lang="en-US" smtClean="0"/>
              <a:t>26</a:t>
            </a:fld>
            <a:endParaRPr lang="en-US"/>
          </a:p>
        </p:txBody>
      </p:sp>
      <p:sp>
        <p:nvSpPr>
          <p:cNvPr id="3" name="Title 2">
            <a:extLst>
              <a:ext uri="{FF2B5EF4-FFF2-40B4-BE49-F238E27FC236}">
                <a16:creationId xmlns:a16="http://schemas.microsoft.com/office/drawing/2014/main" id="{7A695F19-7EE7-EBC4-5965-3237AB1E10BB}"/>
              </a:ext>
            </a:extLst>
          </p:cNvPr>
          <p:cNvSpPr>
            <a:spLocks noGrp="1"/>
          </p:cNvSpPr>
          <p:nvPr>
            <p:ph type="title"/>
          </p:nvPr>
        </p:nvSpPr>
        <p:spPr>
          <a:xfrm>
            <a:off x="838200" y="-18334"/>
            <a:ext cx="10515600" cy="1325563"/>
          </a:xfrm>
        </p:spPr>
        <p:txBody>
          <a:bodyPr>
            <a:normAutofit/>
          </a:bodyPr>
          <a:lstStyle/>
          <a:p>
            <a:r>
              <a:rPr lang="en-US" sz="4000" dirty="0"/>
              <a:t>Top Internal Audit &amp; Controls AI Solutions </a:t>
            </a:r>
          </a:p>
        </p:txBody>
      </p:sp>
      <p:grpSp>
        <p:nvGrpSpPr>
          <p:cNvPr id="4" name="Group 3">
            <a:extLst>
              <a:ext uri="{FF2B5EF4-FFF2-40B4-BE49-F238E27FC236}">
                <a16:creationId xmlns:a16="http://schemas.microsoft.com/office/drawing/2014/main" id="{CAA39F0B-49C6-254B-3A75-8BF4A2ADB217}"/>
              </a:ext>
            </a:extLst>
          </p:cNvPr>
          <p:cNvGrpSpPr/>
          <p:nvPr/>
        </p:nvGrpSpPr>
        <p:grpSpPr>
          <a:xfrm>
            <a:off x="587373" y="1046517"/>
            <a:ext cx="7726688" cy="4897437"/>
            <a:chOff x="3877937" y="1376363"/>
            <a:chExt cx="7726688" cy="4897437"/>
          </a:xfrm>
        </p:grpSpPr>
        <p:sp>
          <p:nvSpPr>
            <p:cNvPr id="9" name="Rectangle 8">
              <a:extLst>
                <a:ext uri="{FF2B5EF4-FFF2-40B4-BE49-F238E27FC236}">
                  <a16:creationId xmlns:a16="http://schemas.microsoft.com/office/drawing/2014/main" id="{0DB9E8A7-10B3-9CEE-D386-11838C7EF25E}"/>
                </a:ext>
              </a:extLst>
            </p:cNvPr>
            <p:cNvSpPr/>
            <p:nvPr/>
          </p:nvSpPr>
          <p:spPr>
            <a:xfrm>
              <a:off x="6229089" y="1391883"/>
              <a:ext cx="1989494" cy="913372"/>
            </a:xfrm>
            <a:prstGeom prst="snip2DiagRect">
              <a:avLst>
                <a:gd name="adj1" fmla="val 0"/>
                <a:gd name="adj2" fmla="val 8324"/>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Barlow Condensed Medium" panose="00000606000000000000" pitchFamily="2" charset="0"/>
                </a:rPr>
                <a:t>AI Enabled </a:t>
              </a:r>
              <a:br>
                <a:rPr lang="en-US" sz="2000">
                  <a:latin typeface="Barlow Condensed Medium" panose="00000606000000000000" pitchFamily="2" charset="0"/>
                </a:rPr>
              </a:br>
              <a:r>
                <a:rPr lang="en-US" sz="2000">
                  <a:latin typeface="Barlow Condensed Medium" panose="00000606000000000000" pitchFamily="2" charset="0"/>
                </a:rPr>
                <a:t>Audit Reports</a:t>
              </a:r>
            </a:p>
          </p:txBody>
        </p:sp>
        <p:sp>
          <p:nvSpPr>
            <p:cNvPr id="10" name="Rectangle 9">
              <a:extLst>
                <a:ext uri="{FF2B5EF4-FFF2-40B4-BE49-F238E27FC236}">
                  <a16:creationId xmlns:a16="http://schemas.microsoft.com/office/drawing/2014/main" id="{14E03580-053D-A681-FBA6-3A54FFE9184F}"/>
                </a:ext>
              </a:extLst>
            </p:cNvPr>
            <p:cNvSpPr/>
            <p:nvPr/>
          </p:nvSpPr>
          <p:spPr>
            <a:xfrm>
              <a:off x="6229089" y="2388165"/>
              <a:ext cx="1989495" cy="896788"/>
            </a:xfrm>
            <a:prstGeom prst="snip2DiagRect">
              <a:avLst>
                <a:gd name="adj1" fmla="val 0"/>
                <a:gd name="adj2" fmla="val 8737"/>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Barlow Condensed Medium" panose="00000606000000000000" pitchFamily="2" charset="0"/>
                </a:rPr>
                <a:t>Data Extraction </a:t>
              </a:r>
              <a:br>
                <a:rPr lang="en-US" sz="2000">
                  <a:latin typeface="Barlow Condensed Medium" panose="00000606000000000000" pitchFamily="2" charset="0"/>
                </a:rPr>
              </a:br>
              <a:r>
                <a:rPr lang="en-US" sz="2000">
                  <a:latin typeface="Barlow Condensed Medium" panose="00000606000000000000" pitchFamily="2" charset="0"/>
                </a:rPr>
                <a:t>&amp; Tickmarking</a:t>
              </a:r>
            </a:p>
          </p:txBody>
        </p:sp>
        <p:sp>
          <p:nvSpPr>
            <p:cNvPr id="11" name="Rectangle 10">
              <a:extLst>
                <a:ext uri="{FF2B5EF4-FFF2-40B4-BE49-F238E27FC236}">
                  <a16:creationId xmlns:a16="http://schemas.microsoft.com/office/drawing/2014/main" id="{213694EF-C720-E14C-5A72-DCDB4D0C08B6}"/>
                </a:ext>
              </a:extLst>
            </p:cNvPr>
            <p:cNvSpPr/>
            <p:nvPr/>
          </p:nvSpPr>
          <p:spPr>
            <a:xfrm>
              <a:off x="6229089" y="3367863"/>
              <a:ext cx="1989494" cy="913372"/>
            </a:xfrm>
            <a:prstGeom prst="snip2DiagRect">
              <a:avLst>
                <a:gd name="adj1" fmla="val 0"/>
                <a:gd name="adj2" fmla="val 8324"/>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Barlow Condensed Medium" panose="00000606000000000000" pitchFamily="2" charset="0"/>
                </a:rPr>
                <a:t>AI Enabled </a:t>
              </a:r>
              <a:br>
                <a:rPr lang="en-US" sz="2000">
                  <a:latin typeface="Barlow Condensed Medium" panose="00000606000000000000" pitchFamily="2" charset="0"/>
                </a:rPr>
              </a:br>
              <a:r>
                <a:rPr lang="en-US" sz="2000">
                  <a:latin typeface="Barlow Condensed Medium" panose="00000606000000000000" pitchFamily="2" charset="0"/>
                </a:rPr>
                <a:t>SOC Reports</a:t>
              </a:r>
            </a:p>
          </p:txBody>
        </p:sp>
        <p:sp>
          <p:nvSpPr>
            <p:cNvPr id="16" name="Rectangle 15">
              <a:extLst>
                <a:ext uri="{FF2B5EF4-FFF2-40B4-BE49-F238E27FC236}">
                  <a16:creationId xmlns:a16="http://schemas.microsoft.com/office/drawing/2014/main" id="{81A62F57-EBAF-CED8-0B70-2A1F4C8C1D9E}"/>
                </a:ext>
              </a:extLst>
            </p:cNvPr>
            <p:cNvSpPr/>
            <p:nvPr/>
          </p:nvSpPr>
          <p:spPr>
            <a:xfrm>
              <a:off x="6229089" y="4364145"/>
              <a:ext cx="1989494" cy="913372"/>
            </a:xfrm>
            <a:prstGeom prst="snip2DiagRect">
              <a:avLst>
                <a:gd name="adj1" fmla="val 0"/>
                <a:gd name="adj2" fmla="val 8324"/>
              </a:avLst>
            </a:prstGeom>
            <a:solidFill>
              <a:schemeClr val="accent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Barlow Condensed Medium" panose="00000606000000000000" pitchFamily="2" charset="0"/>
                </a:rPr>
                <a:t>AI Enabled Walkthroughs</a:t>
              </a:r>
            </a:p>
          </p:txBody>
        </p:sp>
        <p:sp>
          <p:nvSpPr>
            <p:cNvPr id="17" name="Rectangle 16">
              <a:extLst>
                <a:ext uri="{FF2B5EF4-FFF2-40B4-BE49-F238E27FC236}">
                  <a16:creationId xmlns:a16="http://schemas.microsoft.com/office/drawing/2014/main" id="{318700C7-5FE5-BDE1-5640-9EA3252B9863}"/>
                </a:ext>
              </a:extLst>
            </p:cNvPr>
            <p:cNvSpPr/>
            <p:nvPr/>
          </p:nvSpPr>
          <p:spPr>
            <a:xfrm>
              <a:off x="6219366" y="5360428"/>
              <a:ext cx="1989494" cy="913372"/>
            </a:xfrm>
            <a:prstGeom prst="snip2DiagRect">
              <a:avLst>
                <a:gd name="adj1" fmla="val 0"/>
                <a:gd name="adj2" fmla="val 9437"/>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latin typeface="Barlow Condensed Medium" panose="00000606000000000000" pitchFamily="2" charset="0"/>
                </a:rPr>
                <a:t>Control to Framework Mapping</a:t>
              </a:r>
            </a:p>
          </p:txBody>
        </p:sp>
        <p:pic>
          <p:nvPicPr>
            <p:cNvPr id="12" name="Picture 11">
              <a:extLst>
                <a:ext uri="{FF2B5EF4-FFF2-40B4-BE49-F238E27FC236}">
                  <a16:creationId xmlns:a16="http://schemas.microsoft.com/office/drawing/2014/main" id="{94ABF949-7447-1D1F-B03C-EDD60EC514C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88907" y="1376363"/>
              <a:ext cx="2244652" cy="912133"/>
            </a:xfrm>
            <a:prstGeom prst="rect">
              <a:avLst/>
            </a:prstGeom>
            <a:effectLst/>
          </p:spPr>
        </p:pic>
        <p:pic>
          <p:nvPicPr>
            <p:cNvPr id="13" name="Picture 12">
              <a:extLst>
                <a:ext uri="{FF2B5EF4-FFF2-40B4-BE49-F238E27FC236}">
                  <a16:creationId xmlns:a16="http://schemas.microsoft.com/office/drawing/2014/main" id="{AEF38058-806B-68A6-1FCF-E7228D8F82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88905" y="2370592"/>
              <a:ext cx="2244652" cy="916854"/>
            </a:xfrm>
            <a:prstGeom prst="rect">
              <a:avLst/>
            </a:prstGeom>
            <a:effectLst/>
          </p:spPr>
        </p:pic>
        <p:pic>
          <p:nvPicPr>
            <p:cNvPr id="14" name="Picture 13">
              <a:extLst>
                <a:ext uri="{FF2B5EF4-FFF2-40B4-BE49-F238E27FC236}">
                  <a16:creationId xmlns:a16="http://schemas.microsoft.com/office/drawing/2014/main" id="{C6678206-E3EA-6525-A979-743CD949608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8907" y="3369542"/>
              <a:ext cx="2244651" cy="916854"/>
            </a:xfrm>
            <a:prstGeom prst="rect">
              <a:avLst/>
            </a:prstGeom>
            <a:effectLst/>
          </p:spPr>
        </p:pic>
        <p:pic>
          <p:nvPicPr>
            <p:cNvPr id="15" name="Picture 14">
              <a:extLst>
                <a:ext uri="{FF2B5EF4-FFF2-40B4-BE49-F238E27FC236}">
                  <a16:creationId xmlns:a16="http://schemas.microsoft.com/office/drawing/2014/main" id="{6B96C215-2AA3-9242-8B93-E24F7DE86C2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888907" y="4368492"/>
              <a:ext cx="2244651" cy="912672"/>
            </a:xfrm>
            <a:prstGeom prst="rect">
              <a:avLst/>
            </a:prstGeom>
            <a:effectLst/>
          </p:spPr>
        </p:pic>
        <p:pic>
          <p:nvPicPr>
            <p:cNvPr id="18" name="Picture 17">
              <a:extLst>
                <a:ext uri="{FF2B5EF4-FFF2-40B4-BE49-F238E27FC236}">
                  <a16:creationId xmlns:a16="http://schemas.microsoft.com/office/drawing/2014/main" id="{9BBCBFA0-A2A9-8DDE-B2CC-D874C3C75C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77937" y="5363262"/>
              <a:ext cx="2244650" cy="910538"/>
            </a:xfrm>
            <a:prstGeom prst="rect">
              <a:avLst/>
            </a:prstGeom>
            <a:effectLst/>
          </p:spPr>
        </p:pic>
        <p:sp>
          <p:nvSpPr>
            <p:cNvPr id="21" name="Rectangle 20">
              <a:extLst>
                <a:ext uri="{FF2B5EF4-FFF2-40B4-BE49-F238E27FC236}">
                  <a16:creationId xmlns:a16="http://schemas.microsoft.com/office/drawing/2014/main" id="{76B6A360-7126-7ABA-9A77-5A21E41A9A25}"/>
                </a:ext>
              </a:extLst>
            </p:cNvPr>
            <p:cNvSpPr/>
            <p:nvPr/>
          </p:nvSpPr>
          <p:spPr>
            <a:xfrm>
              <a:off x="8317735" y="1376363"/>
              <a:ext cx="3286890" cy="912133"/>
            </a:xfrm>
            <a:prstGeom prst="rect">
              <a:avLst/>
            </a:prstGeom>
            <a:solidFill>
              <a:schemeClr val="accent4">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Dynamically create audit reports with a scoping memo, work program, and observations logs. </a:t>
              </a:r>
            </a:p>
          </p:txBody>
        </p:sp>
        <p:sp>
          <p:nvSpPr>
            <p:cNvPr id="22" name="Rectangle 21">
              <a:extLst>
                <a:ext uri="{FF2B5EF4-FFF2-40B4-BE49-F238E27FC236}">
                  <a16:creationId xmlns:a16="http://schemas.microsoft.com/office/drawing/2014/main" id="{CA7C2AE6-8E99-CA69-22FE-2150DDD60B7C}"/>
                </a:ext>
              </a:extLst>
            </p:cNvPr>
            <p:cNvSpPr/>
            <p:nvPr/>
          </p:nvSpPr>
          <p:spPr>
            <a:xfrm>
              <a:off x="8317735" y="2370592"/>
              <a:ext cx="3286890" cy="912133"/>
            </a:xfrm>
            <a:prstGeom prst="rect">
              <a:avLst/>
            </a:prstGeom>
            <a:solidFill>
              <a:schemeClr val="accent5">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Extract data points from unstructured documents into an excel spreadsheet and automatically tickmarking source documents</a:t>
              </a:r>
            </a:p>
          </p:txBody>
        </p:sp>
        <p:sp>
          <p:nvSpPr>
            <p:cNvPr id="23" name="Rectangle 22">
              <a:extLst>
                <a:ext uri="{FF2B5EF4-FFF2-40B4-BE49-F238E27FC236}">
                  <a16:creationId xmlns:a16="http://schemas.microsoft.com/office/drawing/2014/main" id="{125133DA-2161-113B-7028-A0471F1F8ECF}"/>
                </a:ext>
              </a:extLst>
            </p:cNvPr>
            <p:cNvSpPr/>
            <p:nvPr/>
          </p:nvSpPr>
          <p:spPr>
            <a:xfrm>
              <a:off x="8317735" y="3364821"/>
              <a:ext cx="3286890" cy="912133"/>
            </a:xfrm>
            <a:prstGeom prst="rect">
              <a:avLst/>
            </a:prstGeom>
            <a:solidFill>
              <a:schemeClr val="accent4">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Dynamically identify key elements from SOC reports and automatically include them in an assessment template and map controls to CUECs.</a:t>
              </a:r>
            </a:p>
          </p:txBody>
        </p:sp>
        <p:sp>
          <p:nvSpPr>
            <p:cNvPr id="24" name="Rectangle 23">
              <a:extLst>
                <a:ext uri="{FF2B5EF4-FFF2-40B4-BE49-F238E27FC236}">
                  <a16:creationId xmlns:a16="http://schemas.microsoft.com/office/drawing/2014/main" id="{B8027DDA-4871-4BA2-BD7E-2A7935373A3B}"/>
                </a:ext>
              </a:extLst>
            </p:cNvPr>
            <p:cNvSpPr/>
            <p:nvPr/>
          </p:nvSpPr>
          <p:spPr>
            <a:xfrm>
              <a:off x="8317735" y="4359050"/>
              <a:ext cx="3286890" cy="912133"/>
            </a:xfrm>
            <a:prstGeom prst="rect">
              <a:avLst/>
            </a:prstGeom>
            <a:solidFill>
              <a:schemeClr val="accent5">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Standardize delivery of RCM, process narratives, and process flow document from a walkthrough recording.</a:t>
              </a:r>
            </a:p>
          </p:txBody>
        </p:sp>
        <p:sp>
          <p:nvSpPr>
            <p:cNvPr id="25" name="Rectangle 24">
              <a:extLst>
                <a:ext uri="{FF2B5EF4-FFF2-40B4-BE49-F238E27FC236}">
                  <a16:creationId xmlns:a16="http://schemas.microsoft.com/office/drawing/2014/main" id="{DE7C6C9D-2AA6-8502-64CA-C75DD03F4395}"/>
                </a:ext>
              </a:extLst>
            </p:cNvPr>
            <p:cNvSpPr/>
            <p:nvPr/>
          </p:nvSpPr>
          <p:spPr>
            <a:xfrm>
              <a:off x="8317735" y="5361667"/>
              <a:ext cx="3286890" cy="912133"/>
            </a:xfrm>
            <a:prstGeom prst="rect">
              <a:avLst/>
            </a:prstGeom>
            <a:solidFill>
              <a:schemeClr val="accent4">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a:solidFill>
                    <a:schemeClr val="tx1"/>
                  </a:solidFill>
                </a:rPr>
                <a:t>Map controls to control frameworks to identify gaps or misalignment. </a:t>
              </a:r>
            </a:p>
          </p:txBody>
        </p:sp>
      </p:grpSp>
    </p:spTree>
    <p:extLst>
      <p:ext uri="{BB962C8B-B14F-4D97-AF65-F5344CB8AC3E}">
        <p14:creationId xmlns:p14="http://schemas.microsoft.com/office/powerpoint/2010/main" val="3772288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1">
            <a:extLst>
              <a:ext uri="{FF2B5EF4-FFF2-40B4-BE49-F238E27FC236}">
                <a16:creationId xmlns:a16="http://schemas.microsoft.com/office/drawing/2014/main" id="{AE84D6B5-23DC-F7ED-4587-B8DB2A1EDF67}"/>
              </a:ext>
            </a:extLst>
          </p:cNvPr>
          <p:cNvSpPr>
            <a:spLocks noGrp="1" noChangeArrowheads="1"/>
          </p:cNvSpPr>
          <p:nvPr>
            <p:ph type="sldNum" sz="quarter" idx="3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defRPr>
            </a:lvl9pPr>
          </a:lstStyle>
          <a:p>
            <a:pPr defTabSz="455613" fontAlgn="base">
              <a:spcBef>
                <a:spcPct val="0"/>
              </a:spcBef>
              <a:spcAft>
                <a:spcPct val="0"/>
              </a:spcAft>
            </a:pPr>
            <a:endParaRPr lang="en-US" altLang="en-US" dirty="0"/>
          </a:p>
        </p:txBody>
      </p:sp>
      <p:sp>
        <p:nvSpPr>
          <p:cNvPr id="40963" name="Title 9">
            <a:extLst>
              <a:ext uri="{FF2B5EF4-FFF2-40B4-BE49-F238E27FC236}">
                <a16:creationId xmlns:a16="http://schemas.microsoft.com/office/drawing/2014/main" id="{971F7E93-2C62-F28D-B12B-BB1644639AAD}"/>
              </a:ext>
            </a:extLst>
          </p:cNvPr>
          <p:cNvSpPr>
            <a:spLocks noGrp="1" noChangeArrowheads="1"/>
          </p:cNvSpPr>
          <p:nvPr>
            <p:ph type="title"/>
          </p:nvPr>
        </p:nvSpPr>
        <p:spPr>
          <a:xfrm>
            <a:off x="587375" y="584200"/>
            <a:ext cx="11014075" cy="442913"/>
          </a:xfrm>
        </p:spPr>
        <p:txBody>
          <a:bodyPr>
            <a:normAutofit fontScale="90000"/>
          </a:bodyPr>
          <a:lstStyle/>
          <a:p>
            <a:pPr eaLnBrk="1" hangingPunct="1"/>
            <a:r>
              <a:rPr lang="en-US" altLang="en-US">
                <a:latin typeface="Barlow Condensed Light" panose="00000406000000000000" pitchFamily="2" charset="0"/>
              </a:rPr>
              <a:t>Resources</a:t>
            </a:r>
          </a:p>
        </p:txBody>
      </p:sp>
      <p:sp>
        <p:nvSpPr>
          <p:cNvPr id="40964" name="Text Placeholder 11">
            <a:extLst>
              <a:ext uri="{FF2B5EF4-FFF2-40B4-BE49-F238E27FC236}">
                <a16:creationId xmlns:a16="http://schemas.microsoft.com/office/drawing/2014/main" id="{606D3444-B6EC-9AD1-2482-744FEEE64E8E}"/>
              </a:ext>
            </a:extLst>
          </p:cNvPr>
          <p:cNvSpPr>
            <a:spLocks noGrp="1" noChangeArrowheads="1"/>
          </p:cNvSpPr>
          <p:nvPr>
            <p:ph type="body" sz="quarter" idx="22"/>
          </p:nvPr>
        </p:nvSpPr>
        <p:spPr bwMode="auto">
          <a:xfrm>
            <a:off x="8173917" y="4429033"/>
            <a:ext cx="2232275" cy="83994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en-US" altLang="en-US">
                <a:hlinkClick r:id="rId3"/>
              </a:rPr>
              <a:t>Mastering Copilot Feels Just Like Playing the Piano — Here’s Why</a:t>
            </a:r>
            <a:endParaRPr lang="en-US" altLang="en-US"/>
          </a:p>
        </p:txBody>
      </p:sp>
      <p:sp>
        <p:nvSpPr>
          <p:cNvPr id="40969" name="Text Placeholder 15">
            <a:extLst>
              <a:ext uri="{FF2B5EF4-FFF2-40B4-BE49-F238E27FC236}">
                <a16:creationId xmlns:a16="http://schemas.microsoft.com/office/drawing/2014/main" id="{A2CC73B2-147F-56A8-1B8A-D79823D8240F}"/>
              </a:ext>
            </a:extLst>
          </p:cNvPr>
          <p:cNvSpPr>
            <a:spLocks noGrp="1" noChangeArrowheads="1"/>
          </p:cNvSpPr>
          <p:nvPr>
            <p:ph type="body" sz="quarter" idx="27"/>
          </p:nvPr>
        </p:nvSpPr>
        <p:spPr bwMode="auto">
          <a:xfrm>
            <a:off x="5214516" y="4459150"/>
            <a:ext cx="2443500" cy="77970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en-US" altLang="en-US" sz="1600">
                <a:hlinkClick r:id="rId4"/>
              </a:rPr>
              <a:t>How Microsoft Copilot Can Unlock the Power of Internal Audit</a:t>
            </a:r>
            <a:endParaRPr lang="en-US" altLang="en-US" sz="1600"/>
          </a:p>
        </p:txBody>
      </p:sp>
      <p:pic>
        <p:nvPicPr>
          <p:cNvPr id="3" name="Picture 2">
            <a:extLst>
              <a:ext uri="{FF2B5EF4-FFF2-40B4-BE49-F238E27FC236}">
                <a16:creationId xmlns:a16="http://schemas.microsoft.com/office/drawing/2014/main" id="{8CCE3737-F7F9-B2A3-8AAF-B44E4684C32E}"/>
              </a:ext>
            </a:extLst>
          </p:cNvPr>
          <p:cNvPicPr>
            <a:picLocks noChangeAspect="1"/>
          </p:cNvPicPr>
          <p:nvPr/>
        </p:nvPicPr>
        <p:blipFill>
          <a:blip r:embed="rId5"/>
          <a:stretch>
            <a:fillRect/>
          </a:stretch>
        </p:blipFill>
        <p:spPr>
          <a:xfrm>
            <a:off x="5340722" y="2029998"/>
            <a:ext cx="2191089" cy="2119160"/>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852E58D5-3288-8D7F-94EF-A662892FDC7D}"/>
              </a:ext>
            </a:extLst>
          </p:cNvPr>
          <p:cNvPicPr>
            <a:picLocks noChangeAspect="1"/>
          </p:cNvPicPr>
          <p:nvPr/>
        </p:nvPicPr>
        <p:blipFill>
          <a:blip r:embed="rId6"/>
          <a:stretch>
            <a:fillRect/>
          </a:stretch>
        </p:blipFill>
        <p:spPr>
          <a:xfrm>
            <a:off x="8318055" y="2029998"/>
            <a:ext cx="1943999" cy="2121408"/>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5AFFF72C-71F6-CC70-655A-1532580CFF53}"/>
              </a:ext>
            </a:extLst>
          </p:cNvPr>
          <p:cNvPicPr>
            <a:picLocks noChangeAspect="1"/>
          </p:cNvPicPr>
          <p:nvPr/>
        </p:nvPicPr>
        <p:blipFill>
          <a:blip r:embed="rId7"/>
          <a:stretch>
            <a:fillRect/>
          </a:stretch>
        </p:blipFill>
        <p:spPr>
          <a:xfrm>
            <a:off x="2266796" y="2029998"/>
            <a:ext cx="2137832" cy="2121408"/>
          </a:xfrm>
          <a:prstGeom prst="rect">
            <a:avLst/>
          </a:prstGeom>
          <a:effectLst>
            <a:outerShdw blurRad="50800" dist="38100" dir="5400000" algn="t" rotWithShape="0">
              <a:prstClr val="black">
                <a:alpha val="40000"/>
              </a:prstClr>
            </a:outerShdw>
          </a:effectLst>
        </p:spPr>
      </p:pic>
      <p:sp>
        <p:nvSpPr>
          <p:cNvPr id="9" name="Text Placeholder 15">
            <a:extLst>
              <a:ext uri="{FF2B5EF4-FFF2-40B4-BE49-F238E27FC236}">
                <a16:creationId xmlns:a16="http://schemas.microsoft.com/office/drawing/2014/main" id="{531DCAC9-3C47-F29E-93BF-38D0AB782233}"/>
              </a:ext>
            </a:extLst>
          </p:cNvPr>
          <p:cNvSpPr txBox="1">
            <a:spLocks noChangeArrowheads="1"/>
          </p:cNvSpPr>
          <p:nvPr/>
        </p:nvSpPr>
        <p:spPr bwMode="auto">
          <a:xfrm>
            <a:off x="1964112" y="4344541"/>
            <a:ext cx="2743200" cy="1008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912813" rtl="0" eaLnBrk="0" fontAlgn="base" hangingPunct="0">
              <a:spcBef>
                <a:spcPct val="0"/>
              </a:spcBef>
              <a:spcAft>
                <a:spcPts val="600"/>
              </a:spcAft>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1pPr>
            <a:lvl2pPr marL="457178" indent="0" algn="l" defTabSz="912813" rtl="0" eaLnBrk="0" fontAlgn="base" hangingPunct="0">
              <a:spcBef>
                <a:spcPct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354" indent="0" algn="l" defTabSz="912813" rtl="0" eaLnBrk="0" fontAlgn="base" hangingPunct="0">
              <a:spcBef>
                <a:spcPct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3pPr>
            <a:lvl4pPr marL="1371532" indent="0" algn="l" defTabSz="912813" rtl="0" eaLnBrk="0" fontAlgn="base" hangingPunct="0">
              <a:spcBef>
                <a:spcPct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4pPr>
            <a:lvl5pPr marL="1828709" indent="0" algn="l" defTabSz="912813" rtl="0" eaLnBrk="0" fontAlgn="base" hangingPunct="0">
              <a:spcBef>
                <a:spcPct val="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eaLnBrk="1" hangingPunct="1"/>
            <a:r>
              <a:rPr lang="en-US" altLang="en-US">
                <a:hlinkClick r:id="rId8"/>
              </a:rPr>
              <a:t>AI Integration and Adoption: Four Mistakes Companies Make When Rolling Out Microsoft 365 Copilot</a:t>
            </a:r>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5064-1885-4DD5-548F-059DC3AF32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4CA8FDE-E655-DDA8-67D7-9E3C15AD7786}"/>
              </a:ext>
            </a:extLst>
          </p:cNvPr>
          <p:cNvSpPr>
            <a:spLocks noGrp="1"/>
          </p:cNvSpPr>
          <p:nvPr>
            <p:ph type="body" sz="quarter" idx="10"/>
          </p:nvPr>
        </p:nvSpPr>
        <p:spPr/>
        <p:txBody>
          <a:bodyPr/>
          <a:lstStyle/>
          <a:p>
            <a:r>
              <a:rPr lang="en-US"/>
              <a:t>Copilot Demonstrations</a:t>
            </a:r>
          </a:p>
        </p:txBody>
      </p:sp>
    </p:spTree>
    <p:extLst>
      <p:ext uri="{BB962C8B-B14F-4D97-AF65-F5344CB8AC3E}">
        <p14:creationId xmlns:p14="http://schemas.microsoft.com/office/powerpoint/2010/main" val="1886088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4584A-CE2A-1C13-5B2C-4644A9D5A0EB}"/>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44E7538-37B2-D794-BA21-085C2142AF7F}"/>
              </a:ext>
            </a:extLst>
          </p:cNvPr>
          <p:cNvGraphicFramePr>
            <a:graphicFrameLocks noGrp="1"/>
          </p:cNvGraphicFramePr>
          <p:nvPr/>
        </p:nvGraphicFramePr>
        <p:xfrm>
          <a:off x="3289971" y="3120665"/>
          <a:ext cx="5669280" cy="2359152"/>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Additional hands-on training sessions.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Access to internal prompt libraries.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Dedicated time for experimentation and learning.</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Establishing Copilot "champions" within the audit team.</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599E9518-E370-32CC-EC53-4B6A59B23DFC}"/>
              </a:ext>
            </a:extLst>
          </p:cNvPr>
          <p:cNvSpPr/>
          <p:nvPr/>
        </p:nvSpPr>
        <p:spPr>
          <a:xfrm>
            <a:off x="0" y="1140527"/>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What would help you most to successfully integrate Copilot into your audit</a:t>
            </a:r>
          </a:p>
          <a:p>
            <a:pPr indent="574675"/>
            <a:r>
              <a:rPr lang="en-US" sz="2400" b="1"/>
              <a:t>work moving forward?</a:t>
            </a:r>
          </a:p>
        </p:txBody>
      </p:sp>
      <p:sp>
        <p:nvSpPr>
          <p:cNvPr id="13" name="Title 2">
            <a:extLst>
              <a:ext uri="{FF2B5EF4-FFF2-40B4-BE49-F238E27FC236}">
                <a16:creationId xmlns:a16="http://schemas.microsoft.com/office/drawing/2014/main" id="{485F324F-6F86-AC36-ED6A-88EA7C169408}"/>
              </a:ext>
            </a:extLst>
          </p:cNvPr>
          <p:cNvSpPr>
            <a:spLocks noGrp="1"/>
          </p:cNvSpPr>
          <p:nvPr>
            <p:ph type="title"/>
          </p:nvPr>
        </p:nvSpPr>
        <p:spPr>
          <a:xfrm>
            <a:off x="588963" y="584200"/>
            <a:ext cx="11012485" cy="443201"/>
          </a:xfrm>
        </p:spPr>
        <p:txBody>
          <a:bodyPr>
            <a:normAutofit fontScale="90000"/>
          </a:bodyPr>
          <a:lstStyle/>
          <a:p>
            <a:r>
              <a:rPr lang="en-US" sz="4000"/>
              <a:t>Poll Question 7</a:t>
            </a:r>
          </a:p>
        </p:txBody>
      </p:sp>
    </p:spTree>
    <p:extLst>
      <p:ext uri="{BB962C8B-B14F-4D97-AF65-F5344CB8AC3E}">
        <p14:creationId xmlns:p14="http://schemas.microsoft.com/office/powerpoint/2010/main" val="134487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DF5CE-2079-D82E-C5D6-DD07662D08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AB40D50-DC5A-B20E-5CFA-D81535B8B08A}"/>
              </a:ext>
            </a:extLst>
          </p:cNvPr>
          <p:cNvSpPr>
            <a:spLocks noGrp="1"/>
          </p:cNvSpPr>
          <p:nvPr>
            <p:ph type="title"/>
          </p:nvPr>
        </p:nvSpPr>
        <p:spPr>
          <a:xfrm>
            <a:off x="588963" y="584200"/>
            <a:ext cx="11012485" cy="443201"/>
          </a:xfrm>
        </p:spPr>
        <p:txBody>
          <a:bodyPr>
            <a:normAutofit fontScale="90000"/>
          </a:bodyPr>
          <a:lstStyle/>
          <a:p>
            <a:r>
              <a:rPr lang="en-US"/>
              <a:t>Overview of Today’s Discussion</a:t>
            </a:r>
          </a:p>
        </p:txBody>
      </p:sp>
      <p:sp>
        <p:nvSpPr>
          <p:cNvPr id="2" name="Slide Number Placeholder 1">
            <a:extLst>
              <a:ext uri="{FF2B5EF4-FFF2-40B4-BE49-F238E27FC236}">
                <a16:creationId xmlns:a16="http://schemas.microsoft.com/office/drawing/2014/main" id="{296682FE-97B0-5DCC-CD92-164E0FD2C201}"/>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3</a:t>
            </a:fld>
            <a:endParaRPr lang="en-US" sz="1050"/>
          </a:p>
        </p:txBody>
      </p:sp>
      <p:grpSp>
        <p:nvGrpSpPr>
          <p:cNvPr id="10" name="Group 9">
            <a:extLst>
              <a:ext uri="{FF2B5EF4-FFF2-40B4-BE49-F238E27FC236}">
                <a16:creationId xmlns:a16="http://schemas.microsoft.com/office/drawing/2014/main" id="{C8398C8C-52CC-5FA5-6DF6-12EA585ACBEE}"/>
              </a:ext>
            </a:extLst>
          </p:cNvPr>
          <p:cNvGrpSpPr/>
          <p:nvPr/>
        </p:nvGrpSpPr>
        <p:grpSpPr>
          <a:xfrm>
            <a:off x="587375" y="1517434"/>
            <a:ext cx="5508625" cy="4615738"/>
            <a:chOff x="587375" y="1517434"/>
            <a:chExt cx="5508625" cy="4454578"/>
          </a:xfrm>
        </p:grpSpPr>
        <p:sp>
          <p:nvSpPr>
            <p:cNvPr id="59" name="Text Placeholder 3">
              <a:extLst>
                <a:ext uri="{FF2B5EF4-FFF2-40B4-BE49-F238E27FC236}">
                  <a16:creationId xmlns:a16="http://schemas.microsoft.com/office/drawing/2014/main" id="{3A0E7EA0-78D9-0C60-27C7-2CBBB861F14A}"/>
                </a:ext>
              </a:extLst>
            </p:cNvPr>
            <p:cNvSpPr txBox="1">
              <a:spLocks/>
            </p:cNvSpPr>
            <p:nvPr/>
          </p:nvSpPr>
          <p:spPr>
            <a:xfrm>
              <a:off x="587375" y="1517434"/>
              <a:ext cx="5508625" cy="837568"/>
            </a:xfrm>
            <a:prstGeom prst="rect">
              <a:avLst/>
            </a:prstGeom>
            <a:solidFill>
              <a:srgbClr val="004068"/>
            </a:solidFill>
          </p:spPr>
          <p:txBody>
            <a:bodyPr vert="horz" wrap="square" lIns="68580" tIns="68580" rIns="68580" bIns="68580" rtlCol="0" anchor="ctr">
              <a:noAutofit/>
            </a:bodyPr>
            <a:lstStyle>
              <a:lvl1pPr marL="173038" indent="-173038" algn="l" defTabSz="914400" rtl="0" eaLnBrk="1" latinLnBrk="0" hangingPunct="1">
                <a:lnSpc>
                  <a:spcPct val="100000"/>
                </a:lnSpc>
                <a:spcBef>
                  <a:spcPts val="1000"/>
                </a:spcBef>
                <a:spcAft>
                  <a:spcPts val="200"/>
                </a:spcAft>
                <a:buFont typeface="Arial" panose="020B0604020202020204" pitchFamily="34" charset="0"/>
                <a:buChar char="•"/>
                <a:defRPr kumimoji="1" sz="1400" kern="1200">
                  <a:solidFill>
                    <a:schemeClr val="tx2"/>
                  </a:solidFill>
                  <a:latin typeface="+mn-lt"/>
                  <a:ea typeface="+mn-ea"/>
                  <a:cs typeface="+mn-cs"/>
                </a:defRPr>
              </a:lvl1pPr>
              <a:lvl2pPr marL="344488" indent="-171450" algn="l" defTabSz="914400" rtl="0" eaLnBrk="1" latinLnBrk="0" hangingPunct="1">
                <a:lnSpc>
                  <a:spcPct val="100000"/>
                </a:lnSpc>
                <a:spcBef>
                  <a:spcPts val="500"/>
                </a:spcBef>
                <a:spcAft>
                  <a:spcPts val="200"/>
                </a:spcAft>
                <a:buFont typeface="Arial" panose="020B0604020202020204" pitchFamily="34" charset="0"/>
                <a:buChar char="−"/>
                <a:defRPr kumimoji="1" sz="1200" kern="1200">
                  <a:solidFill>
                    <a:schemeClr val="tx2"/>
                  </a:solidFill>
                  <a:latin typeface="+mn-lt"/>
                  <a:ea typeface="+mn-ea"/>
                  <a:cs typeface="+mn-cs"/>
                </a:defRPr>
              </a:lvl2pPr>
              <a:lvl3pPr marL="517525" indent="-173038" algn="l" defTabSz="914400" rtl="0" eaLnBrk="1" latinLnBrk="0" hangingPunct="1">
                <a:lnSpc>
                  <a:spcPct val="100000"/>
                </a:lnSpc>
                <a:spcBef>
                  <a:spcPts val="200"/>
                </a:spcBef>
                <a:spcAft>
                  <a:spcPts val="200"/>
                </a:spcAft>
                <a:buFont typeface="Arial" panose="020B0604020202020204" pitchFamily="34" charset="0"/>
                <a:buChar char="•"/>
                <a:defRPr kumimoji="1" sz="1100" kern="1200">
                  <a:solidFill>
                    <a:schemeClr val="tx2"/>
                  </a:solidFill>
                  <a:latin typeface="+mn-lt"/>
                  <a:ea typeface="+mn-ea"/>
                  <a:cs typeface="+mn-cs"/>
                </a:defRPr>
              </a:lvl3pPr>
              <a:lvl4pPr marL="630238" indent="-112713"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4pPr>
              <a:lvl5pPr marL="741363" indent="-111125"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451"/>
                </a:spcBef>
                <a:spcAft>
                  <a:spcPts val="451"/>
                </a:spcAft>
                <a:buClr>
                  <a:schemeClr val="bg1"/>
                </a:buClr>
              </a:pPr>
              <a:endParaRPr lang="en-US" sz="1051" b="1">
                <a:solidFill>
                  <a:schemeClr val="bg1"/>
                </a:solidFill>
              </a:endParaRPr>
            </a:p>
          </p:txBody>
        </p:sp>
        <p:sp>
          <p:nvSpPr>
            <p:cNvPr id="60" name="Text Placeholder 3">
              <a:extLst>
                <a:ext uri="{FF2B5EF4-FFF2-40B4-BE49-F238E27FC236}">
                  <a16:creationId xmlns:a16="http://schemas.microsoft.com/office/drawing/2014/main" id="{82125597-2195-9A9F-9268-AA578067D6FF}"/>
                </a:ext>
              </a:extLst>
            </p:cNvPr>
            <p:cNvSpPr txBox="1">
              <a:spLocks/>
            </p:cNvSpPr>
            <p:nvPr/>
          </p:nvSpPr>
          <p:spPr>
            <a:xfrm>
              <a:off x="587375" y="2421686"/>
              <a:ext cx="5508625" cy="837568"/>
            </a:xfrm>
            <a:prstGeom prst="rect">
              <a:avLst/>
            </a:prstGeom>
            <a:solidFill>
              <a:srgbClr val="004068"/>
            </a:solidFill>
          </p:spPr>
          <p:txBody>
            <a:bodyPr vert="horz" wrap="square" lIns="68580" tIns="68580" rIns="68580" bIns="68580" rtlCol="0" anchor="ctr">
              <a:noAutofit/>
            </a:bodyPr>
            <a:lstStyle>
              <a:lvl1pPr marL="173038" indent="-173038" algn="l" defTabSz="914400" rtl="0" eaLnBrk="1" latinLnBrk="0" hangingPunct="1">
                <a:lnSpc>
                  <a:spcPct val="100000"/>
                </a:lnSpc>
                <a:spcBef>
                  <a:spcPts val="1000"/>
                </a:spcBef>
                <a:spcAft>
                  <a:spcPts val="200"/>
                </a:spcAft>
                <a:buFont typeface="Arial" panose="020B0604020202020204" pitchFamily="34" charset="0"/>
                <a:buChar char="•"/>
                <a:defRPr kumimoji="1" sz="1400" kern="1200">
                  <a:solidFill>
                    <a:schemeClr val="tx2"/>
                  </a:solidFill>
                  <a:latin typeface="+mn-lt"/>
                  <a:ea typeface="+mn-ea"/>
                  <a:cs typeface="+mn-cs"/>
                </a:defRPr>
              </a:lvl1pPr>
              <a:lvl2pPr marL="344488" indent="-171450" algn="l" defTabSz="914400" rtl="0" eaLnBrk="1" latinLnBrk="0" hangingPunct="1">
                <a:lnSpc>
                  <a:spcPct val="100000"/>
                </a:lnSpc>
                <a:spcBef>
                  <a:spcPts val="500"/>
                </a:spcBef>
                <a:spcAft>
                  <a:spcPts val="200"/>
                </a:spcAft>
                <a:buFont typeface="Arial" panose="020B0604020202020204" pitchFamily="34" charset="0"/>
                <a:buChar char="−"/>
                <a:defRPr kumimoji="1" sz="1200" kern="1200">
                  <a:solidFill>
                    <a:schemeClr val="tx2"/>
                  </a:solidFill>
                  <a:latin typeface="+mn-lt"/>
                  <a:ea typeface="+mn-ea"/>
                  <a:cs typeface="+mn-cs"/>
                </a:defRPr>
              </a:lvl2pPr>
              <a:lvl3pPr marL="517525" indent="-173038" algn="l" defTabSz="914400" rtl="0" eaLnBrk="1" latinLnBrk="0" hangingPunct="1">
                <a:lnSpc>
                  <a:spcPct val="100000"/>
                </a:lnSpc>
                <a:spcBef>
                  <a:spcPts val="200"/>
                </a:spcBef>
                <a:spcAft>
                  <a:spcPts val="200"/>
                </a:spcAft>
                <a:buFont typeface="Arial" panose="020B0604020202020204" pitchFamily="34" charset="0"/>
                <a:buChar char="•"/>
                <a:defRPr kumimoji="1" sz="1100" kern="1200">
                  <a:solidFill>
                    <a:schemeClr val="tx2"/>
                  </a:solidFill>
                  <a:latin typeface="+mn-lt"/>
                  <a:ea typeface="+mn-ea"/>
                  <a:cs typeface="+mn-cs"/>
                </a:defRPr>
              </a:lvl3pPr>
              <a:lvl4pPr marL="630238" indent="-112713"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4pPr>
              <a:lvl5pPr marL="741363" indent="-111125"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451"/>
                </a:spcBef>
                <a:spcAft>
                  <a:spcPts val="451"/>
                </a:spcAft>
                <a:buClr>
                  <a:schemeClr val="bg1"/>
                </a:buClr>
              </a:pPr>
              <a:endParaRPr lang="en-US" sz="1051" b="1">
                <a:solidFill>
                  <a:schemeClr val="bg1"/>
                </a:solidFill>
              </a:endParaRPr>
            </a:p>
          </p:txBody>
        </p:sp>
        <p:sp>
          <p:nvSpPr>
            <p:cNvPr id="61" name="Text Placeholder 3">
              <a:extLst>
                <a:ext uri="{FF2B5EF4-FFF2-40B4-BE49-F238E27FC236}">
                  <a16:creationId xmlns:a16="http://schemas.microsoft.com/office/drawing/2014/main" id="{44A4BA28-2499-D2CE-D8C8-A992ED9EA88C}"/>
                </a:ext>
              </a:extLst>
            </p:cNvPr>
            <p:cNvSpPr txBox="1">
              <a:spLocks/>
            </p:cNvSpPr>
            <p:nvPr/>
          </p:nvSpPr>
          <p:spPr>
            <a:xfrm>
              <a:off x="587375" y="3325938"/>
              <a:ext cx="5508625" cy="837568"/>
            </a:xfrm>
            <a:prstGeom prst="rect">
              <a:avLst/>
            </a:prstGeom>
            <a:solidFill>
              <a:srgbClr val="004068"/>
            </a:solidFill>
          </p:spPr>
          <p:txBody>
            <a:bodyPr vert="horz" wrap="square" lIns="68580" tIns="68580" rIns="68580" bIns="68580" rtlCol="0" anchor="ctr">
              <a:noAutofit/>
            </a:bodyPr>
            <a:lstStyle>
              <a:lvl1pPr marL="173038" indent="-173038" algn="l" defTabSz="914400" rtl="0" eaLnBrk="1" latinLnBrk="0" hangingPunct="1">
                <a:lnSpc>
                  <a:spcPct val="100000"/>
                </a:lnSpc>
                <a:spcBef>
                  <a:spcPts val="1000"/>
                </a:spcBef>
                <a:spcAft>
                  <a:spcPts val="200"/>
                </a:spcAft>
                <a:buFont typeface="Arial" panose="020B0604020202020204" pitchFamily="34" charset="0"/>
                <a:buChar char="•"/>
                <a:defRPr kumimoji="1" sz="1400" kern="1200">
                  <a:solidFill>
                    <a:schemeClr val="tx2"/>
                  </a:solidFill>
                  <a:latin typeface="+mn-lt"/>
                  <a:ea typeface="+mn-ea"/>
                  <a:cs typeface="+mn-cs"/>
                </a:defRPr>
              </a:lvl1pPr>
              <a:lvl2pPr marL="344488" indent="-171450" algn="l" defTabSz="914400" rtl="0" eaLnBrk="1" latinLnBrk="0" hangingPunct="1">
                <a:lnSpc>
                  <a:spcPct val="100000"/>
                </a:lnSpc>
                <a:spcBef>
                  <a:spcPts val="500"/>
                </a:spcBef>
                <a:spcAft>
                  <a:spcPts val="200"/>
                </a:spcAft>
                <a:buFont typeface="Arial" panose="020B0604020202020204" pitchFamily="34" charset="0"/>
                <a:buChar char="−"/>
                <a:defRPr kumimoji="1" sz="1200" kern="1200">
                  <a:solidFill>
                    <a:schemeClr val="tx2"/>
                  </a:solidFill>
                  <a:latin typeface="+mn-lt"/>
                  <a:ea typeface="+mn-ea"/>
                  <a:cs typeface="+mn-cs"/>
                </a:defRPr>
              </a:lvl2pPr>
              <a:lvl3pPr marL="517525" indent="-173038" algn="l" defTabSz="914400" rtl="0" eaLnBrk="1" latinLnBrk="0" hangingPunct="1">
                <a:lnSpc>
                  <a:spcPct val="100000"/>
                </a:lnSpc>
                <a:spcBef>
                  <a:spcPts val="200"/>
                </a:spcBef>
                <a:spcAft>
                  <a:spcPts val="200"/>
                </a:spcAft>
                <a:buFont typeface="Arial" panose="020B0604020202020204" pitchFamily="34" charset="0"/>
                <a:buChar char="•"/>
                <a:defRPr kumimoji="1" sz="1100" kern="1200">
                  <a:solidFill>
                    <a:schemeClr val="tx2"/>
                  </a:solidFill>
                  <a:latin typeface="+mn-lt"/>
                  <a:ea typeface="+mn-ea"/>
                  <a:cs typeface="+mn-cs"/>
                </a:defRPr>
              </a:lvl3pPr>
              <a:lvl4pPr marL="630238" indent="-112713"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4pPr>
              <a:lvl5pPr marL="741363" indent="-111125"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451"/>
                </a:spcBef>
                <a:spcAft>
                  <a:spcPts val="451"/>
                </a:spcAft>
                <a:buClr>
                  <a:schemeClr val="bg1"/>
                </a:buClr>
              </a:pPr>
              <a:endParaRPr lang="en-US" sz="1051" b="1">
                <a:solidFill>
                  <a:schemeClr val="bg1"/>
                </a:solidFill>
              </a:endParaRPr>
            </a:p>
          </p:txBody>
        </p:sp>
        <p:sp>
          <p:nvSpPr>
            <p:cNvPr id="62" name="Text Placeholder 3">
              <a:extLst>
                <a:ext uri="{FF2B5EF4-FFF2-40B4-BE49-F238E27FC236}">
                  <a16:creationId xmlns:a16="http://schemas.microsoft.com/office/drawing/2014/main" id="{3ECAF578-1D04-6055-B823-87FD879EA01A}"/>
                </a:ext>
              </a:extLst>
            </p:cNvPr>
            <p:cNvSpPr txBox="1">
              <a:spLocks/>
            </p:cNvSpPr>
            <p:nvPr/>
          </p:nvSpPr>
          <p:spPr>
            <a:xfrm>
              <a:off x="587375" y="4230191"/>
              <a:ext cx="5508625" cy="837568"/>
            </a:xfrm>
            <a:prstGeom prst="rect">
              <a:avLst/>
            </a:prstGeom>
            <a:solidFill>
              <a:srgbClr val="004068"/>
            </a:solidFill>
          </p:spPr>
          <p:txBody>
            <a:bodyPr vert="horz" wrap="square" lIns="68580" tIns="68580" rIns="68580" bIns="68580" rtlCol="0" anchor="ctr">
              <a:noAutofit/>
            </a:bodyPr>
            <a:lstStyle>
              <a:lvl1pPr marL="173038" indent="-173038" algn="l" defTabSz="914400" rtl="0" eaLnBrk="1" latinLnBrk="0" hangingPunct="1">
                <a:lnSpc>
                  <a:spcPct val="100000"/>
                </a:lnSpc>
                <a:spcBef>
                  <a:spcPts val="1000"/>
                </a:spcBef>
                <a:spcAft>
                  <a:spcPts val="200"/>
                </a:spcAft>
                <a:buFont typeface="Arial" panose="020B0604020202020204" pitchFamily="34" charset="0"/>
                <a:buChar char="•"/>
                <a:defRPr kumimoji="1" sz="1400" kern="1200">
                  <a:solidFill>
                    <a:schemeClr val="tx2"/>
                  </a:solidFill>
                  <a:latin typeface="+mn-lt"/>
                  <a:ea typeface="+mn-ea"/>
                  <a:cs typeface="+mn-cs"/>
                </a:defRPr>
              </a:lvl1pPr>
              <a:lvl2pPr marL="344488" indent="-171450" algn="l" defTabSz="914400" rtl="0" eaLnBrk="1" latinLnBrk="0" hangingPunct="1">
                <a:lnSpc>
                  <a:spcPct val="100000"/>
                </a:lnSpc>
                <a:spcBef>
                  <a:spcPts val="500"/>
                </a:spcBef>
                <a:spcAft>
                  <a:spcPts val="200"/>
                </a:spcAft>
                <a:buFont typeface="Arial" panose="020B0604020202020204" pitchFamily="34" charset="0"/>
                <a:buChar char="−"/>
                <a:defRPr kumimoji="1" sz="1200" kern="1200">
                  <a:solidFill>
                    <a:schemeClr val="tx2"/>
                  </a:solidFill>
                  <a:latin typeface="+mn-lt"/>
                  <a:ea typeface="+mn-ea"/>
                  <a:cs typeface="+mn-cs"/>
                </a:defRPr>
              </a:lvl2pPr>
              <a:lvl3pPr marL="517525" indent="-173038" algn="l" defTabSz="914400" rtl="0" eaLnBrk="1" latinLnBrk="0" hangingPunct="1">
                <a:lnSpc>
                  <a:spcPct val="100000"/>
                </a:lnSpc>
                <a:spcBef>
                  <a:spcPts val="200"/>
                </a:spcBef>
                <a:spcAft>
                  <a:spcPts val="200"/>
                </a:spcAft>
                <a:buFont typeface="Arial" panose="020B0604020202020204" pitchFamily="34" charset="0"/>
                <a:buChar char="•"/>
                <a:defRPr kumimoji="1" sz="1100" kern="1200">
                  <a:solidFill>
                    <a:schemeClr val="tx2"/>
                  </a:solidFill>
                  <a:latin typeface="+mn-lt"/>
                  <a:ea typeface="+mn-ea"/>
                  <a:cs typeface="+mn-cs"/>
                </a:defRPr>
              </a:lvl3pPr>
              <a:lvl4pPr marL="630238" indent="-112713"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4pPr>
              <a:lvl5pPr marL="741363" indent="-111125"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451"/>
                </a:spcBef>
                <a:spcAft>
                  <a:spcPts val="451"/>
                </a:spcAft>
                <a:buClr>
                  <a:schemeClr val="bg1"/>
                </a:buClr>
              </a:pPr>
              <a:endParaRPr lang="en-US" sz="1051" b="1">
                <a:solidFill>
                  <a:schemeClr val="bg1"/>
                </a:solidFill>
              </a:endParaRPr>
            </a:p>
          </p:txBody>
        </p:sp>
        <p:sp>
          <p:nvSpPr>
            <p:cNvPr id="63" name="TextBox 62">
              <a:extLst>
                <a:ext uri="{FF2B5EF4-FFF2-40B4-BE49-F238E27FC236}">
                  <a16:creationId xmlns:a16="http://schemas.microsoft.com/office/drawing/2014/main" id="{5EFB2E6B-02E8-65FD-1346-8B97299E3D6B}"/>
                </a:ext>
              </a:extLst>
            </p:cNvPr>
            <p:cNvSpPr txBox="1"/>
            <p:nvPr/>
          </p:nvSpPr>
          <p:spPr>
            <a:xfrm>
              <a:off x="955891" y="1674608"/>
              <a:ext cx="803659" cy="523220"/>
            </a:xfrm>
            <a:prstGeom prst="rect">
              <a:avLst/>
            </a:prstGeom>
            <a:noFill/>
          </p:spPr>
          <p:txBody>
            <a:bodyPr wrap="square" rtlCol="0">
              <a:spAutoFit/>
            </a:bodyPr>
            <a:lstStyle/>
            <a:p>
              <a:r>
                <a:rPr lang="en-US" sz="2800" b="1">
                  <a:solidFill>
                    <a:schemeClr val="bg1"/>
                  </a:solidFill>
                </a:rPr>
                <a:t>01</a:t>
              </a:r>
            </a:p>
          </p:txBody>
        </p:sp>
        <p:sp>
          <p:nvSpPr>
            <p:cNvPr id="64" name="TextBox 63">
              <a:extLst>
                <a:ext uri="{FF2B5EF4-FFF2-40B4-BE49-F238E27FC236}">
                  <a16:creationId xmlns:a16="http://schemas.microsoft.com/office/drawing/2014/main" id="{8513B710-54B9-C79C-0553-9D4330D4AEB2}"/>
                </a:ext>
              </a:extLst>
            </p:cNvPr>
            <p:cNvSpPr txBox="1"/>
            <p:nvPr/>
          </p:nvSpPr>
          <p:spPr>
            <a:xfrm>
              <a:off x="955891" y="2578860"/>
              <a:ext cx="803659" cy="523220"/>
            </a:xfrm>
            <a:prstGeom prst="rect">
              <a:avLst/>
            </a:prstGeom>
            <a:noFill/>
          </p:spPr>
          <p:txBody>
            <a:bodyPr wrap="square" rtlCol="0">
              <a:spAutoFit/>
            </a:bodyPr>
            <a:lstStyle/>
            <a:p>
              <a:r>
                <a:rPr lang="en-US" sz="2800" b="1">
                  <a:solidFill>
                    <a:schemeClr val="bg1"/>
                  </a:solidFill>
                </a:rPr>
                <a:t>02</a:t>
              </a:r>
            </a:p>
          </p:txBody>
        </p:sp>
        <p:sp>
          <p:nvSpPr>
            <p:cNvPr id="65" name="TextBox 64">
              <a:extLst>
                <a:ext uri="{FF2B5EF4-FFF2-40B4-BE49-F238E27FC236}">
                  <a16:creationId xmlns:a16="http://schemas.microsoft.com/office/drawing/2014/main" id="{485E334D-CB03-EC4F-117E-B25302A364FD}"/>
                </a:ext>
              </a:extLst>
            </p:cNvPr>
            <p:cNvSpPr txBox="1"/>
            <p:nvPr/>
          </p:nvSpPr>
          <p:spPr>
            <a:xfrm>
              <a:off x="955891" y="3483112"/>
              <a:ext cx="803659" cy="523220"/>
            </a:xfrm>
            <a:prstGeom prst="rect">
              <a:avLst/>
            </a:prstGeom>
            <a:noFill/>
          </p:spPr>
          <p:txBody>
            <a:bodyPr wrap="square" rtlCol="0">
              <a:spAutoFit/>
            </a:bodyPr>
            <a:lstStyle/>
            <a:p>
              <a:r>
                <a:rPr lang="en-US" sz="2800" b="1">
                  <a:solidFill>
                    <a:schemeClr val="bg1"/>
                  </a:solidFill>
                </a:rPr>
                <a:t>03</a:t>
              </a:r>
            </a:p>
          </p:txBody>
        </p:sp>
        <p:sp>
          <p:nvSpPr>
            <p:cNvPr id="66" name="TextBox 65">
              <a:extLst>
                <a:ext uri="{FF2B5EF4-FFF2-40B4-BE49-F238E27FC236}">
                  <a16:creationId xmlns:a16="http://schemas.microsoft.com/office/drawing/2014/main" id="{A4C59340-BB02-99AD-869D-C21732788EB2}"/>
                </a:ext>
              </a:extLst>
            </p:cNvPr>
            <p:cNvSpPr txBox="1"/>
            <p:nvPr/>
          </p:nvSpPr>
          <p:spPr>
            <a:xfrm>
              <a:off x="955891" y="4387365"/>
              <a:ext cx="803659" cy="523220"/>
            </a:xfrm>
            <a:prstGeom prst="rect">
              <a:avLst/>
            </a:prstGeom>
            <a:noFill/>
          </p:spPr>
          <p:txBody>
            <a:bodyPr wrap="square" rtlCol="0">
              <a:spAutoFit/>
            </a:bodyPr>
            <a:lstStyle/>
            <a:p>
              <a:r>
                <a:rPr lang="en-US" sz="2800" b="1">
                  <a:solidFill>
                    <a:schemeClr val="bg1"/>
                  </a:solidFill>
                </a:rPr>
                <a:t>04</a:t>
              </a:r>
            </a:p>
          </p:txBody>
        </p:sp>
        <p:sp>
          <p:nvSpPr>
            <p:cNvPr id="67" name="Rectangle 66">
              <a:extLst>
                <a:ext uri="{FF2B5EF4-FFF2-40B4-BE49-F238E27FC236}">
                  <a16:creationId xmlns:a16="http://schemas.microsoft.com/office/drawing/2014/main" id="{5023A448-839A-C0DC-3414-3C93D57A1A98}"/>
                </a:ext>
              </a:extLst>
            </p:cNvPr>
            <p:cNvSpPr/>
            <p:nvPr/>
          </p:nvSpPr>
          <p:spPr>
            <a:xfrm>
              <a:off x="1866172" y="1786344"/>
              <a:ext cx="3554920" cy="299748"/>
            </a:xfrm>
            <a:prstGeom prst="rect">
              <a:avLst/>
            </a:prstGeom>
            <a:noFill/>
          </p:spPr>
          <p:txBody>
            <a:bodyPr wrap="none" lIns="90715" tIns="90715" rIns="90715" bIns="90715" anchor="t">
              <a:noAutofit/>
            </a:bodyPr>
            <a:lstStyle/>
            <a:p>
              <a:pPr defTabSz="342891"/>
              <a:r>
                <a:rPr lang="en-US">
                  <a:solidFill>
                    <a:schemeClr val="bg1"/>
                  </a:solidFill>
                  <a:latin typeface="Barlow Condensed" panose="00000506000000000000" pitchFamily="2" charset="0"/>
                </a:rPr>
                <a:t>Adoption Trends</a:t>
              </a:r>
              <a:endParaRPr lang="en-US" sz="1400" b="1">
                <a:solidFill>
                  <a:schemeClr val="bg1"/>
                </a:solidFill>
                <a:latin typeface="Arial"/>
              </a:endParaRPr>
            </a:p>
          </p:txBody>
        </p:sp>
        <p:sp>
          <p:nvSpPr>
            <p:cNvPr id="68" name="Rectangle 67">
              <a:extLst>
                <a:ext uri="{FF2B5EF4-FFF2-40B4-BE49-F238E27FC236}">
                  <a16:creationId xmlns:a16="http://schemas.microsoft.com/office/drawing/2014/main" id="{2E97B163-C61A-4EE5-D331-517E915BFB40}"/>
                </a:ext>
              </a:extLst>
            </p:cNvPr>
            <p:cNvSpPr/>
            <p:nvPr/>
          </p:nvSpPr>
          <p:spPr>
            <a:xfrm>
              <a:off x="1866172" y="2690596"/>
              <a:ext cx="3554920" cy="299748"/>
            </a:xfrm>
            <a:prstGeom prst="rect">
              <a:avLst/>
            </a:prstGeom>
            <a:noFill/>
          </p:spPr>
          <p:txBody>
            <a:bodyPr wrap="none" lIns="90715" tIns="90715" rIns="90715" bIns="90715" anchor="ctr">
              <a:noAutofit/>
            </a:bodyPr>
            <a:lstStyle/>
            <a:p>
              <a:pPr defTabSz="342891"/>
              <a:r>
                <a:rPr lang="en-US">
                  <a:solidFill>
                    <a:schemeClr val="bg1"/>
                  </a:solidFill>
                  <a:latin typeface="Barlow Condensed" panose="00000506000000000000" pitchFamily="2" charset="0"/>
                </a:rPr>
                <a:t>Copilot for M365 </a:t>
              </a:r>
            </a:p>
          </p:txBody>
        </p:sp>
        <p:sp>
          <p:nvSpPr>
            <p:cNvPr id="69" name="Rectangle 68">
              <a:extLst>
                <a:ext uri="{FF2B5EF4-FFF2-40B4-BE49-F238E27FC236}">
                  <a16:creationId xmlns:a16="http://schemas.microsoft.com/office/drawing/2014/main" id="{68621898-A3D1-B0A1-350E-AB44ED2B3237}"/>
                </a:ext>
              </a:extLst>
            </p:cNvPr>
            <p:cNvSpPr/>
            <p:nvPr/>
          </p:nvSpPr>
          <p:spPr>
            <a:xfrm>
              <a:off x="1866172" y="3594849"/>
              <a:ext cx="3554920" cy="299748"/>
            </a:xfrm>
            <a:prstGeom prst="rect">
              <a:avLst/>
            </a:prstGeom>
            <a:noFill/>
          </p:spPr>
          <p:txBody>
            <a:bodyPr wrap="none" lIns="90715" tIns="90715" rIns="90715" bIns="90715" anchor="ctr">
              <a:noAutofit/>
            </a:bodyPr>
            <a:lstStyle/>
            <a:p>
              <a:pPr defTabSz="342891"/>
              <a:r>
                <a:rPr lang="en-US">
                  <a:solidFill>
                    <a:schemeClr val="bg1"/>
                  </a:solidFill>
                  <a:latin typeface="Barlow Condensed" panose="00000506000000000000" pitchFamily="2" charset="0"/>
                </a:rPr>
                <a:t>The Art &amp; Science of Prompting</a:t>
              </a:r>
            </a:p>
          </p:txBody>
        </p:sp>
        <p:sp>
          <p:nvSpPr>
            <p:cNvPr id="70" name="Rectangle 69">
              <a:extLst>
                <a:ext uri="{FF2B5EF4-FFF2-40B4-BE49-F238E27FC236}">
                  <a16:creationId xmlns:a16="http://schemas.microsoft.com/office/drawing/2014/main" id="{6016DBC8-E9A5-0D0A-205A-432DD03C2D55}"/>
                </a:ext>
              </a:extLst>
            </p:cNvPr>
            <p:cNvSpPr/>
            <p:nvPr/>
          </p:nvSpPr>
          <p:spPr>
            <a:xfrm>
              <a:off x="1866172" y="4499101"/>
              <a:ext cx="3554920" cy="299748"/>
            </a:xfrm>
            <a:prstGeom prst="rect">
              <a:avLst/>
            </a:prstGeom>
            <a:noFill/>
          </p:spPr>
          <p:txBody>
            <a:bodyPr wrap="none" lIns="90715" tIns="90715" rIns="90715" bIns="90715" anchor="ctr">
              <a:noAutofit/>
            </a:bodyPr>
            <a:lstStyle/>
            <a:p>
              <a:pPr defTabSz="342891"/>
              <a:r>
                <a:rPr lang="en-US">
                  <a:solidFill>
                    <a:schemeClr val="bg1"/>
                  </a:solidFill>
                  <a:latin typeface="Barlow Condensed" panose="00000506000000000000" pitchFamily="2" charset="0"/>
                </a:rPr>
                <a:t>The Future of AI</a:t>
              </a:r>
            </a:p>
          </p:txBody>
        </p:sp>
        <p:sp>
          <p:nvSpPr>
            <p:cNvPr id="71" name="Rectangle 70">
              <a:extLst>
                <a:ext uri="{FF2B5EF4-FFF2-40B4-BE49-F238E27FC236}">
                  <a16:creationId xmlns:a16="http://schemas.microsoft.com/office/drawing/2014/main" id="{66754261-11C2-1B2B-9A61-DCC4803692F5}"/>
                </a:ext>
              </a:extLst>
            </p:cNvPr>
            <p:cNvSpPr/>
            <p:nvPr/>
          </p:nvSpPr>
          <p:spPr>
            <a:xfrm>
              <a:off x="1679129" y="1620230"/>
              <a:ext cx="30838" cy="63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a:p>
          </p:txBody>
        </p:sp>
        <p:sp>
          <p:nvSpPr>
            <p:cNvPr id="72" name="Rectangle 71">
              <a:extLst>
                <a:ext uri="{FF2B5EF4-FFF2-40B4-BE49-F238E27FC236}">
                  <a16:creationId xmlns:a16="http://schemas.microsoft.com/office/drawing/2014/main" id="{B6F3E8CB-C5F1-4169-F744-298741B87712}"/>
                </a:ext>
              </a:extLst>
            </p:cNvPr>
            <p:cNvSpPr/>
            <p:nvPr/>
          </p:nvSpPr>
          <p:spPr>
            <a:xfrm>
              <a:off x="1679129" y="2524482"/>
              <a:ext cx="30838" cy="63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a:p>
          </p:txBody>
        </p:sp>
        <p:sp>
          <p:nvSpPr>
            <p:cNvPr id="73" name="Rectangle 72">
              <a:extLst>
                <a:ext uri="{FF2B5EF4-FFF2-40B4-BE49-F238E27FC236}">
                  <a16:creationId xmlns:a16="http://schemas.microsoft.com/office/drawing/2014/main" id="{95AA4981-DA84-133D-B9B7-703E91D83747}"/>
                </a:ext>
              </a:extLst>
            </p:cNvPr>
            <p:cNvSpPr/>
            <p:nvPr/>
          </p:nvSpPr>
          <p:spPr>
            <a:xfrm>
              <a:off x="1679129" y="3428734"/>
              <a:ext cx="30838" cy="63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a:p>
          </p:txBody>
        </p:sp>
        <p:sp>
          <p:nvSpPr>
            <p:cNvPr id="74" name="Rectangle 73">
              <a:extLst>
                <a:ext uri="{FF2B5EF4-FFF2-40B4-BE49-F238E27FC236}">
                  <a16:creationId xmlns:a16="http://schemas.microsoft.com/office/drawing/2014/main" id="{3646206F-1F89-3308-E2F6-7BA760EDBCEF}"/>
                </a:ext>
              </a:extLst>
            </p:cNvPr>
            <p:cNvSpPr/>
            <p:nvPr/>
          </p:nvSpPr>
          <p:spPr>
            <a:xfrm>
              <a:off x="1679129" y="4332987"/>
              <a:ext cx="30838" cy="63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a:p>
          </p:txBody>
        </p:sp>
        <p:sp>
          <p:nvSpPr>
            <p:cNvPr id="5" name="Text Placeholder 3">
              <a:extLst>
                <a:ext uri="{FF2B5EF4-FFF2-40B4-BE49-F238E27FC236}">
                  <a16:creationId xmlns:a16="http://schemas.microsoft.com/office/drawing/2014/main" id="{50300AE6-1208-1E55-0DCD-87DD435A0D42}"/>
                </a:ext>
              </a:extLst>
            </p:cNvPr>
            <p:cNvSpPr txBox="1">
              <a:spLocks/>
            </p:cNvSpPr>
            <p:nvPr/>
          </p:nvSpPr>
          <p:spPr>
            <a:xfrm>
              <a:off x="587375" y="5134444"/>
              <a:ext cx="5508625" cy="837568"/>
            </a:xfrm>
            <a:prstGeom prst="rect">
              <a:avLst/>
            </a:prstGeom>
            <a:solidFill>
              <a:srgbClr val="004068"/>
            </a:solidFill>
          </p:spPr>
          <p:txBody>
            <a:bodyPr vert="horz" wrap="square" lIns="68580" tIns="68580" rIns="68580" bIns="68580" rtlCol="0" anchor="ctr">
              <a:noAutofit/>
            </a:bodyPr>
            <a:lstStyle>
              <a:lvl1pPr marL="173038" indent="-173038" algn="l" defTabSz="914400" rtl="0" eaLnBrk="1" latinLnBrk="0" hangingPunct="1">
                <a:lnSpc>
                  <a:spcPct val="100000"/>
                </a:lnSpc>
                <a:spcBef>
                  <a:spcPts val="1000"/>
                </a:spcBef>
                <a:spcAft>
                  <a:spcPts val="200"/>
                </a:spcAft>
                <a:buFont typeface="Arial" panose="020B0604020202020204" pitchFamily="34" charset="0"/>
                <a:buChar char="•"/>
                <a:defRPr kumimoji="1" sz="1400" kern="1200">
                  <a:solidFill>
                    <a:schemeClr val="tx2"/>
                  </a:solidFill>
                  <a:latin typeface="+mn-lt"/>
                  <a:ea typeface="+mn-ea"/>
                  <a:cs typeface="+mn-cs"/>
                </a:defRPr>
              </a:lvl1pPr>
              <a:lvl2pPr marL="344488" indent="-171450" algn="l" defTabSz="914400" rtl="0" eaLnBrk="1" latinLnBrk="0" hangingPunct="1">
                <a:lnSpc>
                  <a:spcPct val="100000"/>
                </a:lnSpc>
                <a:spcBef>
                  <a:spcPts val="500"/>
                </a:spcBef>
                <a:spcAft>
                  <a:spcPts val="200"/>
                </a:spcAft>
                <a:buFont typeface="Arial" panose="020B0604020202020204" pitchFamily="34" charset="0"/>
                <a:buChar char="−"/>
                <a:defRPr kumimoji="1" sz="1200" kern="1200">
                  <a:solidFill>
                    <a:schemeClr val="tx2"/>
                  </a:solidFill>
                  <a:latin typeface="+mn-lt"/>
                  <a:ea typeface="+mn-ea"/>
                  <a:cs typeface="+mn-cs"/>
                </a:defRPr>
              </a:lvl2pPr>
              <a:lvl3pPr marL="517525" indent="-173038" algn="l" defTabSz="914400" rtl="0" eaLnBrk="1" latinLnBrk="0" hangingPunct="1">
                <a:lnSpc>
                  <a:spcPct val="100000"/>
                </a:lnSpc>
                <a:spcBef>
                  <a:spcPts val="200"/>
                </a:spcBef>
                <a:spcAft>
                  <a:spcPts val="200"/>
                </a:spcAft>
                <a:buFont typeface="Arial" panose="020B0604020202020204" pitchFamily="34" charset="0"/>
                <a:buChar char="•"/>
                <a:defRPr kumimoji="1" sz="1100" kern="1200">
                  <a:solidFill>
                    <a:schemeClr val="tx2"/>
                  </a:solidFill>
                  <a:latin typeface="+mn-lt"/>
                  <a:ea typeface="+mn-ea"/>
                  <a:cs typeface="+mn-cs"/>
                </a:defRPr>
              </a:lvl3pPr>
              <a:lvl4pPr marL="630238" indent="-112713"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4pPr>
              <a:lvl5pPr marL="741363" indent="-111125" algn="l" defTabSz="914400" rtl="0" eaLnBrk="1" latinLnBrk="0" hangingPunct="1">
                <a:lnSpc>
                  <a:spcPct val="100000"/>
                </a:lnSpc>
                <a:spcBef>
                  <a:spcPts val="200"/>
                </a:spcBef>
                <a:spcAft>
                  <a:spcPts val="200"/>
                </a:spcAft>
                <a:buFont typeface="Arial" panose="020B0604020202020204" pitchFamily="34" charset="0"/>
                <a:buChar char="•"/>
                <a:defRPr kumimoji="1"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451"/>
                </a:spcBef>
                <a:spcAft>
                  <a:spcPts val="451"/>
                </a:spcAft>
                <a:buClr>
                  <a:schemeClr val="bg1"/>
                </a:buClr>
              </a:pPr>
              <a:endParaRPr lang="en-US" sz="1051" b="1">
                <a:solidFill>
                  <a:schemeClr val="bg1"/>
                </a:solidFill>
              </a:endParaRPr>
            </a:p>
          </p:txBody>
        </p:sp>
        <p:sp>
          <p:nvSpPr>
            <p:cNvPr id="6" name="TextBox 5">
              <a:extLst>
                <a:ext uri="{FF2B5EF4-FFF2-40B4-BE49-F238E27FC236}">
                  <a16:creationId xmlns:a16="http://schemas.microsoft.com/office/drawing/2014/main" id="{924C7B17-9F23-A15C-D120-6D2C223294FB}"/>
                </a:ext>
              </a:extLst>
            </p:cNvPr>
            <p:cNvSpPr txBox="1"/>
            <p:nvPr/>
          </p:nvSpPr>
          <p:spPr>
            <a:xfrm>
              <a:off x="955891" y="5291618"/>
              <a:ext cx="803659" cy="523220"/>
            </a:xfrm>
            <a:prstGeom prst="rect">
              <a:avLst/>
            </a:prstGeom>
            <a:noFill/>
          </p:spPr>
          <p:txBody>
            <a:bodyPr wrap="square" rtlCol="0">
              <a:spAutoFit/>
            </a:bodyPr>
            <a:lstStyle/>
            <a:p>
              <a:r>
                <a:rPr lang="en-US" sz="2800" b="1">
                  <a:solidFill>
                    <a:schemeClr val="bg1"/>
                  </a:solidFill>
                </a:rPr>
                <a:t>05</a:t>
              </a:r>
            </a:p>
          </p:txBody>
        </p:sp>
        <p:sp>
          <p:nvSpPr>
            <p:cNvPr id="7" name="Rectangle 6">
              <a:extLst>
                <a:ext uri="{FF2B5EF4-FFF2-40B4-BE49-F238E27FC236}">
                  <a16:creationId xmlns:a16="http://schemas.microsoft.com/office/drawing/2014/main" id="{104882D7-BF4E-4AB8-D2E2-91562D4DC273}"/>
                </a:ext>
              </a:extLst>
            </p:cNvPr>
            <p:cNvSpPr/>
            <p:nvPr/>
          </p:nvSpPr>
          <p:spPr>
            <a:xfrm>
              <a:off x="1866172" y="5403354"/>
              <a:ext cx="3554920" cy="299748"/>
            </a:xfrm>
            <a:prstGeom prst="rect">
              <a:avLst/>
            </a:prstGeom>
            <a:noFill/>
          </p:spPr>
          <p:txBody>
            <a:bodyPr wrap="none" lIns="90715" tIns="90715" rIns="90715" bIns="90715" anchor="ctr">
              <a:noAutofit/>
            </a:bodyPr>
            <a:lstStyle/>
            <a:p>
              <a:pPr defTabSz="342891"/>
              <a:r>
                <a:rPr lang="en-US">
                  <a:solidFill>
                    <a:schemeClr val="bg1"/>
                  </a:solidFill>
                  <a:latin typeface="Barlow Condensed" panose="00000506000000000000" pitchFamily="2" charset="0"/>
                </a:rPr>
                <a:t>Internal Audit Use Cases and Demos</a:t>
              </a:r>
            </a:p>
          </p:txBody>
        </p:sp>
        <p:sp>
          <p:nvSpPr>
            <p:cNvPr id="9" name="Rectangle 8">
              <a:extLst>
                <a:ext uri="{FF2B5EF4-FFF2-40B4-BE49-F238E27FC236}">
                  <a16:creationId xmlns:a16="http://schemas.microsoft.com/office/drawing/2014/main" id="{C04FB5ED-C0EA-C9B6-72F3-BB10031CE66F}"/>
                </a:ext>
              </a:extLst>
            </p:cNvPr>
            <p:cNvSpPr/>
            <p:nvPr/>
          </p:nvSpPr>
          <p:spPr>
            <a:xfrm>
              <a:off x="1694548" y="5211539"/>
              <a:ext cx="30838" cy="631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35"/>
            </a:p>
          </p:txBody>
        </p:sp>
      </p:grpSp>
      <p:pic>
        <p:nvPicPr>
          <p:cNvPr id="8" name="Picture 7" descr="A qr code with a letter p">
            <a:extLst>
              <a:ext uri="{FF2B5EF4-FFF2-40B4-BE49-F238E27FC236}">
                <a16:creationId xmlns:a16="http://schemas.microsoft.com/office/drawing/2014/main" id="{C63D0377-4F93-5670-38DC-0F3769B7EE2A}"/>
              </a:ext>
            </a:extLst>
          </p:cNvPr>
          <p:cNvPicPr>
            <a:picLocks noChangeAspect="1"/>
          </p:cNvPicPr>
          <p:nvPr/>
        </p:nvPicPr>
        <p:blipFill>
          <a:blip r:embed="rId4"/>
          <a:stretch>
            <a:fillRect/>
          </a:stretch>
        </p:blipFill>
        <p:spPr>
          <a:xfrm>
            <a:off x="7596308" y="2265179"/>
            <a:ext cx="3745675" cy="3745675"/>
          </a:xfrm>
          <a:prstGeom prst="rect">
            <a:avLst/>
          </a:prstGeom>
        </p:spPr>
      </p:pic>
      <p:sp>
        <p:nvSpPr>
          <p:cNvPr id="12" name="TextBox 11">
            <a:extLst>
              <a:ext uri="{FF2B5EF4-FFF2-40B4-BE49-F238E27FC236}">
                <a16:creationId xmlns:a16="http://schemas.microsoft.com/office/drawing/2014/main" id="{E3185FA3-2791-EBF9-ADC1-AC81A26659B6}"/>
              </a:ext>
            </a:extLst>
          </p:cNvPr>
          <p:cNvSpPr txBox="1"/>
          <p:nvPr/>
        </p:nvSpPr>
        <p:spPr>
          <a:xfrm>
            <a:off x="6265138" y="1254071"/>
            <a:ext cx="6105440" cy="1200329"/>
          </a:xfrm>
          <a:prstGeom prst="rect">
            <a:avLst/>
          </a:prstGeom>
          <a:noFill/>
        </p:spPr>
        <p:txBody>
          <a:bodyPr wrap="square">
            <a:spAutoFit/>
          </a:bodyPr>
          <a:lstStyle/>
          <a:p>
            <a:pPr algn="ctr"/>
            <a:r>
              <a:rPr lang="en-US" sz="3600">
                <a:solidFill>
                  <a:schemeClr val="accent1"/>
                </a:solidFill>
                <a:latin typeface="Barlow Condensed" panose="00000506000000000000" pitchFamily="2" charset="0"/>
              </a:rPr>
              <a:t>Unlock the Power of Internal Audit with Microsoft Copilot</a:t>
            </a:r>
          </a:p>
        </p:txBody>
      </p:sp>
    </p:spTree>
    <p:custDataLst>
      <p:tags r:id="rId1"/>
    </p:custDataLst>
    <p:extLst>
      <p:ext uri="{BB962C8B-B14F-4D97-AF65-F5344CB8AC3E}">
        <p14:creationId xmlns:p14="http://schemas.microsoft.com/office/powerpoint/2010/main" val="1425633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3AD2E-1E2F-B932-71BA-9F11E1DC42ED}"/>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AE7ECD6-C183-D3BC-20CD-05CBBC6B9007}"/>
              </a:ext>
            </a:extLst>
          </p:cNvPr>
          <p:cNvGraphicFramePr>
            <a:graphicFrameLocks noGrp="1"/>
          </p:cNvGraphicFramePr>
          <p:nvPr/>
        </p:nvGraphicFramePr>
        <p:xfrm>
          <a:off x="3289971" y="3120665"/>
          <a:ext cx="5669280" cy="2185416"/>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I use for productivity tasks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 use it for audit tasks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 use it for both, productivity and audit tasks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I don’t use it</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BF428929-5703-A9DE-77B3-FE0645D15583}"/>
              </a:ext>
            </a:extLst>
          </p:cNvPr>
          <p:cNvSpPr/>
          <p:nvPr/>
        </p:nvSpPr>
        <p:spPr>
          <a:xfrm>
            <a:off x="0" y="1140527"/>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Where are you using AI today?</a:t>
            </a:r>
          </a:p>
        </p:txBody>
      </p:sp>
      <p:sp>
        <p:nvSpPr>
          <p:cNvPr id="13" name="Title 2">
            <a:extLst>
              <a:ext uri="{FF2B5EF4-FFF2-40B4-BE49-F238E27FC236}">
                <a16:creationId xmlns:a16="http://schemas.microsoft.com/office/drawing/2014/main" id="{104F699B-AED9-7231-CCDC-FF720E9F09B3}"/>
              </a:ext>
            </a:extLst>
          </p:cNvPr>
          <p:cNvSpPr>
            <a:spLocks noGrp="1"/>
          </p:cNvSpPr>
          <p:nvPr>
            <p:ph type="title"/>
          </p:nvPr>
        </p:nvSpPr>
        <p:spPr>
          <a:xfrm>
            <a:off x="588963" y="584200"/>
            <a:ext cx="11012485" cy="443201"/>
          </a:xfrm>
        </p:spPr>
        <p:txBody>
          <a:bodyPr>
            <a:normAutofit fontScale="90000"/>
          </a:bodyPr>
          <a:lstStyle/>
          <a:p>
            <a:r>
              <a:rPr lang="en-US" sz="4000"/>
              <a:t>Poll Question 8</a:t>
            </a:r>
          </a:p>
        </p:txBody>
      </p:sp>
    </p:spTree>
    <p:extLst>
      <p:ext uri="{BB962C8B-B14F-4D97-AF65-F5344CB8AC3E}">
        <p14:creationId xmlns:p14="http://schemas.microsoft.com/office/powerpoint/2010/main" val="3163650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3EB11-5029-DF51-7CC2-D7EEBB227D38}"/>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95CD50D-2C91-9402-A7FC-39786619918E}"/>
              </a:ext>
            </a:extLst>
          </p:cNvPr>
          <p:cNvGraphicFramePr>
            <a:graphicFrameLocks noGrp="1"/>
          </p:cNvGraphicFramePr>
          <p:nvPr/>
        </p:nvGraphicFramePr>
        <p:xfrm>
          <a:off x="3289971" y="3120665"/>
          <a:ext cx="5669280" cy="3483864"/>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a:solidFill>
                            <a:schemeClr val="tx1"/>
                          </a:solidFill>
                        </a:rPr>
                        <a:t>Expert – </a:t>
                      </a:r>
                      <a:r>
                        <a:rPr lang="en-US" sz="1800" b="0">
                          <a:solidFill>
                            <a:schemeClr val="tx1"/>
                          </a:solidFill>
                        </a:rPr>
                        <a:t>I have extensive experience and can leverage its advanced capabilities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1" kern="0" noProof="0">
                          <a:solidFill>
                            <a:schemeClr val="tx1"/>
                          </a:solidFill>
                          <a:latin typeface="+mn-lt"/>
                          <a:ea typeface="+mn-ea"/>
                          <a:cs typeface="+mn-cs"/>
                        </a:rPr>
                        <a:t>Advanced – </a:t>
                      </a:r>
                      <a:r>
                        <a:rPr lang="en-US" sz="1800" b="0" kern="0" noProof="0">
                          <a:solidFill>
                            <a:schemeClr val="tx1"/>
                          </a:solidFill>
                          <a:latin typeface="+mn-lt"/>
                          <a:ea typeface="+mn-ea"/>
                          <a:cs typeface="+mn-cs"/>
                        </a:rPr>
                        <a:t>I’m comfortable using most features effectively</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1" kern="0" noProof="0">
                          <a:solidFill>
                            <a:schemeClr val="tx1"/>
                          </a:solidFill>
                          <a:latin typeface="+mn-lt"/>
                          <a:ea typeface="+mn-ea"/>
                          <a:cs typeface="+mn-cs"/>
                        </a:rPr>
                        <a:t>Intermediate – </a:t>
                      </a:r>
                      <a:r>
                        <a:rPr lang="en-US" sz="1800" b="0" kern="0" noProof="0">
                          <a:solidFill>
                            <a:schemeClr val="tx1"/>
                          </a:solidFill>
                          <a:latin typeface="+mn-lt"/>
                          <a:ea typeface="+mn-ea"/>
                          <a:cs typeface="+mn-cs"/>
                        </a:rPr>
                        <a:t>I understand the basics and have some experience</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1" kern="0" noProof="0">
                          <a:solidFill>
                            <a:schemeClr val="tx1"/>
                          </a:solidFill>
                          <a:latin typeface="+mn-lt"/>
                          <a:ea typeface="+mn-ea"/>
                          <a:cs typeface="+mn-cs"/>
                        </a:rPr>
                        <a:t>Beginner – </a:t>
                      </a:r>
                      <a:r>
                        <a:rPr lang="en-US" sz="1800" b="0" kern="0" noProof="0">
                          <a:solidFill>
                            <a:schemeClr val="tx1"/>
                          </a:solidFill>
                          <a:latin typeface="+mn-lt"/>
                          <a:ea typeface="+mn-ea"/>
                          <a:cs typeface="+mn-cs"/>
                        </a:rPr>
                        <a:t>I’m new to Copilot and have little to no experience</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r h="502920">
                <a:tc>
                  <a:txBody>
                    <a:bodyPr/>
                    <a:lstStyle/>
                    <a:p>
                      <a:pPr algn="ctr"/>
                      <a:r>
                        <a:rPr lang="en-US" sz="1800" b="1">
                          <a:solidFill>
                            <a:schemeClr val="bg1"/>
                          </a:solidFill>
                        </a:rPr>
                        <a:t>E.</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1" kern="0" noProof="0" dirty="0">
                          <a:solidFill>
                            <a:schemeClr val="tx1"/>
                          </a:solidFill>
                          <a:latin typeface="+mn-lt"/>
                          <a:ea typeface="+mn-ea"/>
                          <a:cs typeface="+mn-cs"/>
                        </a:rPr>
                        <a:t>N/A </a:t>
                      </a:r>
                      <a:r>
                        <a:rPr lang="en-US" sz="1800" b="0" kern="0" noProof="0" dirty="0">
                          <a:solidFill>
                            <a:schemeClr val="tx1"/>
                          </a:solidFill>
                          <a:latin typeface="+mn-lt"/>
                          <a:ea typeface="+mn-ea"/>
                          <a:cs typeface="+mn-cs"/>
                        </a:rPr>
                        <a:t>– I don’t have a license yet.</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3346834298"/>
                  </a:ext>
                </a:extLst>
              </a:tr>
            </a:tbl>
          </a:graphicData>
        </a:graphic>
      </p:graphicFrame>
      <p:sp>
        <p:nvSpPr>
          <p:cNvPr id="11" name="Rectangle 10">
            <a:extLst>
              <a:ext uri="{FF2B5EF4-FFF2-40B4-BE49-F238E27FC236}">
                <a16:creationId xmlns:a16="http://schemas.microsoft.com/office/drawing/2014/main" id="{32FFD603-1FA5-CE63-752B-E19E95841E5C}"/>
              </a:ext>
            </a:extLst>
          </p:cNvPr>
          <p:cNvSpPr/>
          <p:nvPr/>
        </p:nvSpPr>
        <p:spPr>
          <a:xfrm>
            <a:off x="0" y="1119979"/>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What is your proficiency level with M365 Copilot?</a:t>
            </a:r>
          </a:p>
        </p:txBody>
      </p:sp>
      <p:sp>
        <p:nvSpPr>
          <p:cNvPr id="13" name="Title 2">
            <a:extLst>
              <a:ext uri="{FF2B5EF4-FFF2-40B4-BE49-F238E27FC236}">
                <a16:creationId xmlns:a16="http://schemas.microsoft.com/office/drawing/2014/main" id="{8EA2E30F-E30A-C496-AB12-3FFF836C7D73}"/>
              </a:ext>
            </a:extLst>
          </p:cNvPr>
          <p:cNvSpPr>
            <a:spLocks noGrp="1"/>
          </p:cNvSpPr>
          <p:nvPr>
            <p:ph type="title"/>
          </p:nvPr>
        </p:nvSpPr>
        <p:spPr>
          <a:xfrm>
            <a:off x="588963" y="584200"/>
            <a:ext cx="11012485" cy="443201"/>
          </a:xfrm>
        </p:spPr>
        <p:txBody>
          <a:bodyPr>
            <a:normAutofit fontScale="90000"/>
          </a:bodyPr>
          <a:lstStyle/>
          <a:p>
            <a:r>
              <a:rPr lang="en-US" sz="4000"/>
              <a:t>Poll Question 1</a:t>
            </a:r>
          </a:p>
        </p:txBody>
      </p:sp>
    </p:spTree>
    <p:extLst>
      <p:ext uri="{BB962C8B-B14F-4D97-AF65-F5344CB8AC3E}">
        <p14:creationId xmlns:p14="http://schemas.microsoft.com/office/powerpoint/2010/main" val="236908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5DE08-21F3-5730-260F-6147CBC45D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A5E7E1D-1808-2A21-02CC-1E917F82E620}"/>
              </a:ext>
            </a:extLst>
          </p:cNvPr>
          <p:cNvSpPr>
            <a:spLocks noGrp="1"/>
          </p:cNvSpPr>
          <p:nvPr>
            <p:ph type="title"/>
          </p:nvPr>
        </p:nvSpPr>
        <p:spPr>
          <a:xfrm>
            <a:off x="588963" y="584200"/>
            <a:ext cx="11012485" cy="443201"/>
          </a:xfrm>
        </p:spPr>
        <p:txBody>
          <a:bodyPr>
            <a:normAutofit fontScale="90000"/>
          </a:bodyPr>
          <a:lstStyle/>
          <a:p>
            <a:r>
              <a:rPr lang="en-US" sz="4000"/>
              <a:t>Adoption Trends</a:t>
            </a:r>
          </a:p>
        </p:txBody>
      </p:sp>
      <p:sp>
        <p:nvSpPr>
          <p:cNvPr id="37" name="Rectangle 36">
            <a:extLst>
              <a:ext uri="{FF2B5EF4-FFF2-40B4-BE49-F238E27FC236}">
                <a16:creationId xmlns:a16="http://schemas.microsoft.com/office/drawing/2014/main" id="{DEDC9487-F4FA-B855-7A39-88208977BE6E}"/>
              </a:ext>
            </a:extLst>
          </p:cNvPr>
          <p:cNvSpPr/>
          <p:nvPr/>
        </p:nvSpPr>
        <p:spPr>
          <a:xfrm>
            <a:off x="494668" y="1178303"/>
            <a:ext cx="71971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accent1"/>
                </a:solidFill>
                <a:latin typeface="Barlow Condensed Medium" panose="00000606000000000000" pitchFamily="2" charset="0"/>
              </a:rPr>
              <a:t>01</a:t>
            </a:r>
          </a:p>
        </p:txBody>
      </p:sp>
      <p:sp>
        <p:nvSpPr>
          <p:cNvPr id="38" name="Rectangle 37">
            <a:extLst>
              <a:ext uri="{FF2B5EF4-FFF2-40B4-BE49-F238E27FC236}">
                <a16:creationId xmlns:a16="http://schemas.microsoft.com/office/drawing/2014/main" id="{6CB0C42A-637A-733A-356C-9FB628CDBC9F}"/>
              </a:ext>
            </a:extLst>
          </p:cNvPr>
          <p:cNvSpPr/>
          <p:nvPr/>
        </p:nvSpPr>
        <p:spPr>
          <a:xfrm>
            <a:off x="494668" y="2188149"/>
            <a:ext cx="71971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accent1"/>
                </a:solidFill>
                <a:latin typeface="Barlow Condensed Medium" panose="00000606000000000000" pitchFamily="2" charset="0"/>
              </a:rPr>
              <a:t>02</a:t>
            </a:r>
          </a:p>
        </p:txBody>
      </p:sp>
      <p:sp>
        <p:nvSpPr>
          <p:cNvPr id="39" name="Rectangle 38">
            <a:extLst>
              <a:ext uri="{FF2B5EF4-FFF2-40B4-BE49-F238E27FC236}">
                <a16:creationId xmlns:a16="http://schemas.microsoft.com/office/drawing/2014/main" id="{F57D036D-F970-F7BD-E536-6288F7C8840D}"/>
              </a:ext>
            </a:extLst>
          </p:cNvPr>
          <p:cNvSpPr/>
          <p:nvPr/>
        </p:nvSpPr>
        <p:spPr>
          <a:xfrm>
            <a:off x="494668" y="3197994"/>
            <a:ext cx="71971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accent1"/>
                </a:solidFill>
                <a:latin typeface="Barlow Condensed Medium" panose="00000606000000000000" pitchFamily="2" charset="0"/>
              </a:rPr>
              <a:t>03</a:t>
            </a:r>
          </a:p>
        </p:txBody>
      </p:sp>
      <p:sp>
        <p:nvSpPr>
          <p:cNvPr id="40" name="Rectangle 39">
            <a:extLst>
              <a:ext uri="{FF2B5EF4-FFF2-40B4-BE49-F238E27FC236}">
                <a16:creationId xmlns:a16="http://schemas.microsoft.com/office/drawing/2014/main" id="{EEFF2AA2-C730-5C15-7150-B7466C52CB80}"/>
              </a:ext>
            </a:extLst>
          </p:cNvPr>
          <p:cNvSpPr/>
          <p:nvPr/>
        </p:nvSpPr>
        <p:spPr>
          <a:xfrm>
            <a:off x="494668" y="4207840"/>
            <a:ext cx="71971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accent1"/>
                </a:solidFill>
                <a:latin typeface="Barlow Condensed Medium" panose="00000606000000000000" pitchFamily="2" charset="0"/>
              </a:rPr>
              <a:t>04</a:t>
            </a:r>
          </a:p>
        </p:txBody>
      </p:sp>
      <p:sp>
        <p:nvSpPr>
          <p:cNvPr id="41" name="Rectangle 40">
            <a:extLst>
              <a:ext uri="{FF2B5EF4-FFF2-40B4-BE49-F238E27FC236}">
                <a16:creationId xmlns:a16="http://schemas.microsoft.com/office/drawing/2014/main" id="{77DDC0C9-E137-AB51-FDFF-C8FC127B08F4}"/>
              </a:ext>
            </a:extLst>
          </p:cNvPr>
          <p:cNvSpPr/>
          <p:nvPr/>
        </p:nvSpPr>
        <p:spPr>
          <a:xfrm>
            <a:off x="494668" y="5217684"/>
            <a:ext cx="71971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chemeClr val="accent1"/>
                </a:solidFill>
                <a:latin typeface="Barlow Condensed Medium" panose="00000606000000000000" pitchFamily="2" charset="0"/>
              </a:rPr>
              <a:t>05</a:t>
            </a:r>
          </a:p>
        </p:txBody>
      </p:sp>
      <p:sp>
        <p:nvSpPr>
          <p:cNvPr id="42" name="Rectangle 41">
            <a:extLst>
              <a:ext uri="{FF2B5EF4-FFF2-40B4-BE49-F238E27FC236}">
                <a16:creationId xmlns:a16="http://schemas.microsoft.com/office/drawing/2014/main" id="{8504C695-01A5-DE43-9081-A3AB42E51C95}"/>
              </a:ext>
            </a:extLst>
          </p:cNvPr>
          <p:cNvSpPr/>
          <p:nvPr/>
        </p:nvSpPr>
        <p:spPr>
          <a:xfrm>
            <a:off x="2565779" y="1178303"/>
            <a:ext cx="6031115"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000" b="1">
                <a:solidFill>
                  <a:schemeClr val="tx1"/>
                </a:solidFill>
              </a:rPr>
              <a:t>Transition from Hype to Reality: </a:t>
            </a:r>
            <a:r>
              <a:rPr lang="en-US" sz="1000">
                <a:solidFill>
                  <a:schemeClr val="tx1"/>
                </a:solidFill>
              </a:rPr>
              <a:t>After the initial excitement surrounding generative AI, organizations are moving from experimentation to practical implementation. This shift is characterized by a more nuanced understanding of AI capabilities and limitations, as businesses seek to integrate AI solutions at scale</a:t>
            </a:r>
          </a:p>
        </p:txBody>
      </p:sp>
      <p:sp>
        <p:nvSpPr>
          <p:cNvPr id="43" name="Rectangle 42">
            <a:extLst>
              <a:ext uri="{FF2B5EF4-FFF2-40B4-BE49-F238E27FC236}">
                <a16:creationId xmlns:a16="http://schemas.microsoft.com/office/drawing/2014/main" id="{25BFDBFA-D284-D5D1-E01B-C1CC9AD0C321}"/>
              </a:ext>
            </a:extLst>
          </p:cNvPr>
          <p:cNvSpPr/>
          <p:nvPr/>
        </p:nvSpPr>
        <p:spPr>
          <a:xfrm>
            <a:off x="2565827" y="2188150"/>
            <a:ext cx="6029274"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000" b="1">
                <a:solidFill>
                  <a:schemeClr val="tx1"/>
                </a:solidFill>
              </a:rPr>
              <a:t>Complementary Tools: </a:t>
            </a:r>
            <a:r>
              <a:rPr lang="en-US" sz="1000">
                <a:solidFill>
                  <a:schemeClr val="tx1"/>
                </a:solidFill>
              </a:rPr>
              <a:t>Many organizations are embedding AI into existing business applications rather than replacing them. Features like Microsoft’s Copilot and Adobe's Generative Fill illustrate how AI can enhance traditional workflows without overhauling established systems</a:t>
            </a:r>
          </a:p>
        </p:txBody>
      </p:sp>
      <p:sp>
        <p:nvSpPr>
          <p:cNvPr id="44" name="Rectangle 43">
            <a:extLst>
              <a:ext uri="{FF2B5EF4-FFF2-40B4-BE49-F238E27FC236}">
                <a16:creationId xmlns:a16="http://schemas.microsoft.com/office/drawing/2014/main" id="{29DA8572-0016-308F-2B2B-A453F8609CF8}"/>
              </a:ext>
            </a:extLst>
          </p:cNvPr>
          <p:cNvSpPr/>
          <p:nvPr/>
        </p:nvSpPr>
        <p:spPr>
          <a:xfrm>
            <a:off x="2565779" y="3197995"/>
            <a:ext cx="6031115"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000" b="1">
                <a:solidFill>
                  <a:schemeClr val="tx1"/>
                </a:solidFill>
              </a:rPr>
              <a:t>Driving Factors: </a:t>
            </a:r>
            <a:r>
              <a:rPr lang="en-US" sz="1000">
                <a:solidFill>
                  <a:schemeClr val="tx1"/>
                </a:solidFill>
              </a:rPr>
              <a:t>The primary motivations for AI adoption include the need to reduce operational costs and automate processes. Companies are increasingly leveraging AI tools that make these capabilities more accessible, thereby improving efficiency across various functions</a:t>
            </a:r>
          </a:p>
        </p:txBody>
      </p:sp>
      <p:sp>
        <p:nvSpPr>
          <p:cNvPr id="45" name="Rectangle 44">
            <a:extLst>
              <a:ext uri="{FF2B5EF4-FFF2-40B4-BE49-F238E27FC236}">
                <a16:creationId xmlns:a16="http://schemas.microsoft.com/office/drawing/2014/main" id="{E488B672-9212-B242-07D7-49E693391690}"/>
              </a:ext>
            </a:extLst>
          </p:cNvPr>
          <p:cNvSpPr/>
          <p:nvPr/>
        </p:nvSpPr>
        <p:spPr>
          <a:xfrm>
            <a:off x="2565827" y="4207840"/>
            <a:ext cx="6029274"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000" b="1">
                <a:solidFill>
                  <a:schemeClr val="tx1"/>
                </a:solidFill>
              </a:rPr>
              <a:t>Diverse Data Inputs: </a:t>
            </a:r>
            <a:r>
              <a:rPr lang="en-US" sz="1000">
                <a:solidFill>
                  <a:schemeClr val="tx1"/>
                </a:solidFill>
              </a:rPr>
              <a:t>The next wave of AI advancements is expected to focus on multimodal models that can process and analyze various types of data simultaneously. This development aims to enhance the versatility and applicability of AI solutions across different sectors</a:t>
            </a:r>
          </a:p>
        </p:txBody>
      </p:sp>
      <p:sp>
        <p:nvSpPr>
          <p:cNvPr id="46" name="Rectangle 45">
            <a:extLst>
              <a:ext uri="{FF2B5EF4-FFF2-40B4-BE49-F238E27FC236}">
                <a16:creationId xmlns:a16="http://schemas.microsoft.com/office/drawing/2014/main" id="{D5C73E79-93C1-0A64-6F28-6E80D928FCE5}"/>
              </a:ext>
            </a:extLst>
          </p:cNvPr>
          <p:cNvSpPr/>
          <p:nvPr/>
        </p:nvSpPr>
        <p:spPr>
          <a:xfrm>
            <a:off x="2565827" y="5217686"/>
            <a:ext cx="6029274"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000" b="1">
                <a:solidFill>
                  <a:schemeClr val="tx1"/>
                </a:solidFill>
              </a:rPr>
              <a:t>Regulatory Considerations: </a:t>
            </a:r>
            <a:r>
              <a:rPr lang="en-US" sz="1000">
                <a:solidFill>
                  <a:schemeClr val="tx1"/>
                </a:solidFill>
              </a:rPr>
              <a:t>Organizations are increasingly aware of the ethical implications of AI, leading to a focus on governance and compliance. The evolving regulatory landscape is prompting businesses to adopt more responsible AI practices and ensure that their models are free from bias</a:t>
            </a:r>
          </a:p>
        </p:txBody>
      </p:sp>
      <p:sp>
        <p:nvSpPr>
          <p:cNvPr id="47" name="Rectangle 46">
            <a:extLst>
              <a:ext uri="{FF2B5EF4-FFF2-40B4-BE49-F238E27FC236}">
                <a16:creationId xmlns:a16="http://schemas.microsoft.com/office/drawing/2014/main" id="{A0A67A9C-2AAE-C16C-EED5-A1C00F1457C0}"/>
              </a:ext>
            </a:extLst>
          </p:cNvPr>
          <p:cNvSpPr/>
          <p:nvPr/>
        </p:nvSpPr>
        <p:spPr>
          <a:xfrm>
            <a:off x="1077220" y="2065194"/>
            <a:ext cx="274320" cy="52926"/>
          </a:xfrm>
          <a:prstGeom prst="rect">
            <a:avLst/>
          </a:prstGeom>
          <a:solidFill>
            <a:schemeClr val="accent1"/>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0714" tIns="90714" rIns="90714" bIns="90714" rtlCol="0" anchor="ctr"/>
          <a:lstStyle/>
          <a:p>
            <a:pPr lvl="0" algn="ctr">
              <a:spcBef>
                <a:spcPts val="600"/>
              </a:spcBef>
              <a:spcAft>
                <a:spcPts val="600"/>
              </a:spcAft>
            </a:pPr>
            <a:endParaRPr lang="en-US" sz="1200">
              <a:solidFill>
                <a:schemeClr val="tx1"/>
              </a:solidFill>
            </a:endParaRPr>
          </a:p>
        </p:txBody>
      </p:sp>
      <p:sp>
        <p:nvSpPr>
          <p:cNvPr id="48" name="Rectangle 47">
            <a:extLst>
              <a:ext uri="{FF2B5EF4-FFF2-40B4-BE49-F238E27FC236}">
                <a16:creationId xmlns:a16="http://schemas.microsoft.com/office/drawing/2014/main" id="{27D39F20-355E-E5D1-9A82-10D9559504EB}"/>
              </a:ext>
            </a:extLst>
          </p:cNvPr>
          <p:cNvSpPr/>
          <p:nvPr/>
        </p:nvSpPr>
        <p:spPr>
          <a:xfrm>
            <a:off x="1082694" y="3075040"/>
            <a:ext cx="274320" cy="52926"/>
          </a:xfrm>
          <a:prstGeom prst="rect">
            <a:avLst/>
          </a:prstGeom>
          <a:solidFill>
            <a:schemeClr val="accent3"/>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0714" tIns="90714" rIns="90714" bIns="90714" rtlCol="0" anchor="ctr"/>
          <a:lstStyle/>
          <a:p>
            <a:pPr lvl="0" algn="ctr">
              <a:spcBef>
                <a:spcPts val="600"/>
              </a:spcBef>
              <a:spcAft>
                <a:spcPts val="600"/>
              </a:spcAft>
            </a:pPr>
            <a:endParaRPr lang="en-US" sz="1200">
              <a:solidFill>
                <a:schemeClr val="tx1"/>
              </a:solidFill>
            </a:endParaRPr>
          </a:p>
        </p:txBody>
      </p:sp>
      <p:sp>
        <p:nvSpPr>
          <p:cNvPr id="49" name="Rectangle 48">
            <a:extLst>
              <a:ext uri="{FF2B5EF4-FFF2-40B4-BE49-F238E27FC236}">
                <a16:creationId xmlns:a16="http://schemas.microsoft.com/office/drawing/2014/main" id="{EB724529-7A64-63BD-A215-458914C9C570}"/>
              </a:ext>
            </a:extLst>
          </p:cNvPr>
          <p:cNvSpPr/>
          <p:nvPr/>
        </p:nvSpPr>
        <p:spPr>
          <a:xfrm>
            <a:off x="1087861" y="4090938"/>
            <a:ext cx="274320" cy="52926"/>
          </a:xfrm>
          <a:prstGeom prst="rect">
            <a:avLst/>
          </a:prstGeom>
          <a:solidFill>
            <a:schemeClr val="accent1"/>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0714" tIns="90714" rIns="90714" bIns="90714" rtlCol="0" anchor="ctr"/>
          <a:lstStyle/>
          <a:p>
            <a:pPr lvl="0" algn="ctr">
              <a:spcBef>
                <a:spcPts val="600"/>
              </a:spcBef>
              <a:spcAft>
                <a:spcPts val="600"/>
              </a:spcAft>
            </a:pPr>
            <a:endParaRPr lang="en-US" sz="1200">
              <a:solidFill>
                <a:schemeClr val="tx1"/>
              </a:solidFill>
            </a:endParaRPr>
          </a:p>
        </p:txBody>
      </p:sp>
      <p:sp>
        <p:nvSpPr>
          <p:cNvPr id="50" name="Rectangle 49">
            <a:extLst>
              <a:ext uri="{FF2B5EF4-FFF2-40B4-BE49-F238E27FC236}">
                <a16:creationId xmlns:a16="http://schemas.microsoft.com/office/drawing/2014/main" id="{2BEEDB91-4305-B074-5B87-248D38B4F838}"/>
              </a:ext>
            </a:extLst>
          </p:cNvPr>
          <p:cNvSpPr/>
          <p:nvPr/>
        </p:nvSpPr>
        <p:spPr>
          <a:xfrm>
            <a:off x="1087861" y="5096577"/>
            <a:ext cx="274320" cy="52926"/>
          </a:xfrm>
          <a:prstGeom prst="rect">
            <a:avLst/>
          </a:prstGeom>
          <a:solidFill>
            <a:schemeClr val="accent3"/>
          </a:solidFill>
          <a:ln w="9525">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0714" tIns="90714" rIns="90714" bIns="90714" rtlCol="0" anchor="ctr"/>
          <a:lstStyle/>
          <a:p>
            <a:pPr lvl="0" algn="ctr">
              <a:spcBef>
                <a:spcPts val="600"/>
              </a:spcBef>
              <a:spcAft>
                <a:spcPts val="600"/>
              </a:spcAft>
            </a:pPr>
            <a:endParaRPr lang="en-US" sz="1200">
              <a:solidFill>
                <a:schemeClr val="tx1"/>
              </a:solidFill>
            </a:endParaRPr>
          </a:p>
        </p:txBody>
      </p:sp>
      <p:cxnSp>
        <p:nvCxnSpPr>
          <p:cNvPr id="51" name="Straight Connector 50">
            <a:extLst>
              <a:ext uri="{FF2B5EF4-FFF2-40B4-BE49-F238E27FC236}">
                <a16:creationId xmlns:a16="http://schemas.microsoft.com/office/drawing/2014/main" id="{FBCA7780-55C6-EC14-BC63-F18E59643C23}"/>
              </a:ext>
            </a:extLst>
          </p:cNvPr>
          <p:cNvCxnSpPr>
            <a:cxnSpLocks/>
          </p:cNvCxnSpPr>
          <p:nvPr/>
        </p:nvCxnSpPr>
        <p:spPr>
          <a:xfrm>
            <a:off x="1437835" y="2095606"/>
            <a:ext cx="7157266" cy="22514"/>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A2676B8-658E-98AC-3C66-006BF9A960E8}"/>
              </a:ext>
            </a:extLst>
          </p:cNvPr>
          <p:cNvCxnSpPr>
            <a:cxnSpLocks/>
          </p:cNvCxnSpPr>
          <p:nvPr/>
        </p:nvCxnSpPr>
        <p:spPr>
          <a:xfrm flipV="1">
            <a:off x="1437835" y="3075040"/>
            <a:ext cx="7157266" cy="30411"/>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B6D5F29-B5D5-AFE8-F29E-74E86F76FFD3}"/>
              </a:ext>
            </a:extLst>
          </p:cNvPr>
          <p:cNvCxnSpPr>
            <a:cxnSpLocks/>
          </p:cNvCxnSpPr>
          <p:nvPr/>
        </p:nvCxnSpPr>
        <p:spPr>
          <a:xfrm flipV="1">
            <a:off x="1437835" y="4090938"/>
            <a:ext cx="7157266" cy="24358"/>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A7013C8-1014-C75B-CBE3-96872E68B019}"/>
              </a:ext>
            </a:extLst>
          </p:cNvPr>
          <p:cNvCxnSpPr>
            <a:cxnSpLocks/>
          </p:cNvCxnSpPr>
          <p:nvPr/>
        </p:nvCxnSpPr>
        <p:spPr>
          <a:xfrm>
            <a:off x="1437834" y="5125141"/>
            <a:ext cx="7157267" cy="0"/>
          </a:xfrm>
          <a:prstGeom prst="line">
            <a:avLst/>
          </a:prstGeom>
          <a:ln w="1270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97C3ACC0-FA53-1334-AE17-024B0D62621E}"/>
              </a:ext>
            </a:extLst>
          </p:cNvPr>
          <p:cNvSpPr/>
          <p:nvPr/>
        </p:nvSpPr>
        <p:spPr>
          <a:xfrm>
            <a:off x="1088304" y="1178303"/>
            <a:ext cx="142577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600">
                <a:solidFill>
                  <a:schemeClr val="accent1"/>
                </a:solidFill>
                <a:latin typeface="Barlow Condensed Medium" panose="00000606000000000000" pitchFamily="2" charset="0"/>
              </a:rPr>
              <a:t>Generative AI Maturity</a:t>
            </a:r>
          </a:p>
        </p:txBody>
      </p:sp>
      <p:sp>
        <p:nvSpPr>
          <p:cNvPr id="56" name="Rectangle 55">
            <a:extLst>
              <a:ext uri="{FF2B5EF4-FFF2-40B4-BE49-F238E27FC236}">
                <a16:creationId xmlns:a16="http://schemas.microsoft.com/office/drawing/2014/main" id="{B0F63311-AFBF-727A-409B-9243B3107E0D}"/>
              </a:ext>
            </a:extLst>
          </p:cNvPr>
          <p:cNvSpPr/>
          <p:nvPr/>
        </p:nvSpPr>
        <p:spPr>
          <a:xfrm>
            <a:off x="1087861" y="2188149"/>
            <a:ext cx="1425337"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spcAft>
                <a:spcPts val="200"/>
              </a:spcAft>
            </a:pPr>
            <a:r>
              <a:rPr lang="en-US" sz="1600">
                <a:solidFill>
                  <a:schemeClr val="accent3"/>
                </a:solidFill>
                <a:latin typeface="Barlow Condensed Medium" panose="00000606000000000000" pitchFamily="2" charset="0"/>
              </a:rPr>
              <a:t>Integration into Existing Systems</a:t>
            </a:r>
          </a:p>
        </p:txBody>
      </p:sp>
      <p:sp>
        <p:nvSpPr>
          <p:cNvPr id="57" name="Rectangle 56">
            <a:extLst>
              <a:ext uri="{FF2B5EF4-FFF2-40B4-BE49-F238E27FC236}">
                <a16:creationId xmlns:a16="http://schemas.microsoft.com/office/drawing/2014/main" id="{B5B52739-CA81-AB8F-9370-897F7E243774}"/>
              </a:ext>
            </a:extLst>
          </p:cNvPr>
          <p:cNvSpPr/>
          <p:nvPr/>
        </p:nvSpPr>
        <p:spPr>
          <a:xfrm>
            <a:off x="1088304" y="3197994"/>
            <a:ext cx="1425772"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600">
                <a:solidFill>
                  <a:schemeClr val="accent1"/>
                </a:solidFill>
                <a:latin typeface="Barlow Condensed Medium" panose="00000606000000000000" pitchFamily="2" charset="0"/>
              </a:rPr>
              <a:t>Cost Reduction and Automation</a:t>
            </a:r>
          </a:p>
        </p:txBody>
      </p:sp>
      <p:sp>
        <p:nvSpPr>
          <p:cNvPr id="75" name="Rectangle 74">
            <a:extLst>
              <a:ext uri="{FF2B5EF4-FFF2-40B4-BE49-F238E27FC236}">
                <a16:creationId xmlns:a16="http://schemas.microsoft.com/office/drawing/2014/main" id="{6B187BE8-19D9-211E-8501-94D2C3FE80CC}"/>
              </a:ext>
            </a:extLst>
          </p:cNvPr>
          <p:cNvSpPr/>
          <p:nvPr/>
        </p:nvSpPr>
        <p:spPr>
          <a:xfrm>
            <a:off x="1087861" y="4207840"/>
            <a:ext cx="1425337"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600">
                <a:solidFill>
                  <a:schemeClr val="accent3"/>
                </a:solidFill>
                <a:latin typeface="Barlow Condensed Medium" panose="00000606000000000000" pitchFamily="2" charset="0"/>
              </a:rPr>
              <a:t>Focus on Multimodal Models</a:t>
            </a:r>
          </a:p>
        </p:txBody>
      </p:sp>
      <p:sp>
        <p:nvSpPr>
          <p:cNvPr id="76" name="Rectangle 75">
            <a:extLst>
              <a:ext uri="{FF2B5EF4-FFF2-40B4-BE49-F238E27FC236}">
                <a16:creationId xmlns:a16="http://schemas.microsoft.com/office/drawing/2014/main" id="{CD3D95D8-A492-246F-200D-32EFC5AEA8B2}"/>
              </a:ext>
            </a:extLst>
          </p:cNvPr>
          <p:cNvSpPr/>
          <p:nvPr/>
        </p:nvSpPr>
        <p:spPr>
          <a:xfrm>
            <a:off x="1087861" y="5217684"/>
            <a:ext cx="1425337" cy="8247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lvl="1">
              <a:spcAft>
                <a:spcPts val="200"/>
              </a:spcAft>
            </a:pPr>
            <a:r>
              <a:rPr lang="en-US" sz="1600">
                <a:solidFill>
                  <a:schemeClr val="accent1"/>
                </a:solidFill>
                <a:latin typeface="Barlow Condensed Medium" panose="00000606000000000000" pitchFamily="2" charset="0"/>
              </a:rPr>
              <a:t>Ethics and Governance</a:t>
            </a:r>
          </a:p>
        </p:txBody>
      </p:sp>
      <p:pic>
        <p:nvPicPr>
          <p:cNvPr id="77" name="Picture 76" descr="A group of tall buildings at night&#10;&#10;Description automatically generated">
            <a:extLst>
              <a:ext uri="{FF2B5EF4-FFF2-40B4-BE49-F238E27FC236}">
                <a16:creationId xmlns:a16="http://schemas.microsoft.com/office/drawing/2014/main" id="{5014619F-6156-0063-81BC-D05C18CD6987}"/>
              </a:ext>
            </a:extLst>
          </p:cNvPr>
          <p:cNvPicPr>
            <a:picLocks/>
          </p:cNvPicPr>
          <p:nvPr/>
        </p:nvPicPr>
        <p:blipFill rotWithShape="1">
          <a:blip r:embed="rId4" cstate="screen">
            <a:extLst>
              <a:ext uri="{28A0092B-C50C-407E-A947-70E740481C1C}">
                <a14:useLocalDpi xmlns:a14="http://schemas.microsoft.com/office/drawing/2010/main"/>
              </a:ext>
            </a:extLst>
          </a:blip>
          <a:srcRect l="2083" r="23333"/>
          <a:stretch/>
        </p:blipFill>
        <p:spPr>
          <a:xfrm>
            <a:off x="8744696" y="1143586"/>
            <a:ext cx="3447304" cy="4898861"/>
          </a:xfrm>
          <a:prstGeom prst="rect">
            <a:avLst/>
          </a:prstGeom>
        </p:spPr>
      </p:pic>
      <p:sp>
        <p:nvSpPr>
          <p:cNvPr id="78" name="TextBox 77">
            <a:extLst>
              <a:ext uri="{FF2B5EF4-FFF2-40B4-BE49-F238E27FC236}">
                <a16:creationId xmlns:a16="http://schemas.microsoft.com/office/drawing/2014/main" id="{E2988E38-8744-0C6F-E87C-B30F48DFC238}"/>
              </a:ext>
            </a:extLst>
          </p:cNvPr>
          <p:cNvSpPr txBox="1"/>
          <p:nvPr/>
        </p:nvSpPr>
        <p:spPr>
          <a:xfrm>
            <a:off x="8744696" y="1167689"/>
            <a:ext cx="3447304" cy="4876182"/>
          </a:xfrm>
          <a:prstGeom prst="rect">
            <a:avLst/>
          </a:prstGeom>
          <a:gradFill flip="none" rotWithShape="1">
            <a:gsLst>
              <a:gs pos="98000">
                <a:schemeClr val="accent1">
                  <a:alpha val="80000"/>
                </a:schemeClr>
              </a:gs>
              <a:gs pos="0">
                <a:schemeClr val="accent1"/>
              </a:gs>
              <a:gs pos="100000">
                <a:srgbClr val="925EA5"/>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274320" tIns="182880" rIns="594360" bIns="60960" rtlCol="0" anchor="t"/>
          <a:lstStyle>
            <a:defPPr>
              <a:defRPr lang="en-US"/>
            </a:defPPr>
            <a:lvl1pPr>
              <a:spcAft>
                <a:spcPts val="533"/>
              </a:spcAft>
              <a:defRPr sz="2000">
                <a:latin typeface="Barlow Condensed Medium" panose="00000606000000000000"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spcBef>
                <a:spcPts val="400"/>
              </a:spcBef>
              <a:buClr>
                <a:schemeClr val="bg1"/>
              </a:buClr>
              <a:buSzPct val="100000"/>
              <a:defRPr/>
            </a:pPr>
            <a:r>
              <a:rPr lang="en-US"/>
              <a:t>Key Trends</a:t>
            </a:r>
          </a:p>
        </p:txBody>
      </p:sp>
      <p:sp>
        <p:nvSpPr>
          <p:cNvPr id="79" name="Rectangle 78">
            <a:extLst>
              <a:ext uri="{FF2B5EF4-FFF2-40B4-BE49-F238E27FC236}">
                <a16:creationId xmlns:a16="http://schemas.microsoft.com/office/drawing/2014/main" id="{48A66D9E-1730-C6F3-7D83-68322A054C60}"/>
              </a:ext>
            </a:extLst>
          </p:cNvPr>
          <p:cNvSpPr/>
          <p:nvPr/>
        </p:nvSpPr>
        <p:spPr>
          <a:xfrm>
            <a:off x="9108552" y="1889079"/>
            <a:ext cx="2719592" cy="536142"/>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AI market is expected to reach </a:t>
            </a:r>
            <a:r>
              <a:rPr lang="en-US" sz="2400" b="1">
                <a:solidFill>
                  <a:schemeClr val="accent6"/>
                </a:solidFill>
              </a:rPr>
              <a:t>$17.7 </a:t>
            </a:r>
            <a:r>
              <a:rPr lang="en-US" sz="1200"/>
              <a:t>trillion by </a:t>
            </a:r>
            <a:r>
              <a:rPr lang="en-US" sz="2400" b="1">
                <a:solidFill>
                  <a:schemeClr val="accent6"/>
                </a:solidFill>
              </a:rPr>
              <a:t>2030</a:t>
            </a:r>
          </a:p>
        </p:txBody>
      </p:sp>
      <p:sp>
        <p:nvSpPr>
          <p:cNvPr id="80" name="Rectangle 79">
            <a:extLst>
              <a:ext uri="{FF2B5EF4-FFF2-40B4-BE49-F238E27FC236}">
                <a16:creationId xmlns:a16="http://schemas.microsoft.com/office/drawing/2014/main" id="{8D3A87A1-0709-00D0-94B4-2704DF6CCEFA}"/>
              </a:ext>
            </a:extLst>
          </p:cNvPr>
          <p:cNvSpPr/>
          <p:nvPr/>
        </p:nvSpPr>
        <p:spPr>
          <a:xfrm>
            <a:off x="9108552" y="2663720"/>
            <a:ext cx="2719592" cy="536142"/>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b="1">
                <a:solidFill>
                  <a:schemeClr val="accent6"/>
                </a:solidFill>
              </a:rPr>
              <a:t>64% </a:t>
            </a:r>
            <a:r>
              <a:rPr lang="en-US" sz="1200"/>
              <a:t>of businesses expect AI to increase productivity</a:t>
            </a:r>
            <a:endParaRPr lang="en-US" sz="2400" b="1">
              <a:solidFill>
                <a:schemeClr val="accent6"/>
              </a:solidFill>
            </a:endParaRPr>
          </a:p>
        </p:txBody>
      </p:sp>
      <p:sp>
        <p:nvSpPr>
          <p:cNvPr id="81" name="Rectangle 80">
            <a:extLst>
              <a:ext uri="{FF2B5EF4-FFF2-40B4-BE49-F238E27FC236}">
                <a16:creationId xmlns:a16="http://schemas.microsoft.com/office/drawing/2014/main" id="{44BEEA09-23D5-C2CF-21B7-103CF3E098D4}"/>
              </a:ext>
            </a:extLst>
          </p:cNvPr>
          <p:cNvSpPr/>
          <p:nvPr/>
        </p:nvSpPr>
        <p:spPr>
          <a:xfrm>
            <a:off x="9108552" y="4646841"/>
            <a:ext cx="2719592" cy="94319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t>Costs savings expected from generative AI range from </a:t>
            </a:r>
            <a:r>
              <a:rPr lang="en-US" sz="2000" b="1">
                <a:solidFill>
                  <a:schemeClr val="accent6"/>
                </a:solidFill>
              </a:rPr>
              <a:t>11.3%</a:t>
            </a:r>
            <a:r>
              <a:rPr lang="en-US" sz="1200"/>
              <a:t> to </a:t>
            </a:r>
            <a:r>
              <a:rPr lang="en-US" sz="2000" b="1">
                <a:solidFill>
                  <a:schemeClr val="accent6"/>
                </a:solidFill>
              </a:rPr>
              <a:t>19.7%</a:t>
            </a:r>
            <a:r>
              <a:rPr lang="en-US" sz="1200"/>
              <a:t>, with the lowest for finance and highest for marketing and HR.</a:t>
            </a:r>
            <a:endParaRPr lang="en-US" sz="2400" b="1">
              <a:solidFill>
                <a:schemeClr val="accent6"/>
              </a:solidFill>
            </a:endParaRPr>
          </a:p>
        </p:txBody>
      </p:sp>
      <p:sp>
        <p:nvSpPr>
          <p:cNvPr id="82" name="TextBox 81">
            <a:extLst>
              <a:ext uri="{FF2B5EF4-FFF2-40B4-BE49-F238E27FC236}">
                <a16:creationId xmlns:a16="http://schemas.microsoft.com/office/drawing/2014/main" id="{B4C36932-2E44-3B6C-4E96-4B646C93A265}"/>
              </a:ext>
            </a:extLst>
          </p:cNvPr>
          <p:cNvSpPr txBox="1"/>
          <p:nvPr/>
        </p:nvSpPr>
        <p:spPr>
          <a:xfrm>
            <a:off x="8742987" y="5796224"/>
            <a:ext cx="2117901" cy="200055"/>
          </a:xfrm>
          <a:prstGeom prst="rect">
            <a:avLst/>
          </a:prstGeom>
          <a:noFill/>
        </p:spPr>
        <p:txBody>
          <a:bodyPr wrap="square" rtlCol="0">
            <a:spAutoFit/>
          </a:bodyPr>
          <a:lstStyle/>
          <a:p>
            <a:r>
              <a:rPr lang="en-US" sz="700">
                <a:solidFill>
                  <a:schemeClr val="bg1"/>
                </a:solidFill>
              </a:rPr>
              <a:t>Source: Forbes Advisor, Gartner</a:t>
            </a:r>
          </a:p>
        </p:txBody>
      </p:sp>
      <p:sp>
        <p:nvSpPr>
          <p:cNvPr id="83" name="TextBox 82">
            <a:extLst>
              <a:ext uri="{FF2B5EF4-FFF2-40B4-BE49-F238E27FC236}">
                <a16:creationId xmlns:a16="http://schemas.microsoft.com/office/drawing/2014/main" id="{33A011BB-409E-CED4-6BBE-E960BBDA8F1C}"/>
              </a:ext>
            </a:extLst>
          </p:cNvPr>
          <p:cNvSpPr txBox="1"/>
          <p:nvPr/>
        </p:nvSpPr>
        <p:spPr>
          <a:xfrm>
            <a:off x="519564" y="5996686"/>
            <a:ext cx="1993634" cy="200055"/>
          </a:xfrm>
          <a:prstGeom prst="rect">
            <a:avLst/>
          </a:prstGeom>
          <a:noFill/>
        </p:spPr>
        <p:txBody>
          <a:bodyPr wrap="square" rtlCol="0">
            <a:spAutoFit/>
          </a:bodyPr>
          <a:lstStyle/>
          <a:p>
            <a:r>
              <a:rPr lang="en-US" sz="700"/>
              <a:t>Source: </a:t>
            </a:r>
            <a:r>
              <a:rPr lang="en-US" sz="700">
                <a:hlinkClick r:id="rId5"/>
              </a:rPr>
              <a:t>Forbes</a:t>
            </a:r>
            <a:r>
              <a:rPr lang="en-US" sz="700"/>
              <a:t>, </a:t>
            </a:r>
            <a:r>
              <a:rPr lang="en-US" sz="700">
                <a:hlinkClick r:id="rId6"/>
              </a:rPr>
              <a:t>IBM</a:t>
            </a:r>
            <a:r>
              <a:rPr lang="en-US" sz="700"/>
              <a:t>, </a:t>
            </a:r>
            <a:r>
              <a:rPr lang="en-US" sz="700">
                <a:hlinkClick r:id="rId7"/>
              </a:rPr>
              <a:t>Gartner</a:t>
            </a:r>
            <a:endParaRPr lang="en-US" sz="700"/>
          </a:p>
        </p:txBody>
      </p:sp>
      <p:sp>
        <p:nvSpPr>
          <p:cNvPr id="84" name="Rectangle 83">
            <a:extLst>
              <a:ext uri="{FF2B5EF4-FFF2-40B4-BE49-F238E27FC236}">
                <a16:creationId xmlns:a16="http://schemas.microsoft.com/office/drawing/2014/main" id="{7183D26E-EC14-7896-C84E-887138C921A3}"/>
              </a:ext>
            </a:extLst>
          </p:cNvPr>
          <p:cNvSpPr/>
          <p:nvPr/>
        </p:nvSpPr>
        <p:spPr>
          <a:xfrm>
            <a:off x="9108552" y="3492604"/>
            <a:ext cx="2719592" cy="861494"/>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bg1"/>
                </a:solidFill>
              </a:rPr>
              <a:t>Business leaders plan to allocate </a:t>
            </a:r>
            <a:r>
              <a:rPr lang="en-US" sz="2400" b="1">
                <a:solidFill>
                  <a:schemeClr val="accent6"/>
                </a:solidFill>
              </a:rPr>
              <a:t>5.4% to 7.1%</a:t>
            </a:r>
            <a:r>
              <a:rPr lang="en-US" sz="1200" b="1">
                <a:solidFill>
                  <a:schemeClr val="accent6"/>
                </a:solidFill>
              </a:rPr>
              <a:t> </a:t>
            </a:r>
            <a:r>
              <a:rPr lang="en-US" sz="1200">
                <a:solidFill>
                  <a:schemeClr val="bg1"/>
                </a:solidFill>
              </a:rPr>
              <a:t>of their functions’ budgets to generative AI.</a:t>
            </a:r>
          </a:p>
        </p:txBody>
      </p:sp>
      <p:sp>
        <p:nvSpPr>
          <p:cNvPr id="4" name="Slide Number Placeholder 1">
            <a:extLst>
              <a:ext uri="{FF2B5EF4-FFF2-40B4-BE49-F238E27FC236}">
                <a16:creationId xmlns:a16="http://schemas.microsoft.com/office/drawing/2014/main" id="{D5469392-D0F2-F815-4ABB-443F26F79364}"/>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5</a:t>
            </a:fld>
            <a:endParaRPr lang="en-US" sz="1050"/>
          </a:p>
        </p:txBody>
      </p:sp>
    </p:spTree>
    <p:custDataLst>
      <p:tags r:id="rId1"/>
    </p:custDataLst>
    <p:extLst>
      <p:ext uri="{BB962C8B-B14F-4D97-AF65-F5344CB8AC3E}">
        <p14:creationId xmlns:p14="http://schemas.microsoft.com/office/powerpoint/2010/main" val="302982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82F73-C463-DEC7-AB03-899D0F4B826F}"/>
              </a:ext>
            </a:extLst>
          </p:cNvPr>
          <p:cNvSpPr>
            <a:spLocks noGrp="1"/>
          </p:cNvSpPr>
          <p:nvPr>
            <p:ph type="body" sz="quarter" idx="11"/>
          </p:nvPr>
        </p:nvSpPr>
        <p:spPr/>
        <p:txBody>
          <a:bodyPr/>
          <a:lstStyle/>
          <a:p>
            <a:r>
              <a:rPr lang="en-US"/>
              <a:t>As AI advances, Internal Audit should leverage it for greater efficiency and effectiveness. Here’s how other Internal Audit departments are adopting AI, with percentages reflecting usage based on a recent survey.</a:t>
            </a:r>
          </a:p>
          <a:p>
            <a:endParaRPr lang="en-US"/>
          </a:p>
        </p:txBody>
      </p:sp>
      <p:pic>
        <p:nvPicPr>
          <p:cNvPr id="19" name="Picture Placeholder 18" descr="A hand touching a screen&#10;&#10;AI-generated content may be incorrect.">
            <a:extLst>
              <a:ext uri="{FF2B5EF4-FFF2-40B4-BE49-F238E27FC236}">
                <a16:creationId xmlns:a16="http://schemas.microsoft.com/office/drawing/2014/main" id="{9D610BF0-88E5-0C49-D88D-FDA65A78E1C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0032000" y="0"/>
            <a:ext cx="2160000" cy="6858000"/>
          </a:xfrm>
        </p:spPr>
      </p:pic>
      <p:sp>
        <p:nvSpPr>
          <p:cNvPr id="4" name="Slide Number Placeholder 3">
            <a:extLst>
              <a:ext uri="{FF2B5EF4-FFF2-40B4-BE49-F238E27FC236}">
                <a16:creationId xmlns:a16="http://schemas.microsoft.com/office/drawing/2014/main" id="{EEFAC33C-D076-AC27-8835-63C612FE0568}"/>
              </a:ext>
            </a:extLst>
          </p:cNvPr>
          <p:cNvSpPr>
            <a:spLocks noGrp="1"/>
          </p:cNvSpPr>
          <p:nvPr>
            <p:ph type="sldNum" sz="quarter" idx="15"/>
          </p:nvPr>
        </p:nvSpPr>
        <p:spPr/>
        <p:txBody>
          <a:bodyPr/>
          <a:lstStyle/>
          <a:p>
            <a:fld id="{33C27F37-4D97-F84C-9FA0-B0298962BDCE}" type="slidenum">
              <a:rPr lang="en-US" smtClean="0"/>
              <a:t>6</a:t>
            </a:fld>
            <a:endParaRPr lang="en-US"/>
          </a:p>
        </p:txBody>
      </p:sp>
      <p:sp>
        <p:nvSpPr>
          <p:cNvPr id="6" name="Title 5">
            <a:extLst>
              <a:ext uri="{FF2B5EF4-FFF2-40B4-BE49-F238E27FC236}">
                <a16:creationId xmlns:a16="http://schemas.microsoft.com/office/drawing/2014/main" id="{967B7EAE-63F4-FC7B-1D2A-B079BE6F8B3F}"/>
              </a:ext>
            </a:extLst>
          </p:cNvPr>
          <p:cNvSpPr>
            <a:spLocks noGrp="1"/>
          </p:cNvSpPr>
          <p:nvPr>
            <p:ph type="title"/>
          </p:nvPr>
        </p:nvSpPr>
        <p:spPr/>
        <p:txBody>
          <a:bodyPr>
            <a:normAutofit fontScale="90000"/>
          </a:bodyPr>
          <a:lstStyle/>
          <a:p>
            <a:r>
              <a:rPr lang="en-US"/>
              <a:t>Current AI usage in internal audit</a:t>
            </a:r>
          </a:p>
        </p:txBody>
      </p:sp>
      <p:sp>
        <p:nvSpPr>
          <p:cNvPr id="7" name="Rectangle: Diagonal Corners Snipped 6">
            <a:extLst>
              <a:ext uri="{FF2B5EF4-FFF2-40B4-BE49-F238E27FC236}">
                <a16:creationId xmlns:a16="http://schemas.microsoft.com/office/drawing/2014/main" id="{C079B6CB-26E3-9BD0-0687-8A08822C376B}"/>
              </a:ext>
            </a:extLst>
          </p:cNvPr>
          <p:cNvSpPr/>
          <p:nvPr/>
        </p:nvSpPr>
        <p:spPr>
          <a:xfrm>
            <a:off x="5252495" y="1916935"/>
            <a:ext cx="2095753" cy="2952520"/>
          </a:xfrm>
          <a:prstGeom prst="snip2DiagRect">
            <a:avLst>
              <a:gd name="adj1" fmla="val 0"/>
              <a:gd name="adj2" fmla="val 4060"/>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Diagonal Corners Snipped 7">
            <a:extLst>
              <a:ext uri="{FF2B5EF4-FFF2-40B4-BE49-F238E27FC236}">
                <a16:creationId xmlns:a16="http://schemas.microsoft.com/office/drawing/2014/main" id="{02678575-A556-B0A7-37E5-60B73C68E8DB}"/>
              </a:ext>
            </a:extLst>
          </p:cNvPr>
          <p:cNvSpPr/>
          <p:nvPr/>
        </p:nvSpPr>
        <p:spPr>
          <a:xfrm>
            <a:off x="7610107" y="1916935"/>
            <a:ext cx="2095753" cy="2952520"/>
          </a:xfrm>
          <a:prstGeom prst="snip2DiagRect">
            <a:avLst>
              <a:gd name="adj1" fmla="val 0"/>
              <a:gd name="adj2" fmla="val 4060"/>
            </a:avLst>
          </a:prstGeom>
          <a:solidFill>
            <a:schemeClr val="bg1"/>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Snipped 8">
            <a:extLst>
              <a:ext uri="{FF2B5EF4-FFF2-40B4-BE49-F238E27FC236}">
                <a16:creationId xmlns:a16="http://schemas.microsoft.com/office/drawing/2014/main" id="{1DC7B52E-DC10-43B8-AE74-C7A4EC9DE647}"/>
              </a:ext>
            </a:extLst>
          </p:cNvPr>
          <p:cNvSpPr/>
          <p:nvPr/>
        </p:nvSpPr>
        <p:spPr>
          <a:xfrm>
            <a:off x="2894882" y="1916935"/>
            <a:ext cx="2095753" cy="2952520"/>
          </a:xfrm>
          <a:prstGeom prst="snip2DiagRect">
            <a:avLst>
              <a:gd name="adj1" fmla="val 0"/>
              <a:gd name="adj2" fmla="val 4060"/>
            </a:avLst>
          </a:prstGeom>
          <a:solidFill>
            <a:schemeClr val="bg1"/>
          </a:solid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Diagonal Corners Snipped 9">
            <a:extLst>
              <a:ext uri="{FF2B5EF4-FFF2-40B4-BE49-F238E27FC236}">
                <a16:creationId xmlns:a16="http://schemas.microsoft.com/office/drawing/2014/main" id="{194229C3-CDD7-2B92-2EE0-55CA20F14705}"/>
              </a:ext>
            </a:extLst>
          </p:cNvPr>
          <p:cNvSpPr/>
          <p:nvPr/>
        </p:nvSpPr>
        <p:spPr>
          <a:xfrm>
            <a:off x="587373" y="1916935"/>
            <a:ext cx="2095753" cy="2952520"/>
          </a:xfrm>
          <a:prstGeom prst="snip2DiagRect">
            <a:avLst>
              <a:gd name="adj1" fmla="val 0"/>
              <a:gd name="adj2" fmla="val 4060"/>
            </a:avLst>
          </a:prstGeom>
          <a:solidFill>
            <a:schemeClr val="bg1"/>
          </a:solid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5C3EE78-09E4-A28E-73C4-21E45B606989}"/>
              </a:ext>
            </a:extLst>
          </p:cNvPr>
          <p:cNvSpPr/>
          <p:nvPr/>
        </p:nvSpPr>
        <p:spPr>
          <a:xfrm>
            <a:off x="587373" y="2708117"/>
            <a:ext cx="2095752" cy="6467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Barlow Condensed Medium" panose="00000606000000000000" pitchFamily="2" charset="0"/>
              </a:rPr>
              <a:t>AI In GRCs</a:t>
            </a:r>
          </a:p>
        </p:txBody>
      </p:sp>
      <p:sp>
        <p:nvSpPr>
          <p:cNvPr id="12" name="Rectangle 11">
            <a:extLst>
              <a:ext uri="{FF2B5EF4-FFF2-40B4-BE49-F238E27FC236}">
                <a16:creationId xmlns:a16="http://schemas.microsoft.com/office/drawing/2014/main" id="{E392CD33-915D-56F4-3ECD-5751C727D906}"/>
              </a:ext>
            </a:extLst>
          </p:cNvPr>
          <p:cNvSpPr/>
          <p:nvPr/>
        </p:nvSpPr>
        <p:spPr>
          <a:xfrm>
            <a:off x="2894883" y="2708117"/>
            <a:ext cx="2095752" cy="6467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Barlow Condensed Medium" panose="00000606000000000000" pitchFamily="2" charset="0"/>
              </a:rPr>
              <a:t>Copilot</a:t>
            </a:r>
          </a:p>
        </p:txBody>
      </p:sp>
      <p:sp>
        <p:nvSpPr>
          <p:cNvPr id="13" name="Rectangle 12">
            <a:extLst>
              <a:ext uri="{FF2B5EF4-FFF2-40B4-BE49-F238E27FC236}">
                <a16:creationId xmlns:a16="http://schemas.microsoft.com/office/drawing/2014/main" id="{B89DF682-FE3D-63FB-4561-590DD7FA94DF}"/>
              </a:ext>
            </a:extLst>
          </p:cNvPr>
          <p:cNvSpPr/>
          <p:nvPr/>
        </p:nvSpPr>
        <p:spPr>
          <a:xfrm>
            <a:off x="5252984" y="2708117"/>
            <a:ext cx="2095752" cy="64677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Barlow Condensed Medium" panose="00000606000000000000" pitchFamily="2" charset="0"/>
              </a:rPr>
              <a:t>Private LLMs</a:t>
            </a:r>
          </a:p>
        </p:txBody>
      </p:sp>
      <p:sp>
        <p:nvSpPr>
          <p:cNvPr id="14" name="Rectangle 13">
            <a:extLst>
              <a:ext uri="{FF2B5EF4-FFF2-40B4-BE49-F238E27FC236}">
                <a16:creationId xmlns:a16="http://schemas.microsoft.com/office/drawing/2014/main" id="{50D32923-FEF4-1182-E4C0-8D4E432D9F7F}"/>
              </a:ext>
            </a:extLst>
          </p:cNvPr>
          <p:cNvSpPr/>
          <p:nvPr/>
        </p:nvSpPr>
        <p:spPr>
          <a:xfrm>
            <a:off x="7610108" y="2708117"/>
            <a:ext cx="2095752" cy="64677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Barlow Condensed Medium" panose="00000606000000000000" pitchFamily="2" charset="0"/>
              </a:rPr>
              <a:t>AI + Automation</a:t>
            </a:r>
          </a:p>
        </p:txBody>
      </p:sp>
      <p:sp>
        <p:nvSpPr>
          <p:cNvPr id="15" name="Text Placeholder 10">
            <a:extLst>
              <a:ext uri="{FF2B5EF4-FFF2-40B4-BE49-F238E27FC236}">
                <a16:creationId xmlns:a16="http://schemas.microsoft.com/office/drawing/2014/main" id="{B5D41527-CAA2-91A1-7A45-C8CA9E36B262}"/>
              </a:ext>
            </a:extLst>
          </p:cNvPr>
          <p:cNvSpPr txBox="1">
            <a:spLocks/>
          </p:cNvSpPr>
          <p:nvPr/>
        </p:nvSpPr>
        <p:spPr>
          <a:xfrm>
            <a:off x="644893" y="3592999"/>
            <a:ext cx="2038232" cy="1111203"/>
          </a:xfrm>
          <a:prstGeom prst="rect">
            <a:avLst/>
          </a:prstGeom>
        </p:spPr>
        <p:txBody>
          <a:bodyPr lIns="45357" tIns="45357" rIns="45357" bIns="45357">
            <a:noAutofit/>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200"/>
              </a:spcBef>
              <a:spcAft>
                <a:spcPts val="200"/>
              </a:spcAft>
              <a:buClr>
                <a:srgbClr val="3C3D3E"/>
              </a:buClr>
              <a:buSzPct val="100000"/>
            </a:pPr>
            <a:r>
              <a:rPr lang="en-US" sz="1200"/>
              <a:t>AI embedded in Audit Management or GRC tools to generate issue, risk wording, and more.</a:t>
            </a:r>
          </a:p>
        </p:txBody>
      </p:sp>
      <p:sp>
        <p:nvSpPr>
          <p:cNvPr id="16" name="Text Placeholder 11">
            <a:extLst>
              <a:ext uri="{FF2B5EF4-FFF2-40B4-BE49-F238E27FC236}">
                <a16:creationId xmlns:a16="http://schemas.microsoft.com/office/drawing/2014/main" id="{8AA3F101-DA10-FE36-8566-02C9DA60976E}"/>
              </a:ext>
            </a:extLst>
          </p:cNvPr>
          <p:cNvSpPr txBox="1">
            <a:spLocks/>
          </p:cNvSpPr>
          <p:nvPr/>
        </p:nvSpPr>
        <p:spPr>
          <a:xfrm>
            <a:off x="2952400" y="3592999"/>
            <a:ext cx="2034523" cy="1111203"/>
          </a:xfrm>
          <a:prstGeom prst="rect">
            <a:avLst/>
          </a:prstGeom>
        </p:spPr>
        <p:txBody>
          <a:bodyPr lIns="45357" tIns="45357" rIns="45357" bIns="45357">
            <a:noAutofit/>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200"/>
              </a:spcBef>
              <a:spcAft>
                <a:spcPts val="200"/>
              </a:spcAft>
              <a:buClr>
                <a:srgbClr val="3C3D3E"/>
              </a:buClr>
              <a:buSzPct val="100000"/>
            </a:pPr>
            <a:r>
              <a:rPr lang="en-US" sz="1200"/>
              <a:t>Using Microsoft Copilot for audit use cases within Teams, Word, PowerPoint, and Excel.</a:t>
            </a:r>
          </a:p>
        </p:txBody>
      </p:sp>
      <p:sp>
        <p:nvSpPr>
          <p:cNvPr id="17" name="Text Placeholder 12">
            <a:extLst>
              <a:ext uri="{FF2B5EF4-FFF2-40B4-BE49-F238E27FC236}">
                <a16:creationId xmlns:a16="http://schemas.microsoft.com/office/drawing/2014/main" id="{98F7A631-FF0E-CCE7-7F1B-31D594F40BEC}"/>
              </a:ext>
            </a:extLst>
          </p:cNvPr>
          <p:cNvSpPr txBox="1">
            <a:spLocks/>
          </p:cNvSpPr>
          <p:nvPr/>
        </p:nvSpPr>
        <p:spPr>
          <a:xfrm>
            <a:off x="5310502" y="3592999"/>
            <a:ext cx="2034523" cy="1111203"/>
          </a:xfrm>
          <a:prstGeom prst="rect">
            <a:avLst/>
          </a:prstGeom>
        </p:spPr>
        <p:txBody>
          <a:bodyPr lIns="45357" tIns="45357" rIns="45357" bIns="45357">
            <a:noAutofit/>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200"/>
              </a:spcBef>
              <a:spcAft>
                <a:spcPts val="200"/>
              </a:spcAft>
              <a:buClr>
                <a:srgbClr val="3C3D3E"/>
              </a:buClr>
              <a:buSzPct val="100000"/>
            </a:pPr>
            <a:r>
              <a:rPr lang="en-US" sz="1200"/>
              <a:t>Private and secure cloud-based chat applications, akin to ChatGPT, are designed exclusively for corporate use.</a:t>
            </a:r>
          </a:p>
        </p:txBody>
      </p:sp>
      <p:sp>
        <p:nvSpPr>
          <p:cNvPr id="18" name="Text Placeholder 13">
            <a:extLst>
              <a:ext uri="{FF2B5EF4-FFF2-40B4-BE49-F238E27FC236}">
                <a16:creationId xmlns:a16="http://schemas.microsoft.com/office/drawing/2014/main" id="{22424DC5-8F60-6D73-90D9-AB7F149E3EF6}"/>
              </a:ext>
            </a:extLst>
          </p:cNvPr>
          <p:cNvSpPr txBox="1">
            <a:spLocks/>
          </p:cNvSpPr>
          <p:nvPr/>
        </p:nvSpPr>
        <p:spPr>
          <a:xfrm>
            <a:off x="7664894" y="3592999"/>
            <a:ext cx="2034523" cy="1111203"/>
          </a:xfrm>
          <a:prstGeom prst="rect">
            <a:avLst/>
          </a:prstGeom>
        </p:spPr>
        <p:txBody>
          <a:bodyPr lIns="45357" tIns="45357" rIns="45357" bIns="45357"/>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spcBef>
                <a:spcPts val="200"/>
              </a:spcBef>
              <a:spcAft>
                <a:spcPts val="200"/>
              </a:spcAft>
              <a:buClr>
                <a:srgbClr val="3C3D3E"/>
              </a:buClr>
              <a:buSzPct val="100000"/>
            </a:pPr>
            <a:r>
              <a:rPr lang="en-US" sz="1200"/>
              <a:t>Utilizing APIs and agentic AI to facilitate automated usage of AI outside of the chat interface.</a:t>
            </a:r>
          </a:p>
        </p:txBody>
      </p:sp>
      <p:sp>
        <p:nvSpPr>
          <p:cNvPr id="26" name="TextBox 25">
            <a:extLst>
              <a:ext uri="{FF2B5EF4-FFF2-40B4-BE49-F238E27FC236}">
                <a16:creationId xmlns:a16="http://schemas.microsoft.com/office/drawing/2014/main" id="{825219AE-4561-9B5E-B71C-C93F54EA54A1}"/>
              </a:ext>
            </a:extLst>
          </p:cNvPr>
          <p:cNvSpPr txBox="1"/>
          <p:nvPr/>
        </p:nvSpPr>
        <p:spPr>
          <a:xfrm>
            <a:off x="1205591" y="2074427"/>
            <a:ext cx="859316" cy="523220"/>
          </a:xfrm>
          <a:prstGeom prst="rect">
            <a:avLst/>
          </a:prstGeom>
          <a:noFill/>
        </p:spPr>
        <p:txBody>
          <a:bodyPr wrap="square">
            <a:spAutoFit/>
          </a:bodyPr>
          <a:lstStyle/>
          <a:p>
            <a:pPr algn="ctr"/>
            <a:r>
              <a:rPr lang="en-US" sz="2800">
                <a:solidFill>
                  <a:schemeClr val="accent6"/>
                </a:solidFill>
                <a:latin typeface="Barlow Condensed Medium" panose="00000606000000000000" pitchFamily="2" charset="0"/>
              </a:rPr>
              <a:t>50%</a:t>
            </a:r>
          </a:p>
        </p:txBody>
      </p:sp>
      <p:sp>
        <p:nvSpPr>
          <p:cNvPr id="27" name="TextBox 26">
            <a:extLst>
              <a:ext uri="{FF2B5EF4-FFF2-40B4-BE49-F238E27FC236}">
                <a16:creationId xmlns:a16="http://schemas.microsoft.com/office/drawing/2014/main" id="{8FCB9154-E56B-18A7-1035-42C2D4C61BC1}"/>
              </a:ext>
            </a:extLst>
          </p:cNvPr>
          <p:cNvSpPr txBox="1"/>
          <p:nvPr/>
        </p:nvSpPr>
        <p:spPr>
          <a:xfrm>
            <a:off x="3540003" y="2074427"/>
            <a:ext cx="859316" cy="523220"/>
          </a:xfrm>
          <a:prstGeom prst="rect">
            <a:avLst/>
          </a:prstGeom>
          <a:noFill/>
        </p:spPr>
        <p:txBody>
          <a:bodyPr wrap="square">
            <a:spAutoFit/>
          </a:bodyPr>
          <a:lstStyle/>
          <a:p>
            <a:pPr algn="ctr"/>
            <a:r>
              <a:rPr lang="en-US" sz="2800">
                <a:solidFill>
                  <a:schemeClr val="accent6"/>
                </a:solidFill>
                <a:latin typeface="Barlow Condensed Medium" panose="00000606000000000000" pitchFamily="2" charset="0"/>
              </a:rPr>
              <a:t>75%</a:t>
            </a:r>
          </a:p>
        </p:txBody>
      </p:sp>
      <p:sp>
        <p:nvSpPr>
          <p:cNvPr id="30" name="TextBox 29">
            <a:extLst>
              <a:ext uri="{FF2B5EF4-FFF2-40B4-BE49-F238E27FC236}">
                <a16:creationId xmlns:a16="http://schemas.microsoft.com/office/drawing/2014/main" id="{73B5BC54-6B90-2032-BEF2-D30E0C3103BD}"/>
              </a:ext>
            </a:extLst>
          </p:cNvPr>
          <p:cNvSpPr txBox="1"/>
          <p:nvPr/>
        </p:nvSpPr>
        <p:spPr>
          <a:xfrm>
            <a:off x="5898105" y="2074427"/>
            <a:ext cx="859316" cy="523220"/>
          </a:xfrm>
          <a:prstGeom prst="rect">
            <a:avLst/>
          </a:prstGeom>
          <a:noFill/>
        </p:spPr>
        <p:txBody>
          <a:bodyPr wrap="square">
            <a:spAutoFit/>
          </a:bodyPr>
          <a:lstStyle/>
          <a:p>
            <a:pPr algn="ctr"/>
            <a:r>
              <a:rPr lang="en-US" sz="2800">
                <a:solidFill>
                  <a:schemeClr val="accent6"/>
                </a:solidFill>
                <a:latin typeface="Barlow Condensed Medium" panose="00000606000000000000" pitchFamily="2" charset="0"/>
              </a:rPr>
              <a:t>45%</a:t>
            </a:r>
          </a:p>
        </p:txBody>
      </p:sp>
      <p:sp>
        <p:nvSpPr>
          <p:cNvPr id="31" name="TextBox 30">
            <a:extLst>
              <a:ext uri="{FF2B5EF4-FFF2-40B4-BE49-F238E27FC236}">
                <a16:creationId xmlns:a16="http://schemas.microsoft.com/office/drawing/2014/main" id="{E95D9133-8E8E-9021-DBBE-43D5A7B31B71}"/>
              </a:ext>
            </a:extLst>
          </p:cNvPr>
          <p:cNvSpPr txBox="1"/>
          <p:nvPr/>
        </p:nvSpPr>
        <p:spPr>
          <a:xfrm>
            <a:off x="8228325" y="2074427"/>
            <a:ext cx="859316" cy="523220"/>
          </a:xfrm>
          <a:prstGeom prst="rect">
            <a:avLst/>
          </a:prstGeom>
          <a:noFill/>
        </p:spPr>
        <p:txBody>
          <a:bodyPr wrap="square">
            <a:spAutoFit/>
          </a:bodyPr>
          <a:lstStyle/>
          <a:p>
            <a:pPr algn="ctr"/>
            <a:r>
              <a:rPr lang="en-US" sz="2800">
                <a:solidFill>
                  <a:schemeClr val="accent6"/>
                </a:solidFill>
                <a:latin typeface="Barlow Condensed Medium" panose="00000606000000000000" pitchFamily="2" charset="0"/>
              </a:rPr>
              <a:t>15%</a:t>
            </a:r>
          </a:p>
        </p:txBody>
      </p:sp>
      <p:sp>
        <p:nvSpPr>
          <p:cNvPr id="33" name="TextBox 32">
            <a:extLst>
              <a:ext uri="{FF2B5EF4-FFF2-40B4-BE49-F238E27FC236}">
                <a16:creationId xmlns:a16="http://schemas.microsoft.com/office/drawing/2014/main" id="{CD797725-08E1-C754-08D9-DC153089B528}"/>
              </a:ext>
            </a:extLst>
          </p:cNvPr>
          <p:cNvSpPr txBox="1"/>
          <p:nvPr/>
        </p:nvSpPr>
        <p:spPr>
          <a:xfrm>
            <a:off x="1946698" y="5466088"/>
            <a:ext cx="859316" cy="523220"/>
          </a:xfrm>
          <a:prstGeom prst="rect">
            <a:avLst/>
          </a:prstGeom>
          <a:noFill/>
        </p:spPr>
        <p:txBody>
          <a:bodyPr wrap="square">
            <a:spAutoFit/>
          </a:bodyPr>
          <a:lstStyle/>
          <a:p>
            <a:pPr algn="ctr"/>
            <a:r>
              <a:rPr lang="en-US" sz="2800">
                <a:solidFill>
                  <a:schemeClr val="accent6"/>
                </a:solidFill>
                <a:latin typeface="Barlow Condensed Medium" panose="00000606000000000000" pitchFamily="2" charset="0"/>
              </a:rPr>
              <a:t>05%</a:t>
            </a:r>
          </a:p>
        </p:txBody>
      </p:sp>
      <p:sp>
        <p:nvSpPr>
          <p:cNvPr id="36" name="Rectangle 35">
            <a:extLst>
              <a:ext uri="{FF2B5EF4-FFF2-40B4-BE49-F238E27FC236}">
                <a16:creationId xmlns:a16="http://schemas.microsoft.com/office/drawing/2014/main" id="{5D2C8400-1480-A142-9630-DA65AF8A5224}"/>
              </a:ext>
            </a:extLst>
          </p:cNvPr>
          <p:cNvSpPr/>
          <p:nvPr/>
        </p:nvSpPr>
        <p:spPr>
          <a:xfrm>
            <a:off x="587375" y="5181600"/>
            <a:ext cx="1160432" cy="10922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Barlow Condensed Medium" panose="00000606000000000000" pitchFamily="2" charset="0"/>
              </a:rPr>
              <a:t>Or none </a:t>
            </a:r>
          </a:p>
        </p:txBody>
      </p:sp>
      <p:sp>
        <p:nvSpPr>
          <p:cNvPr id="3" name="Rectangle: Diagonal Corners Snipped 2">
            <a:extLst>
              <a:ext uri="{FF2B5EF4-FFF2-40B4-BE49-F238E27FC236}">
                <a16:creationId xmlns:a16="http://schemas.microsoft.com/office/drawing/2014/main" id="{F5DF20B8-C4B7-4105-A0FC-524B272A39CD}"/>
              </a:ext>
            </a:extLst>
          </p:cNvPr>
          <p:cNvSpPr/>
          <p:nvPr/>
        </p:nvSpPr>
        <p:spPr>
          <a:xfrm>
            <a:off x="1796140" y="5181598"/>
            <a:ext cx="1160432" cy="1092200"/>
          </a:xfrm>
          <a:prstGeom prst="snip2DiagRect">
            <a:avLst/>
          </a:prstGeom>
          <a:noFill/>
          <a:ln w="63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Barlow Condensed Medium" panose="00000606000000000000" pitchFamily="2" charset="0"/>
            </a:endParaRPr>
          </a:p>
        </p:txBody>
      </p:sp>
    </p:spTree>
    <p:extLst>
      <p:ext uri="{BB962C8B-B14F-4D97-AF65-F5344CB8AC3E}">
        <p14:creationId xmlns:p14="http://schemas.microsoft.com/office/powerpoint/2010/main" val="39898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51FDE-F3D8-668D-7E39-766FA27E4081}"/>
            </a:ext>
          </a:extLst>
        </p:cNvPr>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1A38A4C2-1E6B-A9AF-B756-A66996A36997}"/>
              </a:ext>
            </a:extLst>
          </p:cNvPr>
          <p:cNvGraphicFramePr>
            <a:graphicFrameLocks noGrp="1"/>
          </p:cNvGraphicFramePr>
          <p:nvPr/>
        </p:nvGraphicFramePr>
        <p:xfrm>
          <a:off x="3289971" y="3120665"/>
          <a:ext cx="5669280" cy="2706624"/>
        </p:xfrm>
        <a:graphic>
          <a:graphicData uri="http://schemas.openxmlformats.org/drawingml/2006/table">
            <a:tbl>
              <a:tblPr firstRow="1" bandRow="1">
                <a:tableStyleId>{5C22544A-7EE6-4342-B048-85BDC9FD1C3A}</a:tableStyleId>
              </a:tblPr>
              <a:tblGrid>
                <a:gridCol w="914400">
                  <a:extLst>
                    <a:ext uri="{9D8B030D-6E8A-4147-A177-3AD203B41FA5}">
                      <a16:colId xmlns:a16="http://schemas.microsoft.com/office/drawing/2014/main" val="3136142849"/>
                    </a:ext>
                  </a:extLst>
                </a:gridCol>
                <a:gridCol w="4754880">
                  <a:extLst>
                    <a:ext uri="{9D8B030D-6E8A-4147-A177-3AD203B41FA5}">
                      <a16:colId xmlns:a16="http://schemas.microsoft.com/office/drawing/2014/main" val="2228316949"/>
                    </a:ext>
                  </a:extLst>
                </a:gridCol>
              </a:tblGrid>
              <a:tr h="502920">
                <a:tc>
                  <a:txBody>
                    <a:bodyPr/>
                    <a:lstStyle/>
                    <a:p>
                      <a:pPr algn="ctr"/>
                      <a:r>
                        <a:rPr lang="en-US" sz="1800" b="1">
                          <a:solidFill>
                            <a:schemeClr val="bg1"/>
                          </a:solidFill>
                        </a:rPr>
                        <a:t>A.</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defTabSz="990546" rtl="0" eaLnBrk="1" fontAlgn="auto" latinLnBrk="0" hangingPunct="1">
                        <a:lnSpc>
                          <a:spcPct val="100000"/>
                        </a:lnSpc>
                        <a:spcBef>
                          <a:spcPct val="20000"/>
                        </a:spcBef>
                        <a:spcAft>
                          <a:spcPts val="0"/>
                        </a:spcAft>
                        <a:buClrTx/>
                        <a:buSzTx/>
                        <a:buFontTx/>
                        <a:buNone/>
                        <a:tabLst/>
                        <a:defRPr/>
                      </a:pPr>
                      <a:r>
                        <a:rPr lang="en-US" sz="1800" b="0">
                          <a:solidFill>
                            <a:schemeClr val="tx1"/>
                          </a:solidFill>
                        </a:rPr>
                        <a:t>Increasing productivity and reducing manual tasks.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1333459524"/>
                  </a:ext>
                </a:extLst>
              </a:tr>
              <a:tr h="502920">
                <a:tc>
                  <a:txBody>
                    <a:bodyPr/>
                    <a:lstStyle/>
                    <a:p>
                      <a:pPr algn="ctr"/>
                      <a:r>
                        <a:rPr lang="en-US" sz="1800" b="1">
                          <a:solidFill>
                            <a:schemeClr val="bg1"/>
                          </a:solidFill>
                        </a:rPr>
                        <a:t>B.</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Enhancing audit quality through deeper analytics.</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834688579"/>
                  </a:ext>
                </a:extLst>
              </a:tr>
              <a:tr h="502920">
                <a:tc>
                  <a:txBody>
                    <a:bodyPr/>
                    <a:lstStyle/>
                    <a:p>
                      <a:pPr algn="ctr"/>
                      <a:r>
                        <a:rPr lang="en-US" sz="1800" b="1">
                          <a:solidFill>
                            <a:schemeClr val="bg1"/>
                          </a:solidFill>
                        </a:rPr>
                        <a:t>C.</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Staying ahead of industry trends and innovation.</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575865728"/>
                  </a:ext>
                </a:extLst>
              </a:tr>
              <a:tr h="502920">
                <a:tc>
                  <a:txBody>
                    <a:bodyPr/>
                    <a:lstStyle/>
                    <a:p>
                      <a:pPr algn="ctr"/>
                      <a:r>
                        <a:rPr lang="en-US" sz="1800" b="1">
                          <a:solidFill>
                            <a:schemeClr val="bg1"/>
                          </a:solidFill>
                        </a:rPr>
                        <a:t>D.</a:t>
                      </a:r>
                    </a:p>
                  </a:txBody>
                  <a:tcPr marL="0"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4"/>
                    </a:solidFill>
                  </a:tcPr>
                </a:tc>
                <a:tc>
                  <a:txBody>
                    <a:bodyPr/>
                    <a:lstStyle/>
                    <a:p>
                      <a:pPr marL="0" marR="0" lvl="0" indent="0" algn="l" rtl="0">
                        <a:lnSpc>
                          <a:spcPct val="100000"/>
                        </a:lnSpc>
                        <a:spcBef>
                          <a:spcPct val="20000"/>
                        </a:spcBef>
                        <a:spcAft>
                          <a:spcPts val="0"/>
                        </a:spcAft>
                        <a:buClrTx/>
                        <a:buSzTx/>
                        <a:buFontTx/>
                        <a:buNone/>
                      </a:pPr>
                      <a:r>
                        <a:rPr lang="en-US" sz="1800" b="0" kern="0" noProof="0">
                          <a:solidFill>
                            <a:schemeClr val="tx2"/>
                          </a:solidFill>
                          <a:latin typeface="+mn-lt"/>
                          <a:ea typeface="+mn-ea"/>
                          <a:cs typeface="+mn-cs"/>
                        </a:rPr>
                        <a:t>Meeting organizational expectations on tech adoption.</a:t>
                      </a:r>
                    </a:p>
                  </a:txBody>
                  <a:tcPr marL="256032" marR="0" marT="64008" marB="6400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noFill/>
                  </a:tcPr>
                </a:tc>
                <a:extLst>
                  <a:ext uri="{0D108BD9-81ED-4DB2-BD59-A6C34878D82A}">
                    <a16:rowId xmlns:a16="http://schemas.microsoft.com/office/drawing/2014/main" val="2161716982"/>
                  </a:ext>
                </a:extLst>
              </a:tr>
            </a:tbl>
          </a:graphicData>
        </a:graphic>
      </p:graphicFrame>
      <p:sp>
        <p:nvSpPr>
          <p:cNvPr id="11" name="Rectangle 10">
            <a:extLst>
              <a:ext uri="{FF2B5EF4-FFF2-40B4-BE49-F238E27FC236}">
                <a16:creationId xmlns:a16="http://schemas.microsoft.com/office/drawing/2014/main" id="{F1B32E3E-7186-CF36-5315-3BA62DE6A501}"/>
              </a:ext>
            </a:extLst>
          </p:cNvPr>
          <p:cNvSpPr/>
          <p:nvPr/>
        </p:nvSpPr>
        <p:spPr>
          <a:xfrm>
            <a:off x="0" y="1119979"/>
            <a:ext cx="12192000" cy="1325270"/>
          </a:xfrm>
          <a:prstGeom prst="rect">
            <a:avLst/>
          </a:prstGeom>
          <a:gradFill flip="none" rotWithShape="1">
            <a:gsLst>
              <a:gs pos="0">
                <a:srgbClr val="5D7B9A"/>
              </a:gs>
              <a:gs pos="100000">
                <a:srgbClr val="004068"/>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574675"/>
            <a:r>
              <a:rPr lang="en-US" sz="2400" b="1"/>
              <a:t>What’s your biggest motivator for adopting Copilot in your audit work?</a:t>
            </a:r>
          </a:p>
        </p:txBody>
      </p:sp>
      <p:sp>
        <p:nvSpPr>
          <p:cNvPr id="13" name="Title 2">
            <a:extLst>
              <a:ext uri="{FF2B5EF4-FFF2-40B4-BE49-F238E27FC236}">
                <a16:creationId xmlns:a16="http://schemas.microsoft.com/office/drawing/2014/main" id="{A21E9A13-C715-D54D-B6BB-A90A5AD283BA}"/>
              </a:ext>
            </a:extLst>
          </p:cNvPr>
          <p:cNvSpPr>
            <a:spLocks noGrp="1"/>
          </p:cNvSpPr>
          <p:nvPr>
            <p:ph type="title"/>
          </p:nvPr>
        </p:nvSpPr>
        <p:spPr>
          <a:xfrm>
            <a:off x="588963" y="584200"/>
            <a:ext cx="11012485" cy="443201"/>
          </a:xfrm>
        </p:spPr>
        <p:txBody>
          <a:bodyPr>
            <a:normAutofit fontScale="90000"/>
          </a:bodyPr>
          <a:lstStyle/>
          <a:p>
            <a:r>
              <a:rPr lang="en-US" sz="4000"/>
              <a:t>Poll Question 2</a:t>
            </a:r>
          </a:p>
        </p:txBody>
      </p:sp>
    </p:spTree>
    <p:extLst>
      <p:ext uri="{BB962C8B-B14F-4D97-AF65-F5344CB8AC3E}">
        <p14:creationId xmlns:p14="http://schemas.microsoft.com/office/powerpoint/2010/main" val="2966637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7" descr="A circular diagram of software&#10;&#10;Description automatically generated">
            <a:extLst>
              <a:ext uri="{FF2B5EF4-FFF2-40B4-BE49-F238E27FC236}">
                <a16:creationId xmlns:a16="http://schemas.microsoft.com/office/drawing/2014/main" id="{80CB090B-5224-9ECF-2261-98F0866D0135}"/>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47320" y="328417"/>
            <a:ext cx="5985144" cy="5945383"/>
          </a:xfrm>
          <a:prstGeom prst="rect">
            <a:avLst/>
          </a:prstGeom>
        </p:spPr>
      </p:pic>
      <p:sp>
        <p:nvSpPr>
          <p:cNvPr id="3" name="Title 2">
            <a:extLst>
              <a:ext uri="{FF2B5EF4-FFF2-40B4-BE49-F238E27FC236}">
                <a16:creationId xmlns:a16="http://schemas.microsoft.com/office/drawing/2014/main" id="{B4CBC76B-E28B-1385-3AD5-AD0CC457468C}"/>
              </a:ext>
            </a:extLst>
          </p:cNvPr>
          <p:cNvSpPr>
            <a:spLocks noGrp="1"/>
          </p:cNvSpPr>
          <p:nvPr>
            <p:ph type="title"/>
          </p:nvPr>
        </p:nvSpPr>
        <p:spPr/>
        <p:txBody>
          <a:bodyPr>
            <a:normAutofit fontScale="90000"/>
          </a:bodyPr>
          <a:lstStyle/>
          <a:p>
            <a:r>
              <a:rPr lang="en-US" sz="4000"/>
              <a:t>Microsoft’s Copilot Products </a:t>
            </a:r>
          </a:p>
        </p:txBody>
      </p:sp>
      <p:sp>
        <p:nvSpPr>
          <p:cNvPr id="5" name="Text Placeholder 52">
            <a:extLst>
              <a:ext uri="{FF2B5EF4-FFF2-40B4-BE49-F238E27FC236}">
                <a16:creationId xmlns:a16="http://schemas.microsoft.com/office/drawing/2014/main" id="{513B1ABB-DA34-3B09-0DB7-A71D8ACEB1FA}"/>
              </a:ext>
            </a:extLst>
          </p:cNvPr>
          <p:cNvSpPr txBox="1">
            <a:spLocks/>
          </p:cNvSpPr>
          <p:nvPr/>
        </p:nvSpPr>
        <p:spPr>
          <a:xfrm>
            <a:off x="491580" y="1109010"/>
            <a:ext cx="4073493" cy="4993917"/>
          </a:xfrm>
          <a:prstGeom prst="rect">
            <a:avLst/>
          </a:prstGeom>
        </p:spPr>
        <p:txBody>
          <a:bodyPr/>
          <a:lstStyle>
            <a:lvl1pPr marL="9525" indent="0" algn="l" defTabSz="914354" rtl="0" eaLnBrk="1" latinLnBrk="0" hangingPunct="1">
              <a:lnSpc>
                <a:spcPct val="100000"/>
              </a:lnSpc>
              <a:spcBef>
                <a:spcPts val="0"/>
              </a:spcBef>
              <a:spcAft>
                <a:spcPts val="600"/>
              </a:spcAft>
              <a:buFont typeface="Arial" panose="020B0604020202020204" pitchFamily="34" charset="0"/>
              <a:buNone/>
              <a:tabLst/>
              <a:defRPr sz="1400" kern="1200" baseline="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100000"/>
              </a:lnSpc>
              <a:spcBef>
                <a:spcPts val="0"/>
              </a:spcBef>
              <a:spcAft>
                <a:spcPts val="600"/>
              </a:spcAft>
              <a:buFont typeface="Arial" panose="020B0604020202020204" pitchFamily="34" charset="0"/>
              <a:buChar char="•"/>
              <a:defRPr sz="1400" kern="1200" baseline="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Copilot is a brand, a collection of approximately 60 tools and applications leveraging AI.</a:t>
            </a:r>
          </a:p>
          <a:p>
            <a:endParaRPr lang="en-US" sz="2000"/>
          </a:p>
          <a:p>
            <a:r>
              <a:rPr lang="en-US" sz="2000"/>
              <a:t>Microsoft has organized and embedded Copilot across multiple Microsoft products.</a:t>
            </a:r>
          </a:p>
          <a:p>
            <a:endParaRPr lang="en-US" sz="2000"/>
          </a:p>
          <a:p>
            <a:r>
              <a:rPr lang="en-US" sz="2000"/>
              <a:t>Most organizations start with Copilot for M365, which is the suite of Office applications.</a:t>
            </a:r>
          </a:p>
          <a:p>
            <a:endParaRPr lang="en-US" sz="2000"/>
          </a:p>
          <a:p>
            <a:r>
              <a:rPr lang="en-US" sz="2000"/>
              <a:t>From M365 Copilot, companies tend to expand to custom agents, or Data/AI, or Power Platform.</a:t>
            </a:r>
          </a:p>
          <a:p>
            <a:endParaRPr lang="en-US" sz="2000"/>
          </a:p>
        </p:txBody>
      </p:sp>
      <p:sp>
        <p:nvSpPr>
          <p:cNvPr id="2" name="Slide Number Placeholder 1">
            <a:extLst>
              <a:ext uri="{FF2B5EF4-FFF2-40B4-BE49-F238E27FC236}">
                <a16:creationId xmlns:a16="http://schemas.microsoft.com/office/drawing/2014/main" id="{31FE351B-961F-81BB-E37C-E29E2C9E3F1E}"/>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8</a:t>
            </a:fld>
            <a:endParaRPr lang="en-US" sz="1050"/>
          </a:p>
        </p:txBody>
      </p:sp>
    </p:spTree>
    <p:extLst>
      <p:ext uri="{BB962C8B-B14F-4D97-AF65-F5344CB8AC3E}">
        <p14:creationId xmlns:p14="http://schemas.microsoft.com/office/powerpoint/2010/main" val="1902837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a:extLst>
              <a:ext uri="{FF2B5EF4-FFF2-40B4-BE49-F238E27FC236}">
                <a16:creationId xmlns:a16="http://schemas.microsoft.com/office/drawing/2014/main" id="{351710D9-934D-3DBF-03A3-530F7AB2D64F}"/>
              </a:ext>
            </a:extLst>
          </p:cNvPr>
          <p:cNvSpPr txBox="1"/>
          <p:nvPr/>
        </p:nvSpPr>
        <p:spPr>
          <a:xfrm>
            <a:off x="6004965" y="1387247"/>
            <a:ext cx="5719654" cy="4770537"/>
          </a:xfrm>
          <a:prstGeom prst="rect">
            <a:avLst/>
          </a:prstGeom>
          <a:noFill/>
        </p:spPr>
        <p:txBody>
          <a:bodyPr wrap="square" rtlCol="0">
            <a:spAutoFit/>
          </a:bodyPr>
          <a:lstStyle/>
          <a:p>
            <a:pPr marL="285750" indent="-285750">
              <a:buFont typeface="Arial" panose="020B0604020202020204" pitchFamily="34" charset="0"/>
              <a:buChar char="•"/>
            </a:pPr>
            <a:r>
              <a:rPr lang="en-US" sz="1200"/>
              <a:t>Copilot utilizes </a:t>
            </a:r>
            <a:r>
              <a:rPr lang="en-US" sz="1300" b="1">
                <a:solidFill>
                  <a:schemeClr val="accent6"/>
                </a:solidFill>
              </a:rPr>
              <a:t>Generative AI within M365 apps </a:t>
            </a:r>
            <a:r>
              <a:rPr lang="en-US" sz="1200"/>
              <a:t>to assist with everyday tasks to help you save time to be able to focus on more important work.</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Copilot utilizes </a:t>
            </a:r>
            <a:r>
              <a:rPr lang="en-US" sz="1300" b="1">
                <a:solidFill>
                  <a:schemeClr val="accent6"/>
                </a:solidFill>
              </a:rPr>
              <a:t>Large Language Models (LLM) </a:t>
            </a:r>
            <a:r>
              <a:rPr lang="en-US" sz="1200"/>
              <a:t>to;</a:t>
            </a:r>
          </a:p>
          <a:p>
            <a:pPr marL="742928" lvl="1" indent="-285750">
              <a:buFont typeface="Courier New" panose="02070309020205020404" pitchFamily="49" charset="0"/>
              <a:buChar char="o"/>
            </a:pPr>
            <a:r>
              <a:rPr lang="en-US" sz="1200"/>
              <a:t>Understand requests in plain language</a:t>
            </a:r>
          </a:p>
          <a:p>
            <a:pPr marL="742928" lvl="1" indent="-285750">
              <a:buFont typeface="Courier New" panose="02070309020205020404" pitchFamily="49" charset="0"/>
              <a:buChar char="o"/>
            </a:pPr>
            <a:r>
              <a:rPr lang="en-US" sz="1200"/>
              <a:t>Understand and summarize large amounts of information</a:t>
            </a:r>
          </a:p>
          <a:p>
            <a:pPr marL="742928" lvl="1" indent="-285750">
              <a:buFont typeface="Courier New" panose="02070309020205020404" pitchFamily="49" charset="0"/>
              <a:buChar char="o"/>
            </a:pPr>
            <a:r>
              <a:rPr lang="en-US" sz="1200"/>
              <a:t>Generate additional content within the context of provided references </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Copilot’s features are </a:t>
            </a:r>
            <a:r>
              <a:rPr lang="en-US" sz="1300" b="1">
                <a:solidFill>
                  <a:schemeClr val="accent6"/>
                </a:solidFill>
              </a:rPr>
              <a:t>directly integrated within the M365 applications,</a:t>
            </a:r>
            <a:r>
              <a:rPr lang="en-US" sz="1200"/>
              <a:t> so the interactions and work occur right where you are working</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Copilot for M365 with Commercial Data protection ensures your organization’s data is secure and remains safe from risky access</a:t>
            </a:r>
          </a:p>
          <a:p>
            <a:pPr marL="742928" lvl="1" indent="-285750">
              <a:buFont typeface="Courier New" panose="02070309020205020404" pitchFamily="49" charset="0"/>
              <a:buChar char="o"/>
            </a:pPr>
            <a:r>
              <a:rPr lang="en-US" sz="1200"/>
              <a:t>Your requests can only use information on data that you have access to.</a:t>
            </a:r>
          </a:p>
          <a:p>
            <a:pPr marL="742928" lvl="1" indent="-285750">
              <a:buFont typeface="Courier New" panose="02070309020205020404" pitchFamily="49" charset="0"/>
              <a:buChar char="o"/>
            </a:pPr>
            <a:r>
              <a:rPr lang="en-US" sz="1200"/>
              <a:t>Or you can connect Copilot to the web to utilize publicly available information.</a:t>
            </a:r>
          </a:p>
          <a:p>
            <a:pPr marL="742928" lvl="1" indent="-285750">
              <a:buFont typeface="Courier New" panose="02070309020205020404" pitchFamily="49" charset="0"/>
              <a:buChar char="o"/>
            </a:pPr>
            <a:r>
              <a:rPr lang="en-US" sz="1200"/>
              <a:t>Proprietary data and requests are not captured by Microsoft for training data models</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r>
              <a:rPr lang="en-US" sz="1200"/>
              <a:t>Benefits</a:t>
            </a:r>
          </a:p>
          <a:p>
            <a:pPr marL="742928" lvl="1" indent="-285750">
              <a:buFont typeface="Courier New" panose="02070309020205020404" pitchFamily="49" charset="0"/>
              <a:buChar char="o"/>
            </a:pPr>
            <a:r>
              <a:rPr lang="en-US" sz="1300" b="1">
                <a:solidFill>
                  <a:schemeClr val="accent6"/>
                </a:solidFill>
              </a:rPr>
              <a:t>Improve quality of work</a:t>
            </a:r>
          </a:p>
          <a:p>
            <a:pPr marL="742928" lvl="1" indent="-285750">
              <a:buFont typeface="Courier New" panose="02070309020205020404" pitchFamily="49" charset="0"/>
              <a:buChar char="o"/>
            </a:pPr>
            <a:r>
              <a:rPr lang="en-US" sz="1300" b="1">
                <a:solidFill>
                  <a:schemeClr val="accent6"/>
                </a:solidFill>
              </a:rPr>
              <a:t>Facilitate creativity</a:t>
            </a:r>
          </a:p>
          <a:p>
            <a:pPr marL="742928" lvl="1" indent="-285750">
              <a:buFont typeface="Courier New" panose="02070309020205020404" pitchFamily="49" charset="0"/>
              <a:buChar char="o"/>
            </a:pPr>
            <a:r>
              <a:rPr lang="en-US" sz="1300" b="1">
                <a:solidFill>
                  <a:schemeClr val="accent6"/>
                </a:solidFill>
              </a:rPr>
              <a:t>Find information faster</a:t>
            </a:r>
          </a:p>
        </p:txBody>
      </p:sp>
      <p:sp>
        <p:nvSpPr>
          <p:cNvPr id="16" name="Title 15">
            <a:extLst>
              <a:ext uri="{FF2B5EF4-FFF2-40B4-BE49-F238E27FC236}">
                <a16:creationId xmlns:a16="http://schemas.microsoft.com/office/drawing/2014/main" id="{1AF45EB9-6738-F6B1-A3E6-AA836A62CED0}"/>
              </a:ext>
            </a:extLst>
          </p:cNvPr>
          <p:cNvSpPr>
            <a:spLocks noGrp="1"/>
          </p:cNvSpPr>
          <p:nvPr>
            <p:ph type="title"/>
          </p:nvPr>
        </p:nvSpPr>
        <p:spPr>
          <a:xfrm>
            <a:off x="588963" y="338393"/>
            <a:ext cx="11012485" cy="443201"/>
          </a:xfrm>
        </p:spPr>
        <p:txBody>
          <a:bodyPr>
            <a:normAutofit fontScale="90000"/>
          </a:bodyPr>
          <a:lstStyle/>
          <a:p>
            <a:r>
              <a:rPr lang="en-US" sz="4000" dirty="0"/>
              <a:t>What is Copilot for M365?</a:t>
            </a:r>
          </a:p>
        </p:txBody>
      </p:sp>
      <p:pic>
        <p:nvPicPr>
          <p:cNvPr id="6" name="Picture 5" descr="A screenshot of a computer&#10;&#10;Description automatically generated">
            <a:extLst>
              <a:ext uri="{FF2B5EF4-FFF2-40B4-BE49-F238E27FC236}">
                <a16:creationId xmlns:a16="http://schemas.microsoft.com/office/drawing/2014/main" id="{271E93F1-91E3-A489-61DF-0F1344DCD84F}"/>
              </a:ext>
            </a:extLst>
          </p:cNvPr>
          <p:cNvPicPr>
            <a:picLocks noChangeAspect="1"/>
          </p:cNvPicPr>
          <p:nvPr/>
        </p:nvPicPr>
        <p:blipFill>
          <a:blip r:embed="rId4"/>
          <a:stretch>
            <a:fillRect/>
          </a:stretch>
        </p:blipFill>
        <p:spPr>
          <a:xfrm>
            <a:off x="285311" y="922515"/>
            <a:ext cx="5719654" cy="2837217"/>
          </a:xfrm>
          <a:prstGeom prst="rect">
            <a:avLst/>
          </a:prstGeom>
        </p:spPr>
      </p:pic>
      <p:pic>
        <p:nvPicPr>
          <p:cNvPr id="12" name="Graphic 11" descr="Badge with solid fill">
            <a:extLst>
              <a:ext uri="{FF2B5EF4-FFF2-40B4-BE49-F238E27FC236}">
                <a16:creationId xmlns:a16="http://schemas.microsoft.com/office/drawing/2014/main" id="{A9C3514E-A245-C07B-2308-1BE168BFA7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15519" y="4212082"/>
            <a:ext cx="228600" cy="228600"/>
          </a:xfrm>
          <a:prstGeom prst="rect">
            <a:avLst/>
          </a:prstGeom>
        </p:spPr>
      </p:pic>
      <p:pic>
        <p:nvPicPr>
          <p:cNvPr id="18" name="Graphic 17" descr="Badge 1 with solid fill">
            <a:extLst>
              <a:ext uri="{FF2B5EF4-FFF2-40B4-BE49-F238E27FC236}">
                <a16:creationId xmlns:a16="http://schemas.microsoft.com/office/drawing/2014/main" id="{872500E3-87B8-1F04-5732-D807F21E22E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36346" y="1982811"/>
            <a:ext cx="228600" cy="228600"/>
          </a:xfrm>
          <a:prstGeom prst="rect">
            <a:avLst/>
          </a:prstGeom>
        </p:spPr>
      </p:pic>
      <p:grpSp>
        <p:nvGrpSpPr>
          <p:cNvPr id="23" name="Group 22">
            <a:extLst>
              <a:ext uri="{FF2B5EF4-FFF2-40B4-BE49-F238E27FC236}">
                <a16:creationId xmlns:a16="http://schemas.microsoft.com/office/drawing/2014/main" id="{371422EB-DD46-7254-CDAC-B571DDAFD472}"/>
              </a:ext>
            </a:extLst>
          </p:cNvPr>
          <p:cNvGrpSpPr/>
          <p:nvPr/>
        </p:nvGrpSpPr>
        <p:grpSpPr>
          <a:xfrm>
            <a:off x="1194558" y="2670627"/>
            <a:ext cx="3359259" cy="232609"/>
            <a:chOff x="1035070" y="2674636"/>
            <a:chExt cx="3359259" cy="232609"/>
          </a:xfrm>
        </p:grpSpPr>
        <p:pic>
          <p:nvPicPr>
            <p:cNvPr id="10" name="Graphic 9" descr="Badge 1 with solid fill">
              <a:extLst>
                <a:ext uri="{FF2B5EF4-FFF2-40B4-BE49-F238E27FC236}">
                  <a16:creationId xmlns:a16="http://schemas.microsoft.com/office/drawing/2014/main" id="{BE7C850A-94B5-2E33-E7E4-7CD1DE4E38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070" y="2678645"/>
              <a:ext cx="228600" cy="228600"/>
            </a:xfrm>
            <a:prstGeom prst="rect">
              <a:avLst/>
            </a:prstGeom>
          </p:spPr>
        </p:pic>
        <p:pic>
          <p:nvPicPr>
            <p:cNvPr id="14" name="Graphic 13" descr="Badge 3 with solid fill">
              <a:extLst>
                <a:ext uri="{FF2B5EF4-FFF2-40B4-BE49-F238E27FC236}">
                  <a16:creationId xmlns:a16="http://schemas.microsoft.com/office/drawing/2014/main" id="{262D819D-EAE6-3D53-3817-B711B71EF9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70231" y="2678645"/>
              <a:ext cx="228600" cy="228600"/>
            </a:xfrm>
            <a:prstGeom prst="rect">
              <a:avLst/>
            </a:prstGeom>
          </p:spPr>
        </p:pic>
        <p:pic>
          <p:nvPicPr>
            <p:cNvPr id="17" name="Graphic 16" descr="Badge 4 with solid fill">
              <a:extLst>
                <a:ext uri="{FF2B5EF4-FFF2-40B4-BE49-F238E27FC236}">
                  <a16:creationId xmlns:a16="http://schemas.microsoft.com/office/drawing/2014/main" id="{97241F46-46B8-6AD9-47FB-60E4F8A8CD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5729" y="2678645"/>
              <a:ext cx="228600" cy="228600"/>
            </a:xfrm>
            <a:prstGeom prst="rect">
              <a:avLst/>
            </a:prstGeom>
          </p:spPr>
        </p:pic>
        <p:pic>
          <p:nvPicPr>
            <p:cNvPr id="19" name="Graphic 18" descr="Badge with solid fill">
              <a:extLst>
                <a:ext uri="{FF2B5EF4-FFF2-40B4-BE49-F238E27FC236}">
                  <a16:creationId xmlns:a16="http://schemas.microsoft.com/office/drawing/2014/main" id="{CD7E0693-F6E6-A870-68B9-EDD39341573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01382" y="2674636"/>
              <a:ext cx="228600" cy="228600"/>
            </a:xfrm>
            <a:prstGeom prst="rect">
              <a:avLst/>
            </a:prstGeom>
          </p:spPr>
        </p:pic>
      </p:grpSp>
      <p:pic>
        <p:nvPicPr>
          <p:cNvPr id="20" name="Graphic 19" descr="Badge 3 with solid fill">
            <a:extLst>
              <a:ext uri="{FF2B5EF4-FFF2-40B4-BE49-F238E27FC236}">
                <a16:creationId xmlns:a16="http://schemas.microsoft.com/office/drawing/2014/main" id="{80001CE7-AD9F-568A-21F1-4D9BA13980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960" y="2903236"/>
            <a:ext cx="228600" cy="228600"/>
          </a:xfrm>
          <a:prstGeom prst="rect">
            <a:avLst/>
          </a:prstGeom>
        </p:spPr>
      </p:pic>
      <p:pic>
        <p:nvPicPr>
          <p:cNvPr id="21" name="Graphic 20" descr="Badge 4 with solid fill">
            <a:extLst>
              <a:ext uri="{FF2B5EF4-FFF2-40B4-BE49-F238E27FC236}">
                <a16:creationId xmlns:a16="http://schemas.microsoft.com/office/drawing/2014/main" id="{8B4A55B6-3FE7-6602-9715-37E28134FEE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37814" y="4577560"/>
            <a:ext cx="228600" cy="228600"/>
          </a:xfrm>
          <a:prstGeom prst="rect">
            <a:avLst/>
          </a:prstGeom>
        </p:spPr>
      </p:pic>
      <p:pic>
        <p:nvPicPr>
          <p:cNvPr id="22" name="Graphic 21" descr="Badge with solid fill">
            <a:extLst>
              <a:ext uri="{FF2B5EF4-FFF2-40B4-BE49-F238E27FC236}">
                <a16:creationId xmlns:a16="http://schemas.microsoft.com/office/drawing/2014/main" id="{0A5A506A-5296-A828-D77F-22E98BACA2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6236" y="4155087"/>
            <a:ext cx="228600" cy="228600"/>
          </a:xfrm>
          <a:prstGeom prst="rect">
            <a:avLst/>
          </a:prstGeom>
        </p:spPr>
      </p:pic>
      <p:pic>
        <p:nvPicPr>
          <p:cNvPr id="24" name="Graphic 23" descr="Badge with solid fill">
            <a:extLst>
              <a:ext uri="{FF2B5EF4-FFF2-40B4-BE49-F238E27FC236}">
                <a16:creationId xmlns:a16="http://schemas.microsoft.com/office/drawing/2014/main" id="{945554CB-7175-7384-3508-C0810189D9F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37382" y="4440682"/>
            <a:ext cx="228600" cy="228600"/>
          </a:xfrm>
          <a:prstGeom prst="rect">
            <a:avLst/>
          </a:prstGeom>
        </p:spPr>
      </p:pic>
      <p:sp>
        <p:nvSpPr>
          <p:cNvPr id="2" name="Slide Number Placeholder 1">
            <a:extLst>
              <a:ext uri="{FF2B5EF4-FFF2-40B4-BE49-F238E27FC236}">
                <a16:creationId xmlns:a16="http://schemas.microsoft.com/office/drawing/2014/main" id="{83AC056E-2EF2-5DB1-9429-C281FFFC95FC}"/>
              </a:ext>
            </a:extLst>
          </p:cNvPr>
          <p:cNvSpPr txBox="1">
            <a:spLocks/>
          </p:cNvSpPr>
          <p:nvPr/>
        </p:nvSpPr>
        <p:spPr>
          <a:xfrm>
            <a:off x="587373" y="6356352"/>
            <a:ext cx="2743200" cy="365125"/>
          </a:xfrm>
          <a:prstGeom prst="rect">
            <a:avLst/>
          </a:prstGeom>
        </p:spPr>
        <p:txBody>
          <a:bodyPr/>
          <a:lst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a:lstStyle>
          <a:p>
            <a:fld id="{33C27F37-4D97-F84C-9FA0-B0298962BDCE}" type="slidenum">
              <a:rPr lang="en-US" sz="1050" smtClean="0"/>
              <a:pPr/>
              <a:t>9</a:t>
            </a:fld>
            <a:endParaRPr lang="en-US" sz="1050"/>
          </a:p>
        </p:txBody>
      </p:sp>
      <p:pic>
        <p:nvPicPr>
          <p:cNvPr id="3" name="Picture 2">
            <a:extLst>
              <a:ext uri="{FF2B5EF4-FFF2-40B4-BE49-F238E27FC236}">
                <a16:creationId xmlns:a16="http://schemas.microsoft.com/office/drawing/2014/main" id="{373FD127-FCA2-523C-F5EC-F08D87C30660}"/>
              </a:ext>
            </a:extLst>
          </p:cNvPr>
          <p:cNvPicPr>
            <a:picLocks noChangeAspect="1"/>
          </p:cNvPicPr>
          <p:nvPr/>
        </p:nvPicPr>
        <p:blipFill>
          <a:blip r:embed="rId13"/>
          <a:stretch>
            <a:fillRect/>
          </a:stretch>
        </p:blipFill>
        <p:spPr>
          <a:xfrm>
            <a:off x="374987" y="3624021"/>
            <a:ext cx="5674769" cy="2938174"/>
          </a:xfrm>
          <a:prstGeom prst="rect">
            <a:avLst/>
          </a:prstGeom>
        </p:spPr>
      </p:pic>
    </p:spTree>
    <p:custDataLst>
      <p:tags r:id="rId1"/>
    </p:custDataLst>
    <p:extLst>
      <p:ext uri="{BB962C8B-B14F-4D97-AF65-F5344CB8AC3E}">
        <p14:creationId xmlns:p14="http://schemas.microsoft.com/office/powerpoint/2010/main" val="7314461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PLORISLIBID" val="L54a6acd3-e1a5-47ab-8120-09d909c7fe70.1.gLLi+w=="/>
  <p:tag name="APLORISLIBMETADATA" val="&lt;Metadata&gt;&lt;Field Name=&quot;TemplateCategory&quot; Type=&quot;text&quot;&gt;&lt;Value&gt;Deliverables\Agenda&lt;/Value&gt;&lt;/Field&gt;&lt;Field Name=&quot;Tags&quot; Type=&quot;text&quot;&gt;&lt;Value&gt;Design Template&lt;/Value&gt;&lt;/Field&gt;&lt;Field Name=&quot;SearchTerms&quot; Type=&quot;text&quot;&gt;&lt;Value&gt;Table of contents&lt;/Value&gt;&lt;Value&gt;TOC&lt;/Value&gt;&lt;Value&gt;image&lt;/Value&gt;&lt;Value&gt;Agenda&lt;/Value&gt;&lt;Value&gt;Image&lt;/Value&gt;&lt;/Field&gt;&lt;Field Name=&quot;SlideOwner&quot; Type=&quot;text&quot;&gt;&lt;Value&gt;Design Team&lt;/Value&gt;&lt;/Field&gt;&lt;/Metadata&gt;"/>
</p:tagLst>
</file>

<file path=ppt/tags/tag2.xml><?xml version="1.0" encoding="utf-8"?>
<p:tagLst xmlns:a="http://schemas.openxmlformats.org/drawingml/2006/main" xmlns:r="http://schemas.openxmlformats.org/officeDocument/2006/relationships" xmlns:p="http://schemas.openxmlformats.org/presentationml/2006/main">
  <p:tag name="APLORISLIBID" val="L54a6acd3-e1a5-47ab-8120-09d909c7fe70.1.gLLi+w=="/>
  <p:tag name="APLORISLIBMETADATA" val="&lt;Metadata&gt;&lt;Field Name=&quot;TemplateCategory&quot; Type=&quot;text&quot;&gt;&lt;Value&gt;Deliverables\Agenda&lt;/Value&gt;&lt;/Field&gt;&lt;Field Name=&quot;Tags&quot; Type=&quot;text&quot;&gt;&lt;Value&gt;Design Template&lt;/Value&gt;&lt;/Field&gt;&lt;Field Name=&quot;SearchTerms&quot; Type=&quot;text&quot;&gt;&lt;Value&gt;Table of contents&lt;/Value&gt;&lt;Value&gt;TOC&lt;/Value&gt;&lt;Value&gt;image&lt;/Value&gt;&lt;Value&gt;Agenda&lt;/Value&gt;&lt;Value&gt;Image&lt;/Value&gt;&lt;/Field&gt;&lt;Field Name=&quot;SlideOwner&quot; Type=&quot;text&quot;&gt;&lt;Value&gt;Design Team&lt;/Value&gt;&lt;/Field&gt;&lt;/Metadata&gt;"/>
</p:tagLst>
</file>

<file path=ppt/tags/tag3.xml><?xml version="1.0" encoding="utf-8"?>
<p:tagLst xmlns:a="http://schemas.openxmlformats.org/drawingml/2006/main" xmlns:r="http://schemas.openxmlformats.org/officeDocument/2006/relationships" xmlns:p="http://schemas.openxmlformats.org/presentationml/2006/main">
  <p:tag name="APLORISLIBMETADATA" val="&lt;Metadata&gt;&lt;Field Name=&quot;TemplateCategory&quot; Type=&quot;text&quot;&gt;&lt;Value&gt;Deliverables\Agenda&lt;/Value&gt;&lt;/Field&gt;&lt;Field Name=&quot;Tags&quot; Type=&quot;text&quot;&gt;&lt;Value&gt;Design Template&lt;/Value&gt;&lt;/Field&gt;&lt;Field Name=&quot;SearchTerms&quot; Type=&quot;text&quot;&gt;&lt;Value&gt;Table of contents&lt;/Value&gt;&lt;Value&gt;TOC&lt;/Value&gt;&lt;Value&gt;image&lt;/Value&gt;&lt;Value&gt;Agenda&lt;/Value&gt;&lt;Value&gt;Image&lt;/Value&gt;&lt;/Field&gt;&lt;Field Name=&quot;SlideOwner&quot; Type=&quot;text&quot;&gt;&lt;Value&gt;Design Team&lt;/Value&gt;&lt;/Field&gt;&lt;/Metadata&gt;"/>
  <p:tag name="APLORISLIBID" val="L54a6acd3-e1a5-47ab-8120-09d909c7fe70.1.gLLi+w=="/>
</p:tagLst>
</file>

<file path=ppt/tags/tag4.xml><?xml version="1.0" encoding="utf-8"?>
<p:tagLst xmlns:a="http://schemas.openxmlformats.org/drawingml/2006/main" xmlns:r="http://schemas.openxmlformats.org/officeDocument/2006/relationships" xmlns:p="http://schemas.openxmlformats.org/presentationml/2006/main">
  <p:tag name="APLORISLIBID" val="L571970a6-bd70-4190-a876-dea3678d3792.1.LUGbYg=="/>
  <p:tag name="APLORISLIBMETADATA" val="&lt;Metadata&gt;&lt;Field Name=&quot;TemplateCategory&quot; Type=&quot;text&quot;&gt;&lt;Value&gt;Charts, Dashboards &amp;amp; Maps\Dashboards&lt;/Value&gt;&lt;Value&gt;Charts, Dashboards &amp;amp; Maps&lt;/Value&gt;&lt;/Field&gt;&lt;Field Name=&quot;Tags&quot; Type=&quot;text&quot;&gt;&lt;Value&gt;Design Template&lt;/Value&gt;&lt;/Field&gt;&lt;Field Name=&quot;SearchTerms&quot; Type=&quot;text&quot;&gt;&lt;Value&gt;Stairs&lt;/Value&gt;&lt;Value&gt;Stack&lt;/Value&gt;&lt;Value&gt;Report&lt;/Value&gt;&lt;Value&gt;next steps&lt;/Value&gt;&lt;Value&gt;dashboard&lt;/Value&gt;&lt;/Field&gt;&lt;Field Name=&quot;SlideOwner&quot; Type=&quot;text&quot;&gt;&lt;Value&gt;Design Team&lt;/Value&gt;&lt;/Field&gt;&lt;/Metadata&gt;"/>
</p:tagLst>
</file>

<file path=ppt/tags/tag5.xml><?xml version="1.0" encoding="utf-8"?>
<p:tagLst xmlns:a="http://schemas.openxmlformats.org/drawingml/2006/main" xmlns:r="http://schemas.openxmlformats.org/officeDocument/2006/relationships" xmlns:p="http://schemas.openxmlformats.org/presentationml/2006/main">
  <p:tag name="APLORISLIBMETADATA" val="&lt;Metadata&gt;&lt;Field Name=&quot;TemplateCategory&quot; Type=&quot;text&quot;&gt;&lt;Value&gt;Text Designs\Series Designs&lt;/Value&gt;&lt;/Field&gt;&lt;Field Name=&quot;Tags&quot; Type=&quot;text&quot;&gt;&lt;Value&gt;Design Template&lt;/Value&gt;&lt;/Field&gt;&lt;Field Name=&quot;SearchTerms&quot; Type=&quot;text&quot;&gt;&lt;Value&gt;Breadcrum&lt;/Value&gt;&lt;Value&gt;4 way Process&lt;/Value&gt;&lt;Value&gt;4 pointers triangle&lt;/Value&gt;&lt;Value&gt;Stages &lt;/Value&gt;&lt;Value&gt;levels&lt;/Value&gt;&lt;/Field&gt;&lt;Field Name=&quot;SlideOwner&quot; Type=&quot;text&quot;&gt;&lt;Value&gt;Design Team&lt;/Value&gt;&lt;/Field&gt;&lt;/Metadata&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33c5f9c-3e24-4f7a-976a-7e11b5d0ad11" xsi:nil="true"/>
    <lcf76f155ced4ddcb4097134ff3c332f xmlns="6a14ffba-8f1c-4d10-af01-ae154dbd531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D8CECF97277543A5E9D3D1D281E1C9" ma:contentTypeVersion="15" ma:contentTypeDescription="Create a new document." ma:contentTypeScope="" ma:versionID="955f1cafef099e37f32c9ca022dd83a4">
  <xsd:schema xmlns:xsd="http://www.w3.org/2001/XMLSchema" xmlns:xs="http://www.w3.org/2001/XMLSchema" xmlns:p="http://schemas.microsoft.com/office/2006/metadata/properties" xmlns:ns2="6a14ffba-8f1c-4d10-af01-ae154dbd531f" xmlns:ns3="133c5f9c-3e24-4f7a-976a-7e11b5d0ad11" targetNamespace="http://schemas.microsoft.com/office/2006/metadata/properties" ma:root="true" ma:fieldsID="f0f030521a26037b6394b585fb0cada0" ns2:_="" ns3:_="">
    <xsd:import namespace="6a14ffba-8f1c-4d10-af01-ae154dbd531f"/>
    <xsd:import namespace="133c5f9c-3e24-4f7a-976a-7e11b5d0ad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4ffba-8f1c-4d10-af01-ae154dbd53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eb52383-127c-47be-ae82-bafae2b4737f"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descrip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3c5f9c-3e24-4f7a-976a-7e11b5d0ad11"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6f57eec-5ee8-41c2-9076-598c2bb67857}" ma:internalName="TaxCatchAll" ma:showField="CatchAllData" ma:web="133c5f9c-3e24-4f7a-976a-7e11b5d0ad1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47E821-8008-4273-8F90-65881FC3EB82}">
  <ds:schemaRefs>
    <ds:schemaRef ds:uri="http://schemas.openxmlformats.org/package/2006/metadata/core-properties"/>
    <ds:schemaRef ds:uri="http://www.w3.org/XML/1998/namespace"/>
    <ds:schemaRef ds:uri="bff12c65-967a-4018-a79b-6a01a20e6253"/>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82503f46-9826-42c2-86ff-ea7cbe387080"/>
    <ds:schemaRef ds:uri="http://purl.org/dc/dcmitype/"/>
    <ds:schemaRef ds:uri="133c5f9c-3e24-4f7a-976a-7e11b5d0ad11"/>
    <ds:schemaRef ds:uri="6a14ffba-8f1c-4d10-af01-ae154dbd531f"/>
  </ds:schemaRefs>
</ds:datastoreItem>
</file>

<file path=customXml/itemProps2.xml><?xml version="1.0" encoding="utf-8"?>
<ds:datastoreItem xmlns:ds="http://schemas.openxmlformats.org/officeDocument/2006/customXml" ds:itemID="{39DA8C29-DDB1-4DB7-B0B7-F9F8053C66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4ffba-8f1c-4d10-af01-ae154dbd531f"/>
    <ds:schemaRef ds:uri="133c5f9c-3e24-4f7a-976a-7e11b5d0ad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AF063F-E888-4CE2-B713-7B4FE7BE3540}">
  <ds:schemaRefs>
    <ds:schemaRef ds:uri="http://schemas.microsoft.com/sharepoint/v3/contenttype/forms"/>
  </ds:schemaRefs>
</ds:datastoreItem>
</file>

<file path=docMetadata/LabelInfo.xml><?xml version="1.0" encoding="utf-8"?>
<clbl:labelList xmlns:clbl="http://schemas.microsoft.com/office/2020/mipLabelMetadata">
  <clbl:label id="{da623df2-7a25-4a8f-b59b-3a3459c1375f}" enabled="1" method="Standard" siteId="{16532572-d567-4d67-8727-f12f7bb6aed3}" removed="0"/>
</clbl:labelList>
</file>

<file path=docProps/app.xml><?xml version="1.0" encoding="utf-8"?>
<Properties xmlns="http://schemas.openxmlformats.org/officeDocument/2006/extended-properties" xmlns:vt="http://schemas.openxmlformats.org/officeDocument/2006/docPropsVTypes">
  <TotalTime>49</TotalTime>
  <Words>2898</Words>
  <Application>Microsoft Office PowerPoint</Application>
  <PresentationFormat>Widescreen</PresentationFormat>
  <Paragraphs>426</Paragraphs>
  <Slides>30</Slides>
  <Notes>24</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Aptos</vt:lpstr>
      <vt:lpstr>Arial</vt:lpstr>
      <vt:lpstr>Barlow Condensed</vt:lpstr>
      <vt:lpstr>Barlow Condensed Light</vt:lpstr>
      <vt:lpstr>Barlow Condensed Medium</vt:lpstr>
      <vt:lpstr>Barlow Condensed Thin</vt:lpstr>
      <vt:lpstr>Calibri</vt:lpstr>
      <vt:lpstr>Courier New</vt:lpstr>
      <vt:lpstr>Segoe Sans Display Semibold</vt:lpstr>
      <vt:lpstr>Segoe UI</vt:lpstr>
      <vt:lpstr>Segoe UI Semibold</vt:lpstr>
      <vt:lpstr>Wingdings 3</vt:lpstr>
      <vt:lpstr>Office Theme</vt:lpstr>
      <vt:lpstr>PowerPoint Presentation</vt:lpstr>
      <vt:lpstr>Meet Our Speakers</vt:lpstr>
      <vt:lpstr>Overview of Today’s Discussion</vt:lpstr>
      <vt:lpstr>Poll Question 1</vt:lpstr>
      <vt:lpstr>Adoption Trends</vt:lpstr>
      <vt:lpstr>Current AI usage in internal audit</vt:lpstr>
      <vt:lpstr>Poll Question 2</vt:lpstr>
      <vt:lpstr>Microsoft’s Copilot Products </vt:lpstr>
      <vt:lpstr>What is Copilot for M365?</vt:lpstr>
      <vt:lpstr>Poll Question 3</vt:lpstr>
      <vt:lpstr>How To Be Successful With Copilot Prompts</vt:lpstr>
      <vt:lpstr>Structure of Your Prompt Matters</vt:lpstr>
      <vt:lpstr>Poll Question 4</vt:lpstr>
      <vt:lpstr>Prompt Techniques (1/2)</vt:lpstr>
      <vt:lpstr>Prompt Techniques (2/2)</vt:lpstr>
      <vt:lpstr>PowerPoint Presentation</vt:lpstr>
      <vt:lpstr>Poll Question 5</vt:lpstr>
      <vt:lpstr>Generative AI vs Agentic AI in Microsoft 365 Copilot</vt:lpstr>
      <vt:lpstr>Extending AI</vt:lpstr>
      <vt:lpstr>GenAI In The Enterprise </vt:lpstr>
      <vt:lpstr>Workforce Refinement / Stages of Agentic AI transformation</vt:lpstr>
      <vt:lpstr>Finance Agents in Microsoft 365 Excel</vt:lpstr>
      <vt:lpstr>Copilot Applications for Internal Audit</vt:lpstr>
      <vt:lpstr>Poll Question 6</vt:lpstr>
      <vt:lpstr>Use Case Matrix – Gen AI In Internal Audit</vt:lpstr>
      <vt:lpstr>Top Internal Audit &amp; Controls AI Solutions </vt:lpstr>
      <vt:lpstr>Resources</vt:lpstr>
      <vt:lpstr>PowerPoint Presentation</vt:lpstr>
      <vt:lpstr>Poll Question 7</vt:lpstr>
      <vt:lpstr>Poll Question 8</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Dobbs</dc:creator>
  <cp:lastModifiedBy>Terry Corcoran (Protiviti)</cp:lastModifiedBy>
  <cp:revision>3</cp:revision>
  <dcterms:created xsi:type="dcterms:W3CDTF">2024-01-11T21:45:42Z</dcterms:created>
  <dcterms:modified xsi:type="dcterms:W3CDTF">2026-03-16T18:32:55Z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0x010100A2D8CECF97277543A5E9D3D1D281E1C9</vt:lpwstr>
  </property>
  <property fmtid="{D5CDD505-2E9C-101B-9397-08002B2CF9AE}" pid="3" name="MediaServiceImageTags">
    <vt:lpwstr/>
  </property>
</Properties>
</file>