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7" r:id="rId5"/>
    <p:sldId id="256" r:id="rId6"/>
    <p:sldId id="258" r:id="rId7"/>
    <p:sldId id="2616" r:id="rId8"/>
    <p:sldId id="2606" r:id="rId9"/>
    <p:sldId id="259" r:id="rId10"/>
    <p:sldId id="2608" r:id="rId11"/>
    <p:sldId id="266" r:id="rId12"/>
    <p:sldId id="267" r:id="rId13"/>
    <p:sldId id="261" r:id="rId14"/>
    <p:sldId id="2618" r:id="rId15"/>
    <p:sldId id="2620" r:id="rId16"/>
    <p:sldId id="2621" r:id="rId17"/>
    <p:sldId id="2619" r:id="rId18"/>
    <p:sldId id="2622" r:id="rId19"/>
    <p:sldId id="2623" r:id="rId20"/>
    <p:sldId id="2624" r:id="rId21"/>
    <p:sldId id="2615" r:id="rId22"/>
    <p:sldId id="268" r:id="rId23"/>
    <p:sldId id="262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DF93346-912B-42FE-A1E7-05631240229A}">
          <p14:sldIdLst>
            <p14:sldId id="257"/>
            <p14:sldId id="256"/>
            <p14:sldId id="258"/>
            <p14:sldId id="2616"/>
            <p14:sldId id="2606"/>
            <p14:sldId id="259"/>
            <p14:sldId id="2608"/>
            <p14:sldId id="266"/>
            <p14:sldId id="267"/>
            <p14:sldId id="261"/>
            <p14:sldId id="2618"/>
            <p14:sldId id="2620"/>
            <p14:sldId id="2621"/>
            <p14:sldId id="2619"/>
            <p14:sldId id="2622"/>
            <p14:sldId id="2623"/>
            <p14:sldId id="2624"/>
            <p14:sldId id="2615"/>
            <p14:sldId id="268"/>
            <p14:sldId id="26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C57302-4D3D-4558-8539-D13B66184BF0}" v="18" dt="2026-03-23T12:55:09.9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903" autoAdjust="0"/>
  </p:normalViewPr>
  <p:slideViewPr>
    <p:cSldViewPr snapToGrid="0">
      <p:cViewPr varScale="1">
        <p:scale>
          <a:sx n="77" d="100"/>
          <a:sy n="77" d="100"/>
        </p:scale>
        <p:origin x="179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, Paul" userId="e151a562-6e6e-4852-95e8-f5382ef5cf83" providerId="ADAL" clId="{C5E1879D-1EF3-46F0-8F3A-BC53C1675D84}"/>
    <pc:docChg chg="undo custSel addSld delSld modSld sldOrd delMainMaster addSection delSection modSection">
      <pc:chgData name="Douglas, Paul" userId="e151a562-6e6e-4852-95e8-f5382ef5cf83" providerId="ADAL" clId="{C5E1879D-1EF3-46F0-8F3A-BC53C1675D84}" dt="2026-03-23T12:55:19.063" v="4187" actId="1076"/>
      <pc:docMkLst>
        <pc:docMk/>
      </pc:docMkLst>
      <pc:sldChg chg="addSp delSp modSp mod">
        <pc:chgData name="Douglas, Paul" userId="e151a562-6e6e-4852-95e8-f5382ef5cf83" providerId="ADAL" clId="{C5E1879D-1EF3-46F0-8F3A-BC53C1675D84}" dt="2026-03-23T12:43:28.555" v="4156" actId="6549"/>
        <pc:sldMkLst>
          <pc:docMk/>
          <pc:sldMk cId="616352430" sldId="258"/>
        </pc:sldMkLst>
        <pc:spChg chg="mod">
          <ac:chgData name="Douglas, Paul" userId="e151a562-6e6e-4852-95e8-f5382ef5cf83" providerId="ADAL" clId="{C5E1879D-1EF3-46F0-8F3A-BC53C1675D84}" dt="2026-03-17T02:16:24.911" v="15" actId="20577"/>
          <ac:spMkLst>
            <pc:docMk/>
            <pc:sldMk cId="616352430" sldId="258"/>
            <ac:spMk id="2" creationId="{30F5F3F5-BF4D-FA87-92EF-50F13775183E}"/>
          </ac:spMkLst>
        </pc:spChg>
        <pc:spChg chg="mod">
          <ac:chgData name="Douglas, Paul" userId="e151a562-6e6e-4852-95e8-f5382ef5cf83" providerId="ADAL" clId="{C5E1879D-1EF3-46F0-8F3A-BC53C1675D84}" dt="2026-03-17T02:54:08.072" v="379" actId="1037"/>
          <ac:spMkLst>
            <pc:docMk/>
            <pc:sldMk cId="616352430" sldId="258"/>
            <ac:spMk id="176" creationId="{9DB75D7E-21DC-37BB-DE89-78EFC7EAA3F7}"/>
          </ac:spMkLst>
        </pc:spChg>
        <pc:spChg chg="mod">
          <ac:chgData name="Douglas, Paul" userId="e151a562-6e6e-4852-95e8-f5382ef5cf83" providerId="ADAL" clId="{C5E1879D-1EF3-46F0-8F3A-BC53C1675D84}" dt="2026-03-17T02:54:12.643" v="392" actId="1037"/>
          <ac:spMkLst>
            <pc:docMk/>
            <pc:sldMk cId="616352430" sldId="258"/>
            <ac:spMk id="178" creationId="{A10E6683-9DAE-B098-140D-758F6DB1C139}"/>
          </ac:spMkLst>
        </pc:spChg>
        <pc:spChg chg="mod">
          <ac:chgData name="Douglas, Paul" userId="e151a562-6e6e-4852-95e8-f5382ef5cf83" providerId="ADAL" clId="{C5E1879D-1EF3-46F0-8F3A-BC53C1675D84}" dt="2026-03-17T02:54:08.072" v="379" actId="1037"/>
          <ac:spMkLst>
            <pc:docMk/>
            <pc:sldMk cId="616352430" sldId="258"/>
            <ac:spMk id="179" creationId="{CED58DA6-9D81-0126-AD47-1EFDB63C038F}"/>
          </ac:spMkLst>
        </pc:spChg>
        <pc:spChg chg="mod">
          <ac:chgData name="Douglas, Paul" userId="e151a562-6e6e-4852-95e8-f5382ef5cf83" providerId="ADAL" clId="{C5E1879D-1EF3-46F0-8F3A-BC53C1675D84}" dt="2026-03-17T02:22:48.977" v="155" actId="1038"/>
          <ac:spMkLst>
            <pc:docMk/>
            <pc:sldMk cId="616352430" sldId="258"/>
            <ac:spMk id="180" creationId="{B48DE8A0-D3CD-B51E-2057-86386AD985FC}"/>
          </ac:spMkLst>
        </pc:spChg>
        <pc:spChg chg="mod">
          <ac:chgData name="Douglas, Paul" userId="e151a562-6e6e-4852-95e8-f5382ef5cf83" providerId="ADAL" clId="{C5E1879D-1EF3-46F0-8F3A-BC53C1675D84}" dt="2026-03-17T02:54:04.905" v="378" actId="1038"/>
          <ac:spMkLst>
            <pc:docMk/>
            <pc:sldMk cId="616352430" sldId="258"/>
            <ac:spMk id="181" creationId="{ECBC9126-C402-EA97-D912-F180E92A3639}"/>
          </ac:spMkLst>
        </pc:spChg>
        <pc:spChg chg="mod">
          <ac:chgData name="Douglas, Paul" userId="e151a562-6e6e-4852-95e8-f5382ef5cf83" providerId="ADAL" clId="{C5E1879D-1EF3-46F0-8F3A-BC53C1675D84}" dt="2026-03-17T02:54:12.643" v="392" actId="1037"/>
          <ac:spMkLst>
            <pc:docMk/>
            <pc:sldMk cId="616352430" sldId="258"/>
            <ac:spMk id="184" creationId="{79367D81-1496-F34C-3AA2-4E98F9DCFC52}"/>
          </ac:spMkLst>
        </pc:spChg>
        <pc:spChg chg="add mod">
          <ac:chgData name="Douglas, Paul" userId="e151a562-6e6e-4852-95e8-f5382ef5cf83" providerId="ADAL" clId="{C5E1879D-1EF3-46F0-8F3A-BC53C1675D84}" dt="2026-03-17T02:54:08.072" v="379" actId="1037"/>
          <ac:spMkLst>
            <pc:docMk/>
            <pc:sldMk cId="616352430" sldId="258"/>
            <ac:spMk id="186" creationId="{14D2E84B-A1E6-E705-D0D4-808C4AA06458}"/>
          </ac:spMkLst>
        </pc:spChg>
        <pc:spChg chg="mod">
          <ac:chgData name="Douglas, Paul" userId="e151a562-6e6e-4852-95e8-f5382ef5cf83" providerId="ADAL" clId="{C5E1879D-1EF3-46F0-8F3A-BC53C1675D84}" dt="2026-03-17T02:22:48.977" v="155" actId="1038"/>
          <ac:spMkLst>
            <pc:docMk/>
            <pc:sldMk cId="616352430" sldId="258"/>
            <ac:spMk id="187" creationId="{ED7AFECD-4ED2-D446-EA6C-F221931321B4}"/>
          </ac:spMkLst>
        </pc:spChg>
        <pc:spChg chg="mod">
          <ac:chgData name="Douglas, Paul" userId="e151a562-6e6e-4852-95e8-f5382ef5cf83" providerId="ADAL" clId="{C5E1879D-1EF3-46F0-8F3A-BC53C1675D84}" dt="2026-03-17T02:54:04.905" v="378" actId="1038"/>
          <ac:spMkLst>
            <pc:docMk/>
            <pc:sldMk cId="616352430" sldId="258"/>
            <ac:spMk id="188" creationId="{1AD30A68-0172-2C58-60A1-B39120B32DB2}"/>
          </ac:spMkLst>
        </pc:spChg>
        <pc:spChg chg="mod">
          <ac:chgData name="Douglas, Paul" userId="e151a562-6e6e-4852-95e8-f5382ef5cf83" providerId="ADAL" clId="{C5E1879D-1EF3-46F0-8F3A-BC53C1675D84}" dt="2026-03-17T02:54:04.905" v="378" actId="1038"/>
          <ac:spMkLst>
            <pc:docMk/>
            <pc:sldMk cId="616352430" sldId="258"/>
            <ac:spMk id="189" creationId="{B4943904-2C9F-B8E8-201B-7DA9C0BCB6DE}"/>
          </ac:spMkLst>
        </pc:spChg>
        <pc:spChg chg="mod">
          <ac:chgData name="Douglas, Paul" userId="e151a562-6e6e-4852-95e8-f5382ef5cf83" providerId="ADAL" clId="{C5E1879D-1EF3-46F0-8F3A-BC53C1675D84}" dt="2026-03-17T02:54:12.643" v="392" actId="1037"/>
          <ac:spMkLst>
            <pc:docMk/>
            <pc:sldMk cId="616352430" sldId="258"/>
            <ac:spMk id="192" creationId="{A2B96DE5-9D95-CFC8-EC5E-004896424ED1}"/>
          </ac:spMkLst>
        </pc:spChg>
        <pc:spChg chg="mod">
          <ac:chgData name="Douglas, Paul" userId="e151a562-6e6e-4852-95e8-f5382ef5cf83" providerId="ADAL" clId="{C5E1879D-1EF3-46F0-8F3A-BC53C1675D84}" dt="2026-03-17T02:54:12.643" v="392" actId="1037"/>
          <ac:spMkLst>
            <pc:docMk/>
            <pc:sldMk cId="616352430" sldId="258"/>
            <ac:spMk id="194" creationId="{F9D109F9-5324-3817-A9C1-597B5E329926}"/>
          </ac:spMkLst>
        </pc:spChg>
        <pc:spChg chg="add mod">
          <ac:chgData name="Douglas, Paul" userId="e151a562-6e6e-4852-95e8-f5382ef5cf83" providerId="ADAL" clId="{C5E1879D-1EF3-46F0-8F3A-BC53C1675D84}" dt="2026-03-17T02:54:12.643" v="392" actId="1037"/>
          <ac:spMkLst>
            <pc:docMk/>
            <pc:sldMk cId="616352430" sldId="258"/>
            <ac:spMk id="195" creationId="{B4E5F9F1-2B4F-F686-7F77-644FB7BA053F}"/>
          </ac:spMkLst>
        </pc:spChg>
        <pc:spChg chg="mod">
          <ac:chgData name="Douglas, Paul" userId="e151a562-6e6e-4852-95e8-f5382ef5cf83" providerId="ADAL" clId="{C5E1879D-1EF3-46F0-8F3A-BC53C1675D84}" dt="2026-03-17T02:54:04.905" v="378" actId="1038"/>
          <ac:spMkLst>
            <pc:docMk/>
            <pc:sldMk cId="616352430" sldId="258"/>
            <ac:spMk id="196" creationId="{6822B534-1149-E110-785C-9675E4DD742D}"/>
          </ac:spMkLst>
        </pc:spChg>
        <pc:spChg chg="add mod">
          <ac:chgData name="Douglas, Paul" userId="e151a562-6e6e-4852-95e8-f5382ef5cf83" providerId="ADAL" clId="{C5E1879D-1EF3-46F0-8F3A-BC53C1675D84}" dt="2026-03-17T02:22:41.257" v="154" actId="1038"/>
          <ac:spMkLst>
            <pc:docMk/>
            <pc:sldMk cId="616352430" sldId="258"/>
            <ac:spMk id="197" creationId="{D0A49BB8-9268-0C0C-1F0E-741E3B6058F2}"/>
          </ac:spMkLst>
        </pc:spChg>
        <pc:spChg chg="add mod">
          <ac:chgData name="Douglas, Paul" userId="e151a562-6e6e-4852-95e8-f5382ef5cf83" providerId="ADAL" clId="{C5E1879D-1EF3-46F0-8F3A-BC53C1675D84}" dt="2026-03-17T02:54:04.905" v="378" actId="1038"/>
          <ac:spMkLst>
            <pc:docMk/>
            <pc:sldMk cId="616352430" sldId="258"/>
            <ac:spMk id="199" creationId="{59BFA94C-3802-7276-D5C9-EE30EC615C45}"/>
          </ac:spMkLst>
        </pc:spChg>
        <pc:spChg chg="mod">
          <ac:chgData name="Douglas, Paul" userId="e151a562-6e6e-4852-95e8-f5382ef5cf83" providerId="ADAL" clId="{C5E1879D-1EF3-46F0-8F3A-BC53C1675D84}" dt="2026-03-17T02:54:12.643" v="392" actId="1037"/>
          <ac:spMkLst>
            <pc:docMk/>
            <pc:sldMk cId="616352430" sldId="258"/>
            <ac:spMk id="200" creationId="{7AF78493-07F6-702F-D5CC-79EF8DDBFB5F}"/>
          </ac:spMkLst>
        </pc:spChg>
        <pc:spChg chg="mod">
          <ac:chgData name="Douglas, Paul" userId="e151a562-6e6e-4852-95e8-f5382ef5cf83" providerId="ADAL" clId="{C5E1879D-1EF3-46F0-8F3A-BC53C1675D84}" dt="2026-03-17T02:54:12.643" v="392" actId="1037"/>
          <ac:spMkLst>
            <pc:docMk/>
            <pc:sldMk cId="616352430" sldId="258"/>
            <ac:spMk id="202" creationId="{5B14BEAC-14F7-6240-EE96-5AF5D62B6351}"/>
          </ac:spMkLst>
        </pc:spChg>
        <pc:spChg chg="add mod">
          <ac:chgData name="Douglas, Paul" userId="e151a562-6e6e-4852-95e8-f5382ef5cf83" providerId="ADAL" clId="{C5E1879D-1EF3-46F0-8F3A-BC53C1675D84}" dt="2026-03-17T02:54:12.643" v="392" actId="1037"/>
          <ac:spMkLst>
            <pc:docMk/>
            <pc:sldMk cId="616352430" sldId="258"/>
            <ac:spMk id="203" creationId="{D0178DCA-DCDD-80FF-D1D6-A0D7B867475F}"/>
          </ac:spMkLst>
        </pc:spChg>
        <pc:spChg chg="mod">
          <ac:chgData name="Douglas, Paul" userId="e151a562-6e6e-4852-95e8-f5382ef5cf83" providerId="ADAL" clId="{C5E1879D-1EF3-46F0-8F3A-BC53C1675D84}" dt="2026-03-17T02:18:29.382" v="29" actId="1076"/>
          <ac:spMkLst>
            <pc:docMk/>
            <pc:sldMk cId="616352430" sldId="258"/>
            <ac:spMk id="204" creationId="{7D502BBD-47E7-66F1-0C40-09D947B96C85}"/>
          </ac:spMkLst>
        </pc:spChg>
        <pc:spChg chg="mod">
          <ac:chgData name="Douglas, Paul" userId="e151a562-6e6e-4852-95e8-f5382ef5cf83" providerId="ADAL" clId="{C5E1879D-1EF3-46F0-8F3A-BC53C1675D84}" dt="2026-03-17T02:54:27.223" v="404" actId="1037"/>
          <ac:spMkLst>
            <pc:docMk/>
            <pc:sldMk cId="616352430" sldId="258"/>
            <ac:spMk id="205" creationId="{A9581A9B-EA89-C020-4DFF-45CDA8D36153}"/>
          </ac:spMkLst>
        </pc:spChg>
        <pc:spChg chg="mod">
          <ac:chgData name="Douglas, Paul" userId="e151a562-6e6e-4852-95e8-f5382ef5cf83" providerId="ADAL" clId="{C5E1879D-1EF3-46F0-8F3A-BC53C1675D84}" dt="2026-03-17T02:53:21.400" v="330" actId="1037"/>
          <ac:spMkLst>
            <pc:docMk/>
            <pc:sldMk cId="616352430" sldId="258"/>
            <ac:spMk id="208" creationId="{59027259-F710-7BCD-9CB0-C2AF67911E75}"/>
          </ac:spMkLst>
        </pc:spChg>
        <pc:spChg chg="mod">
          <ac:chgData name="Douglas, Paul" userId="e151a562-6e6e-4852-95e8-f5382ef5cf83" providerId="ADAL" clId="{C5E1879D-1EF3-46F0-8F3A-BC53C1675D84}" dt="2026-03-23T12:41:42.473" v="4002" actId="14100"/>
          <ac:spMkLst>
            <pc:docMk/>
            <pc:sldMk cId="616352430" sldId="258"/>
            <ac:spMk id="210" creationId="{25B538FB-E13C-0598-D41C-C3C4194D5B1E}"/>
          </ac:spMkLst>
        </pc:spChg>
        <pc:spChg chg="add mod">
          <ac:chgData name="Douglas, Paul" userId="e151a562-6e6e-4852-95e8-f5382ef5cf83" providerId="ADAL" clId="{C5E1879D-1EF3-46F0-8F3A-BC53C1675D84}" dt="2026-03-23T12:41:58.189" v="4039" actId="20577"/>
          <ac:spMkLst>
            <pc:docMk/>
            <pc:sldMk cId="616352430" sldId="258"/>
            <ac:spMk id="211" creationId="{4043B403-8145-80DE-0CDA-6B0B0624FB00}"/>
          </ac:spMkLst>
        </pc:spChg>
        <pc:spChg chg="add mod">
          <ac:chgData name="Douglas, Paul" userId="e151a562-6e6e-4852-95e8-f5382ef5cf83" providerId="ADAL" clId="{C5E1879D-1EF3-46F0-8F3A-BC53C1675D84}" dt="2026-03-17T02:18:42.301" v="33" actId="14100"/>
          <ac:spMkLst>
            <pc:docMk/>
            <pc:sldMk cId="616352430" sldId="258"/>
            <ac:spMk id="212" creationId="{6660E2EF-ACA1-DA15-4903-A6F15D93880B}"/>
          </ac:spMkLst>
        </pc:spChg>
        <pc:spChg chg="mod">
          <ac:chgData name="Douglas, Paul" userId="e151a562-6e6e-4852-95e8-f5382ef5cf83" providerId="ADAL" clId="{C5E1879D-1EF3-46F0-8F3A-BC53C1675D84}" dt="2026-03-17T02:54:27.223" v="404" actId="1037"/>
          <ac:spMkLst>
            <pc:docMk/>
            <pc:sldMk cId="616352430" sldId="258"/>
            <ac:spMk id="213" creationId="{012308A3-78AB-6D55-3FD6-90AC09542E9B}"/>
          </ac:spMkLst>
        </pc:spChg>
        <pc:spChg chg="mod">
          <ac:chgData name="Douglas, Paul" userId="e151a562-6e6e-4852-95e8-f5382ef5cf83" providerId="ADAL" clId="{C5E1879D-1EF3-46F0-8F3A-BC53C1675D84}" dt="2026-03-17T02:53:21.400" v="330" actId="1037"/>
          <ac:spMkLst>
            <pc:docMk/>
            <pc:sldMk cId="616352430" sldId="258"/>
            <ac:spMk id="216" creationId="{8EC398B2-2D4D-A292-B5AD-97BCB93EF004}"/>
          </ac:spMkLst>
        </pc:spChg>
        <pc:spChg chg="mod">
          <ac:chgData name="Douglas, Paul" userId="e151a562-6e6e-4852-95e8-f5382ef5cf83" providerId="ADAL" clId="{C5E1879D-1EF3-46F0-8F3A-BC53C1675D84}" dt="2026-03-23T12:42:40.891" v="4076" actId="20577"/>
          <ac:spMkLst>
            <pc:docMk/>
            <pc:sldMk cId="616352430" sldId="258"/>
            <ac:spMk id="218" creationId="{346FA96F-75F1-F90D-A06D-60D8E73FE600}"/>
          </ac:spMkLst>
        </pc:spChg>
        <pc:spChg chg="mod">
          <ac:chgData name="Douglas, Paul" userId="e151a562-6e6e-4852-95e8-f5382ef5cf83" providerId="ADAL" clId="{C5E1879D-1EF3-46F0-8F3A-BC53C1675D84}" dt="2026-03-23T12:43:28.555" v="4156" actId="6549"/>
          <ac:spMkLst>
            <pc:docMk/>
            <pc:sldMk cId="616352430" sldId="258"/>
            <ac:spMk id="219" creationId="{18A1C51B-204A-75EE-D936-ADC9451C66DB}"/>
          </ac:spMkLst>
        </pc:spChg>
        <pc:spChg chg="add mod">
          <ac:chgData name="Douglas, Paul" userId="e151a562-6e6e-4852-95e8-f5382ef5cf83" providerId="ADAL" clId="{C5E1879D-1EF3-46F0-8F3A-BC53C1675D84}" dt="2026-03-17T02:18:42.301" v="33" actId="14100"/>
          <ac:spMkLst>
            <pc:docMk/>
            <pc:sldMk cId="616352430" sldId="258"/>
            <ac:spMk id="220" creationId="{47C89742-0DA9-18C7-BC62-7D3904673BFF}"/>
          </ac:spMkLst>
        </pc:spChg>
        <pc:spChg chg="mod">
          <ac:chgData name="Douglas, Paul" userId="e151a562-6e6e-4852-95e8-f5382ef5cf83" providerId="ADAL" clId="{C5E1879D-1EF3-46F0-8F3A-BC53C1675D84}" dt="2026-03-17T02:54:27.223" v="404" actId="1037"/>
          <ac:spMkLst>
            <pc:docMk/>
            <pc:sldMk cId="616352430" sldId="258"/>
            <ac:spMk id="221" creationId="{75334F00-A151-541B-B77D-D5B6B67EA5CE}"/>
          </ac:spMkLst>
        </pc:spChg>
        <pc:spChg chg="mod">
          <ac:chgData name="Douglas, Paul" userId="e151a562-6e6e-4852-95e8-f5382ef5cf83" providerId="ADAL" clId="{C5E1879D-1EF3-46F0-8F3A-BC53C1675D84}" dt="2026-03-17T02:53:21.400" v="330" actId="1037"/>
          <ac:spMkLst>
            <pc:docMk/>
            <pc:sldMk cId="616352430" sldId="258"/>
            <ac:spMk id="224" creationId="{1B328F8A-5089-A0E8-951B-B0B63EE64713}"/>
          </ac:spMkLst>
        </pc:spChg>
        <pc:spChg chg="add mod">
          <ac:chgData name="Douglas, Paul" userId="e151a562-6e6e-4852-95e8-f5382ef5cf83" providerId="ADAL" clId="{C5E1879D-1EF3-46F0-8F3A-BC53C1675D84}" dt="2026-03-23T12:42:16.433" v="4057" actId="20577"/>
          <ac:spMkLst>
            <pc:docMk/>
            <pc:sldMk cId="616352430" sldId="258"/>
            <ac:spMk id="226" creationId="{653FBF6B-FA2F-FAA4-D283-D465B8399AA4}"/>
          </ac:spMkLst>
        </pc:spChg>
        <pc:spChg chg="mod">
          <ac:chgData name="Douglas, Paul" userId="e151a562-6e6e-4852-95e8-f5382ef5cf83" providerId="ADAL" clId="{C5E1879D-1EF3-46F0-8F3A-BC53C1675D84}" dt="2026-03-17T02:53:21.400" v="330" actId="1037"/>
          <ac:spMkLst>
            <pc:docMk/>
            <pc:sldMk cId="616352430" sldId="258"/>
            <ac:spMk id="227" creationId="{E983B26F-EE62-C49E-7861-C49E82E27B9D}"/>
          </ac:spMkLst>
        </pc:spChg>
        <pc:picChg chg="mod">
          <ac:chgData name="Douglas, Paul" userId="e151a562-6e6e-4852-95e8-f5382ef5cf83" providerId="ADAL" clId="{C5E1879D-1EF3-46F0-8F3A-BC53C1675D84}" dt="2026-03-17T02:22:48.977" v="155" actId="1038"/>
          <ac:picMkLst>
            <pc:docMk/>
            <pc:sldMk cId="616352430" sldId="258"/>
            <ac:picMk id="185" creationId="{DFE10735-E46A-4487-087F-E4B5E9963905}"/>
          </ac:picMkLst>
        </pc:picChg>
        <pc:picChg chg="mod">
          <ac:chgData name="Douglas, Paul" userId="e151a562-6e6e-4852-95e8-f5382ef5cf83" providerId="ADAL" clId="{C5E1879D-1EF3-46F0-8F3A-BC53C1675D84}" dt="2026-03-17T02:21:16.544" v="83" actId="1035"/>
          <ac:picMkLst>
            <pc:docMk/>
            <pc:sldMk cId="616352430" sldId="258"/>
            <ac:picMk id="193" creationId="{70E17BAC-1BD3-5DCF-497F-4576B8EC3422}"/>
          </ac:picMkLst>
        </pc:picChg>
        <pc:picChg chg="mod">
          <ac:chgData name="Douglas, Paul" userId="e151a562-6e6e-4852-95e8-f5382ef5cf83" providerId="ADAL" clId="{C5E1879D-1EF3-46F0-8F3A-BC53C1675D84}" dt="2026-03-17T02:21:10.697" v="64" actId="1036"/>
          <ac:picMkLst>
            <pc:docMk/>
            <pc:sldMk cId="616352430" sldId="258"/>
            <ac:picMk id="201" creationId="{3C0A53FE-A5DD-D31B-F3C5-5E990750D287}"/>
          </ac:picMkLst>
        </pc:picChg>
        <pc:picChg chg="mod">
          <ac:chgData name="Douglas, Paul" userId="e151a562-6e6e-4852-95e8-f5382ef5cf83" providerId="ADAL" clId="{C5E1879D-1EF3-46F0-8F3A-BC53C1675D84}" dt="2026-03-17T02:53:21.400" v="330" actId="1037"/>
          <ac:picMkLst>
            <pc:docMk/>
            <pc:sldMk cId="616352430" sldId="258"/>
            <ac:picMk id="217" creationId="{EC7D0A3E-0BE7-B317-3A26-963A78FC8877}"/>
          </ac:picMkLst>
        </pc:picChg>
        <pc:picChg chg="add mod modCrop">
          <ac:chgData name="Douglas, Paul" userId="e151a562-6e6e-4852-95e8-f5382ef5cf83" providerId="ADAL" clId="{C5E1879D-1EF3-46F0-8F3A-BC53C1675D84}" dt="2026-03-17T02:22:28.187" v="146" actId="1076"/>
          <ac:picMkLst>
            <pc:docMk/>
            <pc:sldMk cId="616352430" sldId="258"/>
            <ac:picMk id="229" creationId="{0E2EBFB9-3FBC-FF16-1FB4-5BB5927BC62E}"/>
          </ac:picMkLst>
        </pc:picChg>
      </pc:sldChg>
      <pc:sldChg chg="delSp modSp add mod ord setBg modNotesTx">
        <pc:chgData name="Douglas, Paul" userId="e151a562-6e6e-4852-95e8-f5382ef5cf83" providerId="ADAL" clId="{C5E1879D-1EF3-46F0-8F3A-BC53C1675D84}" dt="2026-03-20T16:07:23.702" v="1949" actId="20577"/>
        <pc:sldMkLst>
          <pc:docMk/>
          <pc:sldMk cId="0" sldId="259"/>
        </pc:sldMkLst>
        <pc:spChg chg="mod">
          <ac:chgData name="Douglas, Paul" userId="e151a562-6e6e-4852-95e8-f5382ef5cf83" providerId="ADAL" clId="{C5E1879D-1EF3-46F0-8F3A-BC53C1675D84}" dt="2026-03-17T02:30:21.297" v="174" actId="1035"/>
          <ac:spMkLst>
            <pc:docMk/>
            <pc:sldMk cId="0" sldId="259"/>
            <ac:spMk id="5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20T16:07:23.702" v="1949" actId="20577"/>
          <ac:spMkLst>
            <pc:docMk/>
            <pc:sldMk cId="0" sldId="259"/>
            <ac:spMk id="8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0:21.297" v="174" actId="1035"/>
          <ac:spMkLst>
            <pc:docMk/>
            <pc:sldMk cId="0" sldId="259"/>
            <ac:spMk id="10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0:21.297" v="174" actId="1035"/>
          <ac:spMkLst>
            <pc:docMk/>
            <pc:sldMk cId="0" sldId="259"/>
            <ac:spMk id="15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0:21.297" v="174" actId="1035"/>
          <ac:spMkLst>
            <pc:docMk/>
            <pc:sldMk cId="0" sldId="259"/>
            <ac:spMk id="16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0:21.297" v="174" actId="1035"/>
          <ac:spMkLst>
            <pc:docMk/>
            <pc:sldMk cId="0" sldId="259"/>
            <ac:spMk id="17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0:21.297" v="174" actId="1035"/>
          <ac:spMkLst>
            <pc:docMk/>
            <pc:sldMk cId="0" sldId="259"/>
            <ac:spMk id="18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0:37.844" v="178" actId="20577"/>
          <ac:spMkLst>
            <pc:docMk/>
            <pc:sldMk cId="0" sldId="259"/>
            <ac:spMk id="19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0:21.297" v="174" actId="1035"/>
          <ac:spMkLst>
            <pc:docMk/>
            <pc:sldMk cId="0" sldId="259"/>
            <ac:spMk id="21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0:34.839" v="177" actId="20577"/>
          <ac:spMkLst>
            <pc:docMk/>
            <pc:sldMk cId="0" sldId="259"/>
            <ac:spMk id="23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20T15:39:26.446" v="1425" actId="20577"/>
          <ac:spMkLst>
            <pc:docMk/>
            <pc:sldMk cId="0" sldId="259"/>
            <ac:spMk id="24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0:50.655" v="182" actId="20577"/>
          <ac:spMkLst>
            <pc:docMk/>
            <pc:sldMk cId="0" sldId="259"/>
            <ac:spMk id="27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0:21.297" v="174" actId="1035"/>
          <ac:spMkLst>
            <pc:docMk/>
            <pc:sldMk cId="0" sldId="259"/>
            <ac:spMk id="28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20T15:38:43.839" v="1379" actId="20577"/>
          <ac:spMkLst>
            <pc:docMk/>
            <pc:sldMk cId="0" sldId="259"/>
            <ac:spMk id="31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20T15:38:54.711" v="1382" actId="20577"/>
          <ac:spMkLst>
            <pc:docMk/>
            <pc:sldMk cId="0" sldId="259"/>
            <ac:spMk id="32" creationId="{00000000-0000-0000-0000-000000000000}"/>
          </ac:spMkLst>
        </pc:spChg>
      </pc:sldChg>
      <pc:sldChg chg="addSp delSp modSp mod">
        <pc:chgData name="Douglas, Paul" userId="e151a562-6e6e-4852-95e8-f5382ef5cf83" providerId="ADAL" clId="{C5E1879D-1EF3-46F0-8F3A-BC53C1675D84}" dt="2026-03-17T13:51:42.427" v="731" actId="1076"/>
        <pc:sldMkLst>
          <pc:docMk/>
          <pc:sldMk cId="1306923863" sldId="261"/>
        </pc:sldMkLst>
        <pc:spChg chg="mod">
          <ac:chgData name="Douglas, Paul" userId="e151a562-6e6e-4852-95e8-f5382ef5cf83" providerId="ADAL" clId="{C5E1879D-1EF3-46F0-8F3A-BC53C1675D84}" dt="2026-03-17T13:47:58.947" v="723" actId="20577"/>
          <ac:spMkLst>
            <pc:docMk/>
            <pc:sldMk cId="1306923863" sldId="261"/>
            <ac:spMk id="2" creationId="{7487442D-B304-A8A7-9B55-CA11E15A5BAF}"/>
          </ac:spMkLst>
        </pc:spChg>
        <pc:picChg chg="add mod modCrop">
          <ac:chgData name="Douglas, Paul" userId="e151a562-6e6e-4852-95e8-f5382ef5cf83" providerId="ADAL" clId="{C5E1879D-1EF3-46F0-8F3A-BC53C1675D84}" dt="2026-03-17T13:51:42.427" v="731" actId="1076"/>
          <ac:picMkLst>
            <pc:docMk/>
            <pc:sldMk cId="1306923863" sldId="261"/>
            <ac:picMk id="8" creationId="{2324D75A-142C-9162-D295-8F0B3EDCD5D8}"/>
          </ac:picMkLst>
        </pc:picChg>
      </pc:sldChg>
      <pc:sldChg chg="addSp modSp del mod">
        <pc:chgData name="Douglas, Paul" userId="e151a562-6e6e-4852-95e8-f5382ef5cf83" providerId="ADAL" clId="{C5E1879D-1EF3-46F0-8F3A-BC53C1675D84}" dt="2026-03-23T03:27:12.092" v="3071" actId="47"/>
        <pc:sldMkLst>
          <pc:docMk/>
          <pc:sldMk cId="1304914698" sldId="262"/>
        </pc:sldMkLst>
      </pc:sldChg>
      <pc:sldChg chg="delSp modSp add mod setBg modNotesTx">
        <pc:chgData name="Douglas, Paul" userId="e151a562-6e6e-4852-95e8-f5382ef5cf83" providerId="ADAL" clId="{C5E1879D-1EF3-46F0-8F3A-BC53C1675D84}" dt="2026-03-20T16:02:40.053" v="1939" actId="20577"/>
        <pc:sldMkLst>
          <pc:docMk/>
          <pc:sldMk cId="0" sldId="266"/>
        </pc:sldMkLst>
        <pc:spChg chg="mod">
          <ac:chgData name="Douglas, Paul" userId="e151a562-6e6e-4852-95e8-f5382ef5cf83" providerId="ADAL" clId="{C5E1879D-1EF3-46F0-8F3A-BC53C1675D84}" dt="2026-03-17T02:31:57.896" v="194" actId="403"/>
          <ac:spMkLst>
            <pc:docMk/>
            <pc:sldMk cId="0" sldId="266"/>
            <ac:spMk id="33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1:57.896" v="194" actId="403"/>
          <ac:spMkLst>
            <pc:docMk/>
            <pc:sldMk cId="0" sldId="266"/>
            <ac:spMk id="34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1:57.896" v="194" actId="403"/>
          <ac:spMkLst>
            <pc:docMk/>
            <pc:sldMk cId="0" sldId="266"/>
            <ac:spMk id="35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1:57.896" v="194" actId="403"/>
          <ac:spMkLst>
            <pc:docMk/>
            <pc:sldMk cId="0" sldId="266"/>
            <ac:spMk id="37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1:57.896" v="194" actId="403"/>
          <ac:spMkLst>
            <pc:docMk/>
            <pc:sldMk cId="0" sldId="266"/>
            <ac:spMk id="40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1:57.896" v="194" actId="403"/>
          <ac:spMkLst>
            <pc:docMk/>
            <pc:sldMk cId="0" sldId="266"/>
            <ac:spMk id="41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1:57.896" v="194" actId="403"/>
          <ac:spMkLst>
            <pc:docMk/>
            <pc:sldMk cId="0" sldId="266"/>
            <ac:spMk id="42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1:57.896" v="194" actId="403"/>
          <ac:spMkLst>
            <pc:docMk/>
            <pc:sldMk cId="0" sldId="266"/>
            <ac:spMk id="43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1:57.896" v="194" actId="403"/>
          <ac:spMkLst>
            <pc:docMk/>
            <pc:sldMk cId="0" sldId="266"/>
            <ac:spMk id="44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1:57.896" v="194" actId="403"/>
          <ac:spMkLst>
            <pc:docMk/>
            <pc:sldMk cId="0" sldId="266"/>
            <ac:spMk id="45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1:47.180" v="190" actId="403"/>
          <ac:spMkLst>
            <pc:docMk/>
            <pc:sldMk cId="0" sldId="266"/>
            <ac:spMk id="46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1:47.180" v="190" actId="403"/>
          <ac:spMkLst>
            <pc:docMk/>
            <pc:sldMk cId="0" sldId="266"/>
            <ac:spMk id="47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1:47.180" v="190" actId="403"/>
          <ac:spMkLst>
            <pc:docMk/>
            <pc:sldMk cId="0" sldId="266"/>
            <ac:spMk id="48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1:47.180" v="190" actId="403"/>
          <ac:spMkLst>
            <pc:docMk/>
            <pc:sldMk cId="0" sldId="266"/>
            <ac:spMk id="50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1:47.180" v="190" actId="403"/>
          <ac:spMkLst>
            <pc:docMk/>
            <pc:sldMk cId="0" sldId="266"/>
            <ac:spMk id="51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1:47.180" v="190" actId="403"/>
          <ac:spMkLst>
            <pc:docMk/>
            <pc:sldMk cId="0" sldId="266"/>
            <ac:spMk id="53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1:47.180" v="190" actId="403"/>
          <ac:spMkLst>
            <pc:docMk/>
            <pc:sldMk cId="0" sldId="266"/>
            <ac:spMk id="54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1:47.180" v="190" actId="403"/>
          <ac:spMkLst>
            <pc:docMk/>
            <pc:sldMk cId="0" sldId="266"/>
            <ac:spMk id="55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1:47.180" v="190" actId="403"/>
          <ac:spMkLst>
            <pc:docMk/>
            <pc:sldMk cId="0" sldId="266"/>
            <ac:spMk id="56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1:47.180" v="190" actId="403"/>
          <ac:spMkLst>
            <pc:docMk/>
            <pc:sldMk cId="0" sldId="266"/>
            <ac:spMk id="57" creationId="{00000000-0000-0000-0000-000000000000}"/>
          </ac:spMkLst>
        </pc:spChg>
      </pc:sldChg>
      <pc:sldChg chg="addSp delSp modSp add mod setBg">
        <pc:chgData name="Douglas, Paul" userId="e151a562-6e6e-4852-95e8-f5382ef5cf83" providerId="ADAL" clId="{C5E1879D-1EF3-46F0-8F3A-BC53C1675D84}" dt="2026-03-23T12:55:19.063" v="4187" actId="1076"/>
        <pc:sldMkLst>
          <pc:docMk/>
          <pc:sldMk cId="0" sldId="267"/>
        </pc:sldMkLst>
        <pc:spChg chg="mod">
          <ac:chgData name="Douglas, Paul" userId="e151a562-6e6e-4852-95e8-f5382ef5cf83" providerId="ADAL" clId="{C5E1879D-1EF3-46F0-8F3A-BC53C1675D84}" dt="2026-03-17T13:42:47.747" v="680" actId="20577"/>
          <ac:spMkLst>
            <pc:docMk/>
            <pc:sldMk cId="0" sldId="267"/>
            <ac:spMk id="4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2:58.813" v="276" actId="1036"/>
          <ac:spMkLst>
            <pc:docMk/>
            <pc:sldMk cId="0" sldId="267"/>
            <ac:spMk id="13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2:58.813" v="276" actId="1036"/>
          <ac:spMkLst>
            <pc:docMk/>
            <pc:sldMk cId="0" sldId="267"/>
            <ac:spMk id="15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2:58.813" v="276" actId="1036"/>
          <ac:spMkLst>
            <pc:docMk/>
            <pc:sldMk cId="0" sldId="267"/>
            <ac:spMk id="19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20T15:54:48.238" v="1622" actId="1076"/>
          <ac:spMkLst>
            <pc:docMk/>
            <pc:sldMk cId="0" sldId="267"/>
            <ac:spMk id="21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2:58.813" v="276" actId="1036"/>
          <ac:spMkLst>
            <pc:docMk/>
            <pc:sldMk cId="0" sldId="267"/>
            <ac:spMk id="23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2:58.813" v="276" actId="1036"/>
          <ac:spMkLst>
            <pc:docMk/>
            <pc:sldMk cId="0" sldId="267"/>
            <ac:spMk id="36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2:58.813" v="276" actId="1036"/>
          <ac:spMkLst>
            <pc:docMk/>
            <pc:sldMk cId="0" sldId="267"/>
            <ac:spMk id="49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2:58.813" v="276" actId="1036"/>
          <ac:spMkLst>
            <pc:docMk/>
            <pc:sldMk cId="0" sldId="267"/>
            <ac:spMk id="51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2:58.813" v="276" actId="1036"/>
          <ac:spMkLst>
            <pc:docMk/>
            <pc:sldMk cId="0" sldId="267"/>
            <ac:spMk id="56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32:58.813" v="276" actId="1036"/>
          <ac:spMkLst>
            <pc:docMk/>
            <pc:sldMk cId="0" sldId="267"/>
            <ac:spMk id="64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20T15:51:19.152" v="1601" actId="14100"/>
          <ac:spMkLst>
            <pc:docMk/>
            <pc:sldMk cId="0" sldId="267"/>
            <ac:spMk id="65" creationId="{00000000-0000-0000-0000-000000000000}"/>
          </ac:spMkLst>
        </pc:spChg>
        <pc:spChg chg="add mod">
          <ac:chgData name="Douglas, Paul" userId="e151a562-6e6e-4852-95e8-f5382ef5cf83" providerId="ADAL" clId="{C5E1879D-1EF3-46F0-8F3A-BC53C1675D84}" dt="2026-03-20T15:52:11.513" v="1606" actId="1076"/>
          <ac:spMkLst>
            <pc:docMk/>
            <pc:sldMk cId="0" sldId="267"/>
            <ac:spMk id="76" creationId="{04AE0883-E09B-4F7C-A8BF-03DCA2D0193A}"/>
          </ac:spMkLst>
        </pc:spChg>
        <pc:spChg chg="add mod">
          <ac:chgData name="Douglas, Paul" userId="e151a562-6e6e-4852-95e8-f5382ef5cf83" providerId="ADAL" clId="{C5E1879D-1EF3-46F0-8F3A-BC53C1675D84}" dt="2026-03-20T15:53:52.805" v="1617" actId="14100"/>
          <ac:spMkLst>
            <pc:docMk/>
            <pc:sldMk cId="0" sldId="267"/>
            <ac:spMk id="77" creationId="{69CEE40F-F71F-A032-2097-9E0B3D9C69E4}"/>
          </ac:spMkLst>
        </pc:spChg>
        <pc:spChg chg="add mod">
          <ac:chgData name="Douglas, Paul" userId="e151a562-6e6e-4852-95e8-f5382ef5cf83" providerId="ADAL" clId="{C5E1879D-1EF3-46F0-8F3A-BC53C1675D84}" dt="2026-03-20T15:53:15.252" v="1612" actId="164"/>
          <ac:spMkLst>
            <pc:docMk/>
            <pc:sldMk cId="0" sldId="267"/>
            <ac:spMk id="78" creationId="{D51BB6FA-3829-4EE5-3E5B-673E40724DDA}"/>
          </ac:spMkLst>
        </pc:spChg>
        <pc:spChg chg="mod">
          <ac:chgData name="Douglas, Paul" userId="e151a562-6e6e-4852-95e8-f5382ef5cf83" providerId="ADAL" clId="{C5E1879D-1EF3-46F0-8F3A-BC53C1675D84}" dt="2026-03-20T15:54:14.902" v="1618"/>
          <ac:spMkLst>
            <pc:docMk/>
            <pc:sldMk cId="0" sldId="267"/>
            <ac:spMk id="81" creationId="{FE89A538-0F17-2DEF-B900-69123E4894DC}"/>
          </ac:spMkLst>
        </pc:spChg>
        <pc:spChg chg="mod">
          <ac:chgData name="Douglas, Paul" userId="e151a562-6e6e-4852-95e8-f5382ef5cf83" providerId="ADAL" clId="{C5E1879D-1EF3-46F0-8F3A-BC53C1675D84}" dt="2026-03-20T15:54:14.902" v="1618"/>
          <ac:spMkLst>
            <pc:docMk/>
            <pc:sldMk cId="0" sldId="267"/>
            <ac:spMk id="82" creationId="{90BB6027-D538-BB97-CD37-29390E6702DD}"/>
          </ac:spMkLst>
        </pc:spChg>
        <pc:spChg chg="mod">
          <ac:chgData name="Douglas, Paul" userId="e151a562-6e6e-4852-95e8-f5382ef5cf83" providerId="ADAL" clId="{C5E1879D-1EF3-46F0-8F3A-BC53C1675D84}" dt="2026-03-20T15:54:44.293" v="1620"/>
          <ac:spMkLst>
            <pc:docMk/>
            <pc:sldMk cId="0" sldId="267"/>
            <ac:spMk id="84" creationId="{BE9B57CD-3FF6-4D65-8AA0-E7F5A5CC999A}"/>
          </ac:spMkLst>
        </pc:spChg>
        <pc:spChg chg="mod">
          <ac:chgData name="Douglas, Paul" userId="e151a562-6e6e-4852-95e8-f5382ef5cf83" providerId="ADAL" clId="{C5E1879D-1EF3-46F0-8F3A-BC53C1675D84}" dt="2026-03-20T15:54:44.293" v="1620"/>
          <ac:spMkLst>
            <pc:docMk/>
            <pc:sldMk cId="0" sldId="267"/>
            <ac:spMk id="85" creationId="{81C30375-305B-B92B-986E-2AEC7EB2315C}"/>
          </ac:spMkLst>
        </pc:spChg>
        <pc:spChg chg="mod">
          <ac:chgData name="Douglas, Paul" userId="e151a562-6e6e-4852-95e8-f5382ef5cf83" providerId="ADAL" clId="{C5E1879D-1EF3-46F0-8F3A-BC53C1675D84}" dt="2026-03-23T12:54:35.127" v="4184"/>
          <ac:spMkLst>
            <pc:docMk/>
            <pc:sldMk cId="0" sldId="267"/>
            <ac:spMk id="87" creationId="{8CFEA82F-6B67-81C4-6B98-75E55BFEBAFC}"/>
          </ac:spMkLst>
        </pc:spChg>
        <pc:spChg chg="mod">
          <ac:chgData name="Douglas, Paul" userId="e151a562-6e6e-4852-95e8-f5382ef5cf83" providerId="ADAL" clId="{C5E1879D-1EF3-46F0-8F3A-BC53C1675D84}" dt="2026-03-23T12:54:35.127" v="4184"/>
          <ac:spMkLst>
            <pc:docMk/>
            <pc:sldMk cId="0" sldId="267"/>
            <ac:spMk id="88" creationId="{9761FACB-0232-0793-DAAA-13961404431A}"/>
          </ac:spMkLst>
        </pc:spChg>
        <pc:spChg chg="mod">
          <ac:chgData name="Douglas, Paul" userId="e151a562-6e6e-4852-95e8-f5382ef5cf83" providerId="ADAL" clId="{C5E1879D-1EF3-46F0-8F3A-BC53C1675D84}" dt="2026-03-23T12:55:09.941" v="4186"/>
          <ac:spMkLst>
            <pc:docMk/>
            <pc:sldMk cId="0" sldId="267"/>
            <ac:spMk id="90" creationId="{B2448D18-AC77-6DD7-62B0-44C9A106BCFC}"/>
          </ac:spMkLst>
        </pc:spChg>
        <pc:spChg chg="mod">
          <ac:chgData name="Douglas, Paul" userId="e151a562-6e6e-4852-95e8-f5382ef5cf83" providerId="ADAL" clId="{C5E1879D-1EF3-46F0-8F3A-BC53C1675D84}" dt="2026-03-23T12:55:09.941" v="4186"/>
          <ac:spMkLst>
            <pc:docMk/>
            <pc:sldMk cId="0" sldId="267"/>
            <ac:spMk id="91" creationId="{057F1DA2-FB6D-641B-8E29-D46B92145D54}"/>
          </ac:spMkLst>
        </pc:spChg>
        <pc:grpChg chg="add mod">
          <ac:chgData name="Douglas, Paul" userId="e151a562-6e6e-4852-95e8-f5382ef5cf83" providerId="ADAL" clId="{C5E1879D-1EF3-46F0-8F3A-BC53C1675D84}" dt="2026-03-20T15:53:42.109" v="1616" actId="14100"/>
          <ac:grpSpMkLst>
            <pc:docMk/>
            <pc:sldMk cId="0" sldId="267"/>
            <ac:grpSpMk id="79" creationId="{9C4B4F07-FA1E-4C95-FC39-B6A101CBBC10}"/>
          </ac:grpSpMkLst>
        </pc:grpChg>
        <pc:grpChg chg="add mod">
          <ac:chgData name="Douglas, Paul" userId="e151a562-6e6e-4852-95e8-f5382ef5cf83" providerId="ADAL" clId="{C5E1879D-1EF3-46F0-8F3A-BC53C1675D84}" dt="2026-03-20T15:54:21.088" v="1619" actId="1076"/>
          <ac:grpSpMkLst>
            <pc:docMk/>
            <pc:sldMk cId="0" sldId="267"/>
            <ac:grpSpMk id="80" creationId="{C74B8713-E6BF-A125-4BBF-565801B19124}"/>
          </ac:grpSpMkLst>
        </pc:grpChg>
        <pc:grpChg chg="add mod">
          <ac:chgData name="Douglas, Paul" userId="e151a562-6e6e-4852-95e8-f5382ef5cf83" providerId="ADAL" clId="{C5E1879D-1EF3-46F0-8F3A-BC53C1675D84}" dt="2026-03-20T15:54:56.092" v="1623" actId="1076"/>
          <ac:grpSpMkLst>
            <pc:docMk/>
            <pc:sldMk cId="0" sldId="267"/>
            <ac:grpSpMk id="83" creationId="{DFF80504-090F-5D40-0E42-DFD2A85D42C9}"/>
          </ac:grpSpMkLst>
        </pc:grpChg>
        <pc:grpChg chg="add mod">
          <ac:chgData name="Douglas, Paul" userId="e151a562-6e6e-4852-95e8-f5382ef5cf83" providerId="ADAL" clId="{C5E1879D-1EF3-46F0-8F3A-BC53C1675D84}" dt="2026-03-23T12:54:43.789" v="4185" actId="1076"/>
          <ac:grpSpMkLst>
            <pc:docMk/>
            <pc:sldMk cId="0" sldId="267"/>
            <ac:grpSpMk id="86" creationId="{68A6D3ED-221B-49A9-3975-0CB0E19E1B1A}"/>
          </ac:grpSpMkLst>
        </pc:grpChg>
        <pc:grpChg chg="add mod">
          <ac:chgData name="Douglas, Paul" userId="e151a562-6e6e-4852-95e8-f5382ef5cf83" providerId="ADAL" clId="{C5E1879D-1EF3-46F0-8F3A-BC53C1675D84}" dt="2026-03-23T12:55:19.063" v="4187" actId="1076"/>
          <ac:grpSpMkLst>
            <pc:docMk/>
            <pc:sldMk cId="0" sldId="267"/>
            <ac:grpSpMk id="89" creationId="{787C7663-819A-64E1-2C3B-EB692080F129}"/>
          </ac:grpSpMkLst>
        </pc:grpChg>
      </pc:sldChg>
      <pc:sldChg chg="delSp modSp add del mod setBg">
        <pc:chgData name="Douglas, Paul" userId="e151a562-6e6e-4852-95e8-f5382ef5cf83" providerId="ADAL" clId="{C5E1879D-1EF3-46F0-8F3A-BC53C1675D84}" dt="2026-03-23T04:02:21.150" v="3920" actId="12"/>
        <pc:sldMkLst>
          <pc:docMk/>
          <pc:sldMk cId="0" sldId="268"/>
        </pc:sldMkLst>
        <pc:spChg chg="mod">
          <ac:chgData name="Douglas, Paul" userId="e151a562-6e6e-4852-95e8-f5382ef5cf83" providerId="ADAL" clId="{C5E1879D-1EF3-46F0-8F3A-BC53C1675D84}" dt="2026-03-23T03:55:25.261" v="3159" actId="20577"/>
          <ac:spMkLst>
            <pc:docMk/>
            <pc:sldMk cId="0" sldId="268"/>
            <ac:spMk id="9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23T04:00:04.683" v="3827" actId="12"/>
          <ac:spMkLst>
            <pc:docMk/>
            <pc:sldMk cId="0" sldId="268"/>
            <ac:spMk id="11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23T04:00:56.296" v="3880" actId="20577"/>
          <ac:spMkLst>
            <pc:docMk/>
            <pc:sldMk cId="0" sldId="268"/>
            <ac:spMk id="18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23T03:56:34.076" v="3326" actId="20577"/>
          <ac:spMkLst>
            <pc:docMk/>
            <pc:sldMk cId="0" sldId="268"/>
            <ac:spMk id="23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23T04:00:07.746" v="3828" actId="12"/>
          <ac:spMkLst>
            <pc:docMk/>
            <pc:sldMk cId="0" sldId="268"/>
            <ac:spMk id="25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23T03:58:01.535" v="3526" actId="20577"/>
          <ac:spMkLst>
            <pc:docMk/>
            <pc:sldMk cId="0" sldId="268"/>
            <ac:spMk id="30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23T03:58:43.180" v="3682" actId="20577"/>
          <ac:spMkLst>
            <pc:docMk/>
            <pc:sldMk cId="0" sldId="268"/>
            <ac:spMk id="32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23T03:59:29.472" v="3713" actId="20577"/>
          <ac:spMkLst>
            <pc:docMk/>
            <pc:sldMk cId="0" sldId="268"/>
            <ac:spMk id="37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23T04:00:10.241" v="3829" actId="12"/>
          <ac:spMkLst>
            <pc:docMk/>
            <pc:sldMk cId="0" sldId="268"/>
            <ac:spMk id="39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23T04:01:35.020" v="3915" actId="20577"/>
          <ac:spMkLst>
            <pc:docMk/>
            <pc:sldMk cId="0" sldId="268"/>
            <ac:spMk id="44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23T04:02:21.150" v="3920" actId="12"/>
          <ac:spMkLst>
            <pc:docMk/>
            <pc:sldMk cId="0" sldId="268"/>
            <ac:spMk id="46" creationId="{00000000-0000-0000-0000-000000000000}"/>
          </ac:spMkLst>
        </pc:spChg>
      </pc:sldChg>
      <pc:sldChg chg="delSp modSp add del mod setBg">
        <pc:chgData name="Douglas, Paul" userId="e151a562-6e6e-4852-95e8-f5382ef5cf83" providerId="ADAL" clId="{C5E1879D-1EF3-46F0-8F3A-BC53C1675D84}" dt="2026-03-23T03:53:34.839" v="3139" actId="47"/>
        <pc:sldMkLst>
          <pc:docMk/>
          <pc:sldMk cId="0" sldId="269"/>
        </pc:sldMkLst>
      </pc:sldChg>
      <pc:sldChg chg="delSp modSp add del mod setBg">
        <pc:chgData name="Douglas, Paul" userId="e151a562-6e6e-4852-95e8-f5382ef5cf83" providerId="ADAL" clId="{C5E1879D-1EF3-46F0-8F3A-BC53C1675D84}" dt="2026-03-23T03:27:42.308" v="3075" actId="47"/>
        <pc:sldMkLst>
          <pc:docMk/>
          <pc:sldMk cId="0" sldId="270"/>
        </pc:sldMkLst>
      </pc:sldChg>
      <pc:sldChg chg="addSp delSp modSp add mod setBg">
        <pc:chgData name="Douglas, Paul" userId="e151a562-6e6e-4852-95e8-f5382ef5cf83" providerId="ADAL" clId="{C5E1879D-1EF3-46F0-8F3A-BC53C1675D84}" dt="2026-03-23T12:43:53.789" v="4157" actId="20577"/>
        <pc:sldMkLst>
          <pc:docMk/>
          <pc:sldMk cId="0" sldId="2606"/>
        </pc:sldMkLst>
        <pc:spChg chg="mod">
          <ac:chgData name="Douglas, Paul" userId="e151a562-6e6e-4852-95e8-f5382ef5cf83" providerId="ADAL" clId="{C5E1879D-1EF3-46F0-8F3A-BC53C1675D84}" dt="2026-03-17T02:52:13.800" v="304" actId="14100"/>
          <ac:spMkLst>
            <pc:docMk/>
            <pc:sldMk cId="0" sldId="2606"/>
            <ac:spMk id="3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55:26.390" v="426" actId="1035"/>
          <ac:spMkLst>
            <pc:docMk/>
            <pc:sldMk cId="0" sldId="2606"/>
            <ac:spMk id="4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23T12:43:53.789" v="4157" actId="20577"/>
          <ac:spMkLst>
            <pc:docMk/>
            <pc:sldMk cId="0" sldId="2606"/>
            <ac:spMk id="6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56:58.863" v="462" actId="403"/>
          <ac:spMkLst>
            <pc:docMk/>
            <pc:sldMk cId="0" sldId="2606"/>
            <ac:spMk id="8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56:58.863" v="462" actId="403"/>
          <ac:spMkLst>
            <pc:docMk/>
            <pc:sldMk cId="0" sldId="2606"/>
            <ac:spMk id="9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56:58.863" v="462" actId="403"/>
          <ac:spMkLst>
            <pc:docMk/>
            <pc:sldMk cId="0" sldId="2606"/>
            <ac:spMk id="10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56:58.863" v="462" actId="403"/>
          <ac:spMkLst>
            <pc:docMk/>
            <pc:sldMk cId="0" sldId="2606"/>
            <ac:spMk id="11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56:58.863" v="462" actId="403"/>
          <ac:spMkLst>
            <pc:docMk/>
            <pc:sldMk cId="0" sldId="2606"/>
            <ac:spMk id="12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56:58.863" v="462" actId="403"/>
          <ac:spMkLst>
            <pc:docMk/>
            <pc:sldMk cId="0" sldId="2606"/>
            <ac:spMk id="13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56:58.863" v="462" actId="403"/>
          <ac:spMkLst>
            <pc:docMk/>
            <pc:sldMk cId="0" sldId="2606"/>
            <ac:spMk id="14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56:07.365" v="452" actId="1036"/>
          <ac:spMkLst>
            <pc:docMk/>
            <pc:sldMk cId="0" sldId="2606"/>
            <ac:spMk id="18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56:13.633" v="453" actId="14100"/>
          <ac:spMkLst>
            <pc:docMk/>
            <pc:sldMk cId="0" sldId="2606"/>
            <ac:spMk id="19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56:07.365" v="452" actId="1036"/>
          <ac:spMkLst>
            <pc:docMk/>
            <pc:sldMk cId="0" sldId="2606"/>
            <ac:spMk id="21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56:40.459" v="460" actId="403"/>
          <ac:spMkLst>
            <pc:docMk/>
            <pc:sldMk cId="0" sldId="2606"/>
            <ac:spMk id="22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56:40.459" v="460" actId="403"/>
          <ac:spMkLst>
            <pc:docMk/>
            <pc:sldMk cId="0" sldId="2606"/>
            <ac:spMk id="23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56:07.365" v="452" actId="1036"/>
          <ac:spMkLst>
            <pc:docMk/>
            <pc:sldMk cId="0" sldId="2606"/>
            <ac:spMk id="24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56:18.929" v="454" actId="14100"/>
          <ac:spMkLst>
            <pc:docMk/>
            <pc:sldMk cId="0" sldId="2606"/>
            <ac:spMk id="26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56:40.459" v="460" actId="403"/>
          <ac:spMkLst>
            <pc:docMk/>
            <pc:sldMk cId="0" sldId="2606"/>
            <ac:spMk id="29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56:40.459" v="460" actId="403"/>
          <ac:spMkLst>
            <pc:docMk/>
            <pc:sldMk cId="0" sldId="2606"/>
            <ac:spMk id="30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56:07.365" v="452" actId="1036"/>
          <ac:spMkLst>
            <pc:docMk/>
            <pc:sldMk cId="0" sldId="2606"/>
            <ac:spMk id="31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56:21.883" v="455" actId="14100"/>
          <ac:spMkLst>
            <pc:docMk/>
            <pc:sldMk cId="0" sldId="2606"/>
            <ac:spMk id="33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56:07.365" v="452" actId="1036"/>
          <ac:spMkLst>
            <pc:docMk/>
            <pc:sldMk cId="0" sldId="2606"/>
            <ac:spMk id="35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56:40.459" v="460" actId="403"/>
          <ac:spMkLst>
            <pc:docMk/>
            <pc:sldMk cId="0" sldId="2606"/>
            <ac:spMk id="36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56:40.459" v="460" actId="403"/>
          <ac:spMkLst>
            <pc:docMk/>
            <pc:sldMk cId="0" sldId="2606"/>
            <ac:spMk id="37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56:24.327" v="456" actId="14100"/>
          <ac:spMkLst>
            <pc:docMk/>
            <pc:sldMk cId="0" sldId="2606"/>
            <ac:spMk id="40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56:40.459" v="460" actId="403"/>
          <ac:spMkLst>
            <pc:docMk/>
            <pc:sldMk cId="0" sldId="2606"/>
            <ac:spMk id="43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56:40.459" v="460" actId="403"/>
          <ac:spMkLst>
            <pc:docMk/>
            <pc:sldMk cId="0" sldId="2606"/>
            <ac:spMk id="44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56:28.946" v="457" actId="14100"/>
          <ac:spMkLst>
            <pc:docMk/>
            <pc:sldMk cId="0" sldId="2606"/>
            <ac:spMk id="47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56:07.365" v="452" actId="1036"/>
          <ac:spMkLst>
            <pc:docMk/>
            <pc:sldMk cId="0" sldId="2606"/>
            <ac:spMk id="49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56:40.459" v="460" actId="403"/>
          <ac:spMkLst>
            <pc:docMk/>
            <pc:sldMk cId="0" sldId="2606"/>
            <ac:spMk id="50" creationId="{00000000-0000-0000-0000-000000000000}"/>
          </ac:spMkLst>
        </pc:spChg>
        <pc:spChg chg="mod">
          <ac:chgData name="Douglas, Paul" userId="e151a562-6e6e-4852-95e8-f5382ef5cf83" providerId="ADAL" clId="{C5E1879D-1EF3-46F0-8F3A-BC53C1675D84}" dt="2026-03-17T02:56:40.459" v="460" actId="403"/>
          <ac:spMkLst>
            <pc:docMk/>
            <pc:sldMk cId="0" sldId="2606"/>
            <ac:spMk id="51" creationId="{00000000-0000-0000-0000-000000000000}"/>
          </ac:spMkLst>
        </pc:spChg>
        <pc:spChg chg="add mod ord">
          <ac:chgData name="Douglas, Paul" userId="e151a562-6e6e-4852-95e8-f5382ef5cf83" providerId="ADAL" clId="{C5E1879D-1EF3-46F0-8F3A-BC53C1675D84}" dt="2026-03-17T02:55:13.060" v="409" actId="14100"/>
          <ac:spMkLst>
            <pc:docMk/>
            <pc:sldMk cId="0" sldId="2606"/>
            <ac:spMk id="52" creationId="{9E3215B2-362E-CDF3-7C62-75B679BE3B60}"/>
          </ac:spMkLst>
        </pc:spChg>
      </pc:sldChg>
      <pc:sldChg chg="addSp delSp modSp new mod modClrScheme chgLayout">
        <pc:chgData name="Douglas, Paul" userId="e151a562-6e6e-4852-95e8-f5382ef5cf83" providerId="ADAL" clId="{C5E1879D-1EF3-46F0-8F3A-BC53C1675D84}" dt="2026-03-23T12:45:52.071" v="4183" actId="20577"/>
        <pc:sldMkLst>
          <pc:docMk/>
          <pc:sldMk cId="151137842" sldId="2608"/>
        </pc:sldMkLst>
        <pc:spChg chg="add mod">
          <ac:chgData name="Douglas, Paul" userId="e151a562-6e6e-4852-95e8-f5382ef5cf83" providerId="ADAL" clId="{C5E1879D-1EF3-46F0-8F3A-BC53C1675D84}" dt="2026-03-17T03:06:50.027" v="645" actId="27636"/>
          <ac:spMkLst>
            <pc:docMk/>
            <pc:sldMk cId="151137842" sldId="2608"/>
            <ac:spMk id="2" creationId="{96126AC6-B85D-F676-31AB-387BB5FA9244}"/>
          </ac:spMkLst>
        </pc:spChg>
        <pc:spChg chg="mod">
          <ac:chgData name="Douglas, Paul" userId="e151a562-6e6e-4852-95e8-f5382ef5cf83" providerId="ADAL" clId="{C5E1879D-1EF3-46F0-8F3A-BC53C1675D84}" dt="2026-03-17T03:07:11.418" v="650" actId="403"/>
          <ac:spMkLst>
            <pc:docMk/>
            <pc:sldMk cId="151137842" sldId="2608"/>
            <ac:spMk id="42" creationId="{FAEC5FB4-C6E2-13DF-A290-02449525A181}"/>
          </ac:spMkLst>
        </pc:spChg>
        <pc:spChg chg="add mod">
          <ac:chgData name="Douglas, Paul" userId="e151a562-6e6e-4852-95e8-f5382ef5cf83" providerId="ADAL" clId="{C5E1879D-1EF3-46F0-8F3A-BC53C1675D84}" dt="2026-03-17T03:04:46.416" v="590" actId="1076"/>
          <ac:spMkLst>
            <pc:docMk/>
            <pc:sldMk cId="151137842" sldId="2608"/>
            <ac:spMk id="43" creationId="{D3FE196C-2891-C8B2-C312-6C9D71EBAE81}"/>
          </ac:spMkLst>
        </pc:spChg>
        <pc:spChg chg="mod">
          <ac:chgData name="Douglas, Paul" userId="e151a562-6e6e-4852-95e8-f5382ef5cf83" providerId="ADAL" clId="{C5E1879D-1EF3-46F0-8F3A-BC53C1675D84}" dt="2026-03-17T03:07:26.155" v="653" actId="404"/>
          <ac:spMkLst>
            <pc:docMk/>
            <pc:sldMk cId="151137842" sldId="2608"/>
            <ac:spMk id="47" creationId="{B2FBBD40-DA76-B025-3AA5-46B6769C4950}"/>
          </ac:spMkLst>
        </pc:spChg>
        <pc:spChg chg="mod">
          <ac:chgData name="Douglas, Paul" userId="e151a562-6e6e-4852-95e8-f5382ef5cf83" providerId="ADAL" clId="{C5E1879D-1EF3-46F0-8F3A-BC53C1675D84}" dt="2026-03-17T03:07:26.155" v="653" actId="404"/>
          <ac:spMkLst>
            <pc:docMk/>
            <pc:sldMk cId="151137842" sldId="2608"/>
            <ac:spMk id="48" creationId="{20C33CB7-FC98-1635-2BE1-4708F092CDA5}"/>
          </ac:spMkLst>
        </pc:spChg>
        <pc:spChg chg="add mod">
          <ac:chgData name="Douglas, Paul" userId="e151a562-6e6e-4852-95e8-f5382ef5cf83" providerId="ADAL" clId="{C5E1879D-1EF3-46F0-8F3A-BC53C1675D84}" dt="2026-03-17T03:04:46.416" v="590" actId="1076"/>
          <ac:spMkLst>
            <pc:docMk/>
            <pc:sldMk cId="151137842" sldId="2608"/>
            <ac:spMk id="49" creationId="{8B3042A0-23F6-2473-796E-F3FC2D5220DB}"/>
          </ac:spMkLst>
        </pc:spChg>
        <pc:spChg chg="mod">
          <ac:chgData name="Douglas, Paul" userId="e151a562-6e6e-4852-95e8-f5382ef5cf83" providerId="ADAL" clId="{C5E1879D-1EF3-46F0-8F3A-BC53C1675D84}" dt="2026-03-17T03:07:26.155" v="653" actId="404"/>
          <ac:spMkLst>
            <pc:docMk/>
            <pc:sldMk cId="151137842" sldId="2608"/>
            <ac:spMk id="52" creationId="{3605E0CE-D2E8-1F41-4434-2E92512805B1}"/>
          </ac:spMkLst>
        </pc:spChg>
        <pc:spChg chg="add mod">
          <ac:chgData name="Douglas, Paul" userId="e151a562-6e6e-4852-95e8-f5382ef5cf83" providerId="ADAL" clId="{C5E1879D-1EF3-46F0-8F3A-BC53C1675D84}" dt="2026-03-17T03:07:26.155" v="653" actId="404"/>
          <ac:spMkLst>
            <pc:docMk/>
            <pc:sldMk cId="151137842" sldId="2608"/>
            <ac:spMk id="57" creationId="{D72510FA-6CB8-D0E3-2DFD-CD9110820E01}"/>
          </ac:spMkLst>
        </pc:spChg>
        <pc:spChg chg="add mod">
          <ac:chgData name="Douglas, Paul" userId="e151a562-6e6e-4852-95e8-f5382ef5cf83" providerId="ADAL" clId="{C5E1879D-1EF3-46F0-8F3A-BC53C1675D84}" dt="2026-03-17T03:04:46.416" v="590" actId="1076"/>
          <ac:spMkLst>
            <pc:docMk/>
            <pc:sldMk cId="151137842" sldId="2608"/>
            <ac:spMk id="58" creationId="{E45227B9-552B-A820-C67B-308331947DEB}"/>
          </ac:spMkLst>
        </pc:spChg>
        <pc:spChg chg="add mod">
          <ac:chgData name="Douglas, Paul" userId="e151a562-6e6e-4852-95e8-f5382ef5cf83" providerId="ADAL" clId="{C5E1879D-1EF3-46F0-8F3A-BC53C1675D84}" dt="2026-03-17T03:04:46.416" v="590" actId="1076"/>
          <ac:spMkLst>
            <pc:docMk/>
            <pc:sldMk cId="151137842" sldId="2608"/>
            <ac:spMk id="61" creationId="{A6B9019D-4215-831A-631D-5A12FAE07ED1}"/>
          </ac:spMkLst>
        </pc:spChg>
        <pc:spChg chg="mod">
          <ac:chgData name="Douglas, Paul" userId="e151a562-6e6e-4852-95e8-f5382ef5cf83" providerId="ADAL" clId="{C5E1879D-1EF3-46F0-8F3A-BC53C1675D84}" dt="2026-03-17T03:07:26.155" v="653" actId="404"/>
          <ac:spMkLst>
            <pc:docMk/>
            <pc:sldMk cId="151137842" sldId="2608"/>
            <ac:spMk id="62" creationId="{42E50CD5-B106-F0AF-0306-50891A1CF53F}"/>
          </ac:spMkLst>
        </pc:spChg>
        <pc:spChg chg="mod">
          <ac:chgData name="Douglas, Paul" userId="e151a562-6e6e-4852-95e8-f5382ef5cf83" providerId="ADAL" clId="{C5E1879D-1EF3-46F0-8F3A-BC53C1675D84}" dt="2026-03-17T03:06:57.093" v="646" actId="14100"/>
          <ac:spMkLst>
            <pc:docMk/>
            <pc:sldMk cId="151137842" sldId="2608"/>
            <ac:spMk id="63" creationId="{07941338-36AF-44EC-90F0-90007F86E879}"/>
          </ac:spMkLst>
        </pc:spChg>
        <pc:spChg chg="add mod">
          <ac:chgData name="Douglas, Paul" userId="e151a562-6e6e-4852-95e8-f5382ef5cf83" providerId="ADAL" clId="{C5E1879D-1EF3-46F0-8F3A-BC53C1675D84}" dt="2026-03-17T03:04:46.416" v="590" actId="1076"/>
          <ac:spMkLst>
            <pc:docMk/>
            <pc:sldMk cId="151137842" sldId="2608"/>
            <ac:spMk id="64" creationId="{2A9BB432-B00C-B6A8-0B82-54EFE7FCE9F6}"/>
          </ac:spMkLst>
        </pc:spChg>
        <pc:spChg chg="mod">
          <ac:chgData name="Douglas, Paul" userId="e151a562-6e6e-4852-95e8-f5382ef5cf83" providerId="ADAL" clId="{C5E1879D-1EF3-46F0-8F3A-BC53C1675D84}" dt="2026-03-17T03:07:11.418" v="650" actId="403"/>
          <ac:spMkLst>
            <pc:docMk/>
            <pc:sldMk cId="151137842" sldId="2608"/>
            <ac:spMk id="66" creationId="{DE366936-FB11-0BB3-F52C-1D52129366CB}"/>
          </ac:spMkLst>
        </pc:spChg>
        <pc:spChg chg="mod">
          <ac:chgData name="Douglas, Paul" userId="e151a562-6e6e-4852-95e8-f5382ef5cf83" providerId="ADAL" clId="{C5E1879D-1EF3-46F0-8F3A-BC53C1675D84}" dt="2026-03-17T03:06:05.326" v="631" actId="1037"/>
          <ac:spMkLst>
            <pc:docMk/>
            <pc:sldMk cId="151137842" sldId="2608"/>
            <ac:spMk id="70" creationId="{978D9E92-3140-F3F1-EEDC-0A53C0857DE6}"/>
          </ac:spMkLst>
        </pc:spChg>
        <pc:spChg chg="mod">
          <ac:chgData name="Douglas, Paul" userId="e151a562-6e6e-4852-95e8-f5382ef5cf83" providerId="ADAL" clId="{C5E1879D-1EF3-46F0-8F3A-BC53C1675D84}" dt="2026-03-17T03:06:15.500" v="639" actId="403"/>
          <ac:spMkLst>
            <pc:docMk/>
            <pc:sldMk cId="151137842" sldId="2608"/>
            <ac:spMk id="71" creationId="{3ED27367-8D2C-29F2-D2C4-E5693A28F0D0}"/>
          </ac:spMkLst>
        </pc:spChg>
        <pc:spChg chg="add mod">
          <ac:chgData name="Douglas, Paul" userId="e151a562-6e6e-4852-95e8-f5382ef5cf83" providerId="ADAL" clId="{C5E1879D-1EF3-46F0-8F3A-BC53C1675D84}" dt="2026-03-17T03:05:22.471" v="601" actId="14100"/>
          <ac:spMkLst>
            <pc:docMk/>
            <pc:sldMk cId="151137842" sldId="2608"/>
            <ac:spMk id="72" creationId="{A49D9D50-BAA4-52A4-2E1E-18271CD98EC4}"/>
          </ac:spMkLst>
        </pc:spChg>
        <pc:spChg chg="mod">
          <ac:chgData name="Douglas, Paul" userId="e151a562-6e6e-4852-95e8-f5382ef5cf83" providerId="ADAL" clId="{C5E1879D-1EF3-46F0-8F3A-BC53C1675D84}" dt="2026-03-17T03:05:35.071" v="602" actId="14100"/>
          <ac:spMkLst>
            <pc:docMk/>
            <pc:sldMk cId="151137842" sldId="2608"/>
            <ac:spMk id="73" creationId="{3BD8EE1D-F4F7-9638-FD22-0885F8A784C2}"/>
          </ac:spMkLst>
        </pc:spChg>
        <pc:spChg chg="add mod">
          <ac:chgData name="Douglas, Paul" userId="e151a562-6e6e-4852-95e8-f5382ef5cf83" providerId="ADAL" clId="{C5E1879D-1EF3-46F0-8F3A-BC53C1675D84}" dt="2026-03-17T03:05:40.127" v="615" actId="1036"/>
          <ac:spMkLst>
            <pc:docMk/>
            <pc:sldMk cId="151137842" sldId="2608"/>
            <ac:spMk id="75" creationId="{277D536B-FC77-3A6D-9245-A92B12260301}"/>
          </ac:spMkLst>
        </pc:spChg>
        <pc:spChg chg="mod">
          <ac:chgData name="Douglas, Paul" userId="e151a562-6e6e-4852-95e8-f5382ef5cf83" providerId="ADAL" clId="{C5E1879D-1EF3-46F0-8F3A-BC53C1675D84}" dt="2026-03-17T03:06:26.071" v="641" actId="403"/>
          <ac:spMkLst>
            <pc:docMk/>
            <pc:sldMk cId="151137842" sldId="2608"/>
            <ac:spMk id="76" creationId="{F329D79D-4F4F-8A0B-1D34-EFBDA59BFD1A}"/>
          </ac:spMkLst>
        </pc:spChg>
        <pc:spChg chg="add mod">
          <ac:chgData name="Douglas, Paul" userId="e151a562-6e6e-4852-95e8-f5382ef5cf83" providerId="ADAL" clId="{C5E1879D-1EF3-46F0-8F3A-BC53C1675D84}" dt="2026-03-17T03:05:00.331" v="592" actId="14100"/>
          <ac:spMkLst>
            <pc:docMk/>
            <pc:sldMk cId="151137842" sldId="2608"/>
            <ac:spMk id="77" creationId="{C47CDDFB-9FF2-557B-D748-5C15E16E66F4}"/>
          </ac:spMkLst>
        </pc:spChg>
        <pc:spChg chg="add mod">
          <ac:chgData name="Douglas, Paul" userId="e151a562-6e6e-4852-95e8-f5382ef5cf83" providerId="ADAL" clId="{C5E1879D-1EF3-46F0-8F3A-BC53C1675D84}" dt="2026-03-23T12:45:52.071" v="4183" actId="20577"/>
          <ac:spMkLst>
            <pc:docMk/>
            <pc:sldMk cId="151137842" sldId="2608"/>
            <ac:spMk id="79" creationId="{D835022E-1045-2B06-D741-BA863EBFB790}"/>
          </ac:spMkLst>
        </pc:spChg>
        <pc:picChg chg="mod">
          <ac:chgData name="Douglas, Paul" userId="e151a562-6e6e-4852-95e8-f5382ef5cf83" providerId="ADAL" clId="{C5E1879D-1EF3-46F0-8F3A-BC53C1675D84}" dt="2026-03-17T03:06:08.216" v="637" actId="1035"/>
          <ac:picMkLst>
            <pc:docMk/>
            <pc:sldMk cId="151137842" sldId="2608"/>
            <ac:picMk id="69" creationId="{4AA4C1BF-7CB6-1A35-115B-3771B373260D}"/>
          </ac:picMkLst>
        </pc:picChg>
        <pc:picChg chg="mod">
          <ac:chgData name="Douglas, Paul" userId="e151a562-6e6e-4852-95e8-f5382ef5cf83" providerId="ADAL" clId="{C5E1879D-1EF3-46F0-8F3A-BC53C1675D84}" dt="2026-03-17T03:05:40.127" v="615" actId="1036"/>
          <ac:picMkLst>
            <pc:docMk/>
            <pc:sldMk cId="151137842" sldId="2608"/>
            <ac:picMk id="74" creationId="{3EA5F9A9-4F25-6F3B-F95A-7351B4C88754}"/>
          </ac:picMkLst>
        </pc:picChg>
        <pc:picChg chg="mod">
          <ac:chgData name="Douglas, Paul" userId="e151a562-6e6e-4852-95e8-f5382ef5cf83" providerId="ADAL" clId="{C5E1879D-1EF3-46F0-8F3A-BC53C1675D84}" dt="2026-03-17T03:05:02.905" v="597" actId="1035"/>
          <ac:picMkLst>
            <pc:docMk/>
            <pc:sldMk cId="151137842" sldId="2608"/>
            <ac:picMk id="78" creationId="{6CFA99CC-1D00-CD5F-57DA-8273783359ED}"/>
          </ac:picMkLst>
        </pc:picChg>
      </pc:sldChg>
      <pc:sldChg chg="addSp delSp modSp new del mod ord">
        <pc:chgData name="Douglas, Paul" userId="e151a562-6e6e-4852-95e8-f5382ef5cf83" providerId="ADAL" clId="{C5E1879D-1EF3-46F0-8F3A-BC53C1675D84}" dt="2026-03-23T03:27:43.935" v="3077" actId="47"/>
        <pc:sldMkLst>
          <pc:docMk/>
          <pc:sldMk cId="1486723120" sldId="2612"/>
        </pc:sldMkLst>
      </pc:sldChg>
      <pc:sldChg chg="addSp delSp modSp add del mod setBg">
        <pc:chgData name="Douglas, Paul" userId="e151a562-6e6e-4852-95e8-f5382ef5cf83" providerId="ADAL" clId="{C5E1879D-1EF3-46F0-8F3A-BC53C1675D84}" dt="2026-03-23T03:25:32.209" v="3070" actId="47"/>
        <pc:sldMkLst>
          <pc:docMk/>
          <pc:sldMk cId="0" sldId="2613"/>
        </pc:sldMkLst>
      </pc:sldChg>
      <pc:sldChg chg="delSp modSp add del mod setBg">
        <pc:chgData name="Douglas, Paul" userId="e151a562-6e6e-4852-95e8-f5382ef5cf83" providerId="ADAL" clId="{C5E1879D-1EF3-46F0-8F3A-BC53C1675D84}" dt="2026-03-23T03:27:15.049" v="3072" actId="47"/>
        <pc:sldMkLst>
          <pc:docMk/>
          <pc:sldMk cId="0" sldId="2614"/>
        </pc:sldMkLst>
      </pc:sldChg>
      <pc:sldChg chg="modSp add mod">
        <pc:chgData name="Douglas, Paul" userId="e151a562-6e6e-4852-95e8-f5382ef5cf83" providerId="ADAL" clId="{C5E1879D-1EF3-46F0-8F3A-BC53C1675D84}" dt="2026-03-23T03:51:49.167" v="3086" actId="20577"/>
        <pc:sldMkLst>
          <pc:docMk/>
          <pc:sldMk cId="3723582256" sldId="2615"/>
        </pc:sldMkLst>
        <pc:spChg chg="mod">
          <ac:chgData name="Douglas, Paul" userId="e151a562-6e6e-4852-95e8-f5382ef5cf83" providerId="ADAL" clId="{C5E1879D-1EF3-46F0-8F3A-BC53C1675D84}" dt="2026-03-23T03:51:49.167" v="3086" actId="20577"/>
          <ac:spMkLst>
            <pc:docMk/>
            <pc:sldMk cId="3723582256" sldId="2615"/>
            <ac:spMk id="2" creationId="{71E37A70-614C-37DA-40DA-3FD205422AA9}"/>
          </ac:spMkLst>
        </pc:spChg>
      </pc:sldChg>
      <pc:sldChg chg="addSp delSp modSp new mod ord modClrScheme chgLayout">
        <pc:chgData name="Douglas, Paul" userId="e151a562-6e6e-4852-95e8-f5382ef5cf83" providerId="ADAL" clId="{C5E1879D-1EF3-46F0-8F3A-BC53C1675D84}" dt="2026-03-23T04:03:55.491" v="3967" actId="20577"/>
        <pc:sldMkLst>
          <pc:docMk/>
          <pc:sldMk cId="4052330837" sldId="2616"/>
        </pc:sldMkLst>
        <pc:spChg chg="add mod ord">
          <ac:chgData name="Douglas, Paul" userId="e151a562-6e6e-4852-95e8-f5382ef5cf83" providerId="ADAL" clId="{C5E1879D-1EF3-46F0-8F3A-BC53C1675D84}" dt="2026-03-23T03:52:10.140" v="3097" actId="20577"/>
          <ac:spMkLst>
            <pc:docMk/>
            <pc:sldMk cId="4052330837" sldId="2616"/>
            <ac:spMk id="4" creationId="{AE2402DE-C8FB-598B-00D4-9FA6FBE3CEEA}"/>
          </ac:spMkLst>
        </pc:spChg>
        <pc:spChg chg="add mod ord">
          <ac:chgData name="Douglas, Paul" userId="e151a562-6e6e-4852-95e8-f5382ef5cf83" providerId="ADAL" clId="{C5E1879D-1EF3-46F0-8F3A-BC53C1675D84}" dt="2026-03-23T04:03:55.491" v="3967" actId="20577"/>
          <ac:spMkLst>
            <pc:docMk/>
            <pc:sldMk cId="4052330837" sldId="2616"/>
            <ac:spMk id="5" creationId="{4D31BF02-0E7E-79F8-60D8-BF4D01F7E0CC}"/>
          </ac:spMkLst>
        </pc:spChg>
      </pc:sldChg>
      <pc:sldChg chg="addSp modSp new del mod modClrScheme chgLayout">
        <pc:chgData name="Douglas, Paul" userId="e151a562-6e6e-4852-95e8-f5382ef5cf83" providerId="ADAL" clId="{C5E1879D-1EF3-46F0-8F3A-BC53C1675D84}" dt="2026-03-23T03:27:43.142" v="3076" actId="47"/>
        <pc:sldMkLst>
          <pc:docMk/>
          <pc:sldMk cId="2563243831" sldId="2617"/>
        </pc:sldMkLst>
      </pc:sldChg>
      <pc:sldChg chg="addSp delSp modSp new mod ord modClrScheme chgLayout">
        <pc:chgData name="Douglas, Paul" userId="e151a562-6e6e-4852-95e8-f5382ef5cf83" providerId="ADAL" clId="{C5E1879D-1EF3-46F0-8F3A-BC53C1675D84}" dt="2026-03-23T02:51:31.878" v="2048" actId="20577"/>
        <pc:sldMkLst>
          <pc:docMk/>
          <pc:sldMk cId="2982365454" sldId="2618"/>
        </pc:sldMkLst>
        <pc:spChg chg="mod ord">
          <ac:chgData name="Douglas, Paul" userId="e151a562-6e6e-4852-95e8-f5382ef5cf83" providerId="ADAL" clId="{C5E1879D-1EF3-46F0-8F3A-BC53C1675D84}" dt="2026-03-23T02:51:18.686" v="2044" actId="700"/>
          <ac:spMkLst>
            <pc:docMk/>
            <pc:sldMk cId="2982365454" sldId="2618"/>
            <ac:spMk id="2" creationId="{FC9F73ED-85E2-9063-1D05-4060D973419C}"/>
          </ac:spMkLst>
        </pc:spChg>
        <pc:spChg chg="del">
          <ac:chgData name="Douglas, Paul" userId="e151a562-6e6e-4852-95e8-f5382ef5cf83" providerId="ADAL" clId="{C5E1879D-1EF3-46F0-8F3A-BC53C1675D84}" dt="2026-03-23T02:51:18.686" v="2044" actId="700"/>
          <ac:spMkLst>
            <pc:docMk/>
            <pc:sldMk cId="2982365454" sldId="2618"/>
            <ac:spMk id="3" creationId="{0B7EB62C-9F7A-DFC0-5FB7-F4A249C65184}"/>
          </ac:spMkLst>
        </pc:spChg>
        <pc:spChg chg="del mod ord">
          <ac:chgData name="Douglas, Paul" userId="e151a562-6e6e-4852-95e8-f5382ef5cf83" providerId="ADAL" clId="{C5E1879D-1EF3-46F0-8F3A-BC53C1675D84}" dt="2026-03-23T02:51:18.686" v="2044" actId="700"/>
          <ac:spMkLst>
            <pc:docMk/>
            <pc:sldMk cId="2982365454" sldId="2618"/>
            <ac:spMk id="4" creationId="{F67ECBE2-E718-E159-CAB4-A54EF24ACF01}"/>
          </ac:spMkLst>
        </pc:spChg>
        <pc:spChg chg="del">
          <ac:chgData name="Douglas, Paul" userId="e151a562-6e6e-4852-95e8-f5382ef5cf83" providerId="ADAL" clId="{C5E1879D-1EF3-46F0-8F3A-BC53C1675D84}" dt="2026-03-23T02:51:18.686" v="2044" actId="700"/>
          <ac:spMkLst>
            <pc:docMk/>
            <pc:sldMk cId="2982365454" sldId="2618"/>
            <ac:spMk id="5" creationId="{770F0F90-BDF0-C44B-1659-FB0E69AE4321}"/>
          </ac:spMkLst>
        </pc:spChg>
        <pc:spChg chg="del">
          <ac:chgData name="Douglas, Paul" userId="e151a562-6e6e-4852-95e8-f5382ef5cf83" providerId="ADAL" clId="{C5E1879D-1EF3-46F0-8F3A-BC53C1675D84}" dt="2026-03-23T02:51:18.686" v="2044" actId="700"/>
          <ac:spMkLst>
            <pc:docMk/>
            <pc:sldMk cId="2982365454" sldId="2618"/>
            <ac:spMk id="6" creationId="{3C043E61-1D4C-2AF7-1ACA-98752D0A3F45}"/>
          </ac:spMkLst>
        </pc:spChg>
        <pc:spChg chg="add mod ord">
          <ac:chgData name="Douglas, Paul" userId="e151a562-6e6e-4852-95e8-f5382ef5cf83" providerId="ADAL" clId="{C5E1879D-1EF3-46F0-8F3A-BC53C1675D84}" dt="2026-03-23T02:51:31.878" v="2048" actId="20577"/>
          <ac:spMkLst>
            <pc:docMk/>
            <pc:sldMk cId="2982365454" sldId="2618"/>
            <ac:spMk id="7" creationId="{C481B554-2D48-B700-078F-EE81D7083FE4}"/>
          </ac:spMkLst>
        </pc:spChg>
      </pc:sldChg>
      <pc:sldChg chg="addSp delSp modSp new mod modClrScheme chgLayout">
        <pc:chgData name="Douglas, Paul" userId="e151a562-6e6e-4852-95e8-f5382ef5cf83" providerId="ADAL" clId="{C5E1879D-1EF3-46F0-8F3A-BC53C1675D84}" dt="2026-03-23T03:17:07.607" v="2386" actId="14100"/>
        <pc:sldMkLst>
          <pc:docMk/>
          <pc:sldMk cId="4133913981" sldId="2619"/>
        </pc:sldMkLst>
        <pc:spChg chg="mod ord">
          <ac:chgData name="Douglas, Paul" userId="e151a562-6e6e-4852-95e8-f5382ef5cf83" providerId="ADAL" clId="{C5E1879D-1EF3-46F0-8F3A-BC53C1675D84}" dt="2026-03-23T03:16:58.637" v="2384" actId="26606"/>
          <ac:spMkLst>
            <pc:docMk/>
            <pc:sldMk cId="4133913981" sldId="2619"/>
            <ac:spMk id="2" creationId="{B39978CD-8248-5425-C16E-964A01C91D9D}"/>
          </ac:spMkLst>
        </pc:spChg>
        <pc:spChg chg="del">
          <ac:chgData name="Douglas, Paul" userId="e151a562-6e6e-4852-95e8-f5382ef5cf83" providerId="ADAL" clId="{C5E1879D-1EF3-46F0-8F3A-BC53C1675D84}" dt="2026-03-23T02:52:03.870" v="2088" actId="478"/>
          <ac:spMkLst>
            <pc:docMk/>
            <pc:sldMk cId="4133913981" sldId="2619"/>
            <ac:spMk id="3" creationId="{1F7B285C-B2E4-C5DF-7240-9F56A1EEF16C}"/>
          </ac:spMkLst>
        </pc:spChg>
        <pc:spChg chg="add del mod ord">
          <ac:chgData name="Douglas, Paul" userId="e151a562-6e6e-4852-95e8-f5382ef5cf83" providerId="ADAL" clId="{C5E1879D-1EF3-46F0-8F3A-BC53C1675D84}" dt="2026-03-23T03:07:26.556" v="2263" actId="26606"/>
          <ac:spMkLst>
            <pc:docMk/>
            <pc:sldMk cId="4133913981" sldId="2619"/>
            <ac:spMk id="5" creationId="{CD4DF2B4-BBEE-B387-06E7-153C25586E33}"/>
          </ac:spMkLst>
        </pc:spChg>
        <pc:spChg chg="add del mod">
          <ac:chgData name="Douglas, Paul" userId="e151a562-6e6e-4852-95e8-f5382ef5cf83" providerId="ADAL" clId="{C5E1879D-1EF3-46F0-8F3A-BC53C1675D84}" dt="2026-03-23T03:08:43.875" v="2267" actId="478"/>
          <ac:spMkLst>
            <pc:docMk/>
            <pc:sldMk cId="4133913981" sldId="2619"/>
            <ac:spMk id="11" creationId="{11AA9AC2-3586-F5D4-2FD7-DB244C9B3741}"/>
          </ac:spMkLst>
        </pc:spChg>
        <pc:graphicFrameChg chg="add del mod modGraphic">
          <ac:chgData name="Douglas, Paul" userId="e151a562-6e6e-4852-95e8-f5382ef5cf83" providerId="ADAL" clId="{C5E1879D-1EF3-46F0-8F3A-BC53C1675D84}" dt="2026-03-23T02:58:57.636" v="2099" actId="478"/>
          <ac:graphicFrameMkLst>
            <pc:docMk/>
            <pc:sldMk cId="4133913981" sldId="2619"/>
            <ac:graphicFrameMk id="4" creationId="{097A20E0-CB89-3F50-E942-EE9FFC72BCC2}"/>
          </ac:graphicFrameMkLst>
        </pc:graphicFrameChg>
        <pc:graphicFrameChg chg="add mod modGraphic">
          <ac:chgData name="Douglas, Paul" userId="e151a562-6e6e-4852-95e8-f5382ef5cf83" providerId="ADAL" clId="{C5E1879D-1EF3-46F0-8F3A-BC53C1675D84}" dt="2026-03-23T03:17:07.607" v="2386" actId="14100"/>
          <ac:graphicFrameMkLst>
            <pc:docMk/>
            <pc:sldMk cId="4133913981" sldId="2619"/>
            <ac:graphicFrameMk id="7" creationId="{75869C6D-7113-664D-D74C-212EB67EC8A0}"/>
          </ac:graphicFrameMkLst>
        </pc:graphicFrameChg>
      </pc:sldChg>
      <pc:sldChg chg="addSp delSp modSp new mod modClrScheme chgLayout">
        <pc:chgData name="Douglas, Paul" userId="e151a562-6e6e-4852-95e8-f5382ef5cf83" providerId="ADAL" clId="{C5E1879D-1EF3-46F0-8F3A-BC53C1675D84}" dt="2026-03-23T03:17:46.242" v="2390" actId="14100"/>
        <pc:sldMkLst>
          <pc:docMk/>
          <pc:sldMk cId="262118873" sldId="2620"/>
        </pc:sldMkLst>
        <pc:spChg chg="del mod">
          <ac:chgData name="Douglas, Paul" userId="e151a562-6e6e-4852-95e8-f5382ef5cf83" providerId="ADAL" clId="{C5E1879D-1EF3-46F0-8F3A-BC53C1675D84}" dt="2026-03-23T03:15:10.612" v="2366" actId="478"/>
          <ac:spMkLst>
            <pc:docMk/>
            <pc:sldMk cId="262118873" sldId="2620"/>
            <ac:spMk id="2" creationId="{F6826E06-5850-0AF2-5C27-AD1845B2190E}"/>
          </ac:spMkLst>
        </pc:spChg>
        <pc:spChg chg="del mod">
          <ac:chgData name="Douglas, Paul" userId="e151a562-6e6e-4852-95e8-f5382ef5cf83" providerId="ADAL" clId="{C5E1879D-1EF3-46F0-8F3A-BC53C1675D84}" dt="2026-03-23T03:14:37.109" v="2360" actId="26606"/>
          <ac:spMkLst>
            <pc:docMk/>
            <pc:sldMk cId="262118873" sldId="2620"/>
            <ac:spMk id="3" creationId="{9EE5BE10-03A9-EBAD-501D-19383DABAECC}"/>
          </ac:spMkLst>
        </pc:spChg>
        <pc:spChg chg="add del mod">
          <ac:chgData name="Douglas, Paul" userId="e151a562-6e6e-4852-95e8-f5382ef5cf83" providerId="ADAL" clId="{C5E1879D-1EF3-46F0-8F3A-BC53C1675D84}" dt="2026-03-23T03:15:14.231" v="2368" actId="478"/>
          <ac:spMkLst>
            <pc:docMk/>
            <pc:sldMk cId="262118873" sldId="2620"/>
            <ac:spMk id="6" creationId="{1FA9E3F3-5945-6B06-2A43-8CBC84A3513D}"/>
          </ac:spMkLst>
        </pc:spChg>
        <pc:spChg chg="add mod">
          <ac:chgData name="Douglas, Paul" userId="e151a562-6e6e-4852-95e8-f5382ef5cf83" providerId="ADAL" clId="{C5E1879D-1EF3-46F0-8F3A-BC53C1675D84}" dt="2026-03-23T03:17:17.161" v="2387" actId="26606"/>
          <ac:spMkLst>
            <pc:docMk/>
            <pc:sldMk cId="262118873" sldId="2620"/>
            <ac:spMk id="7" creationId="{8BB54ABB-79BC-29A8-2AD3-A194EA32F24C}"/>
          </ac:spMkLst>
        </pc:spChg>
        <pc:spChg chg="add del mod">
          <ac:chgData name="Douglas, Paul" userId="e151a562-6e6e-4852-95e8-f5382ef5cf83" providerId="ADAL" clId="{C5E1879D-1EF3-46F0-8F3A-BC53C1675D84}" dt="2026-03-23T03:14:55.307" v="2363" actId="478"/>
          <ac:spMkLst>
            <pc:docMk/>
            <pc:sldMk cId="262118873" sldId="2620"/>
            <ac:spMk id="9" creationId="{08CE9E77-163A-58DF-007C-EE6DD2912DD8}"/>
          </ac:spMkLst>
        </pc:spChg>
        <pc:graphicFrameChg chg="add mod ord modGraphic">
          <ac:chgData name="Douglas, Paul" userId="e151a562-6e6e-4852-95e8-f5382ef5cf83" providerId="ADAL" clId="{C5E1879D-1EF3-46F0-8F3A-BC53C1675D84}" dt="2026-03-23T03:17:46.242" v="2390" actId="14100"/>
          <ac:graphicFrameMkLst>
            <pc:docMk/>
            <pc:sldMk cId="262118873" sldId="2620"/>
            <ac:graphicFrameMk id="5" creationId="{96FFEA41-B35B-7221-0A95-E6796A32241C}"/>
          </ac:graphicFrameMkLst>
        </pc:graphicFrameChg>
      </pc:sldChg>
      <pc:sldChg chg="modSp new mod">
        <pc:chgData name="Douglas, Paul" userId="e151a562-6e6e-4852-95e8-f5382ef5cf83" providerId="ADAL" clId="{C5E1879D-1EF3-46F0-8F3A-BC53C1675D84}" dt="2026-03-23T03:52:54.827" v="3124" actId="5793"/>
        <pc:sldMkLst>
          <pc:docMk/>
          <pc:sldMk cId="712088514" sldId="2621"/>
        </pc:sldMkLst>
        <pc:spChg chg="mod">
          <ac:chgData name="Douglas, Paul" userId="e151a562-6e6e-4852-95e8-f5382ef5cf83" providerId="ADAL" clId="{C5E1879D-1EF3-46F0-8F3A-BC53C1675D84}" dt="2026-03-23T03:18:23.560" v="2402" actId="20577"/>
          <ac:spMkLst>
            <pc:docMk/>
            <pc:sldMk cId="712088514" sldId="2621"/>
            <ac:spMk id="2" creationId="{22B08E72-B3E1-EA7F-24BB-6BD9AD9FF882}"/>
          </ac:spMkLst>
        </pc:spChg>
        <pc:spChg chg="mod">
          <ac:chgData name="Douglas, Paul" userId="e151a562-6e6e-4852-95e8-f5382ef5cf83" providerId="ADAL" clId="{C5E1879D-1EF3-46F0-8F3A-BC53C1675D84}" dt="2026-03-23T03:52:54.827" v="3124" actId="5793"/>
          <ac:spMkLst>
            <pc:docMk/>
            <pc:sldMk cId="712088514" sldId="2621"/>
            <ac:spMk id="3" creationId="{7E428F9A-6189-98D2-8EFA-B9E33D524951}"/>
          </ac:spMkLst>
        </pc:spChg>
      </pc:sldChg>
      <pc:sldChg chg="modSp add mod">
        <pc:chgData name="Douglas, Paul" userId="e151a562-6e6e-4852-95e8-f5382ef5cf83" providerId="ADAL" clId="{C5E1879D-1EF3-46F0-8F3A-BC53C1675D84}" dt="2026-03-23T03:53:04.549" v="3131" actId="5793"/>
        <pc:sldMkLst>
          <pc:docMk/>
          <pc:sldMk cId="2151860641" sldId="2622"/>
        </pc:sldMkLst>
        <pc:spChg chg="mod">
          <ac:chgData name="Douglas, Paul" userId="e151a562-6e6e-4852-95e8-f5382ef5cf83" providerId="ADAL" clId="{C5E1879D-1EF3-46F0-8F3A-BC53C1675D84}" dt="2026-03-23T03:23:59.369" v="2921" actId="20577"/>
          <ac:spMkLst>
            <pc:docMk/>
            <pc:sldMk cId="2151860641" sldId="2622"/>
            <ac:spMk id="2" creationId="{E89D86ED-74F6-864C-496D-8EAE7E10CC46}"/>
          </ac:spMkLst>
        </pc:spChg>
        <pc:spChg chg="mod">
          <ac:chgData name="Douglas, Paul" userId="e151a562-6e6e-4852-95e8-f5382ef5cf83" providerId="ADAL" clId="{C5E1879D-1EF3-46F0-8F3A-BC53C1675D84}" dt="2026-03-23T03:53:04.549" v="3131" actId="5793"/>
          <ac:spMkLst>
            <pc:docMk/>
            <pc:sldMk cId="2151860641" sldId="2622"/>
            <ac:spMk id="3" creationId="{64340C49-4DE5-1DB0-7808-79B4EB248853}"/>
          </ac:spMkLst>
        </pc:spChg>
      </pc:sldChg>
      <pc:sldChg chg="addSp delSp modSp new mod modClrScheme chgLayout">
        <pc:chgData name="Douglas, Paul" userId="e151a562-6e6e-4852-95e8-f5382ef5cf83" providerId="ADAL" clId="{C5E1879D-1EF3-46F0-8F3A-BC53C1675D84}" dt="2026-03-23T03:23:38.085" v="2916" actId="12100"/>
        <pc:sldMkLst>
          <pc:docMk/>
          <pc:sldMk cId="2116839466" sldId="2623"/>
        </pc:sldMkLst>
        <pc:spChg chg="mod">
          <ac:chgData name="Douglas, Paul" userId="e151a562-6e6e-4852-95e8-f5382ef5cf83" providerId="ADAL" clId="{C5E1879D-1EF3-46F0-8F3A-BC53C1675D84}" dt="2026-03-23T03:22:50.286" v="2912" actId="26606"/>
          <ac:spMkLst>
            <pc:docMk/>
            <pc:sldMk cId="2116839466" sldId="2623"/>
            <ac:spMk id="2" creationId="{E569634C-505E-E246-87CF-C58401944856}"/>
          </ac:spMkLst>
        </pc:spChg>
        <pc:spChg chg="del mod">
          <ac:chgData name="Douglas, Paul" userId="e151a562-6e6e-4852-95e8-f5382ef5cf83" providerId="ADAL" clId="{C5E1879D-1EF3-46F0-8F3A-BC53C1675D84}" dt="2026-03-23T03:22:50.286" v="2912" actId="26606"/>
          <ac:spMkLst>
            <pc:docMk/>
            <pc:sldMk cId="2116839466" sldId="2623"/>
            <ac:spMk id="3" creationId="{111E83A7-627F-B686-6F3B-54DC06731E41}"/>
          </ac:spMkLst>
        </pc:spChg>
        <pc:spChg chg="add del mod">
          <ac:chgData name="Douglas, Paul" userId="e151a562-6e6e-4852-95e8-f5382ef5cf83" providerId="ADAL" clId="{C5E1879D-1EF3-46F0-8F3A-BC53C1675D84}" dt="2026-03-23T03:22:53.216" v="2913" actId="478"/>
          <ac:spMkLst>
            <pc:docMk/>
            <pc:sldMk cId="2116839466" sldId="2623"/>
            <ac:spMk id="9" creationId="{64A0248C-9EE3-8AFD-6A56-D139675FFEA5}"/>
          </ac:spMkLst>
        </pc:spChg>
        <pc:graphicFrameChg chg="add mod">
          <ac:chgData name="Douglas, Paul" userId="e151a562-6e6e-4852-95e8-f5382ef5cf83" providerId="ADAL" clId="{C5E1879D-1EF3-46F0-8F3A-BC53C1675D84}" dt="2026-03-23T03:23:38.085" v="2916" actId="12100"/>
          <ac:graphicFrameMkLst>
            <pc:docMk/>
            <pc:sldMk cId="2116839466" sldId="2623"/>
            <ac:graphicFrameMk id="5" creationId="{9D18179A-9F5E-1B54-6E81-4A62BC2511FF}"/>
          </ac:graphicFrameMkLst>
        </pc:graphicFrameChg>
      </pc:sldChg>
      <pc:sldChg chg="modSp add mod">
        <pc:chgData name="Douglas, Paul" userId="e151a562-6e6e-4852-95e8-f5382ef5cf83" providerId="ADAL" clId="{C5E1879D-1EF3-46F0-8F3A-BC53C1675D84}" dt="2026-03-23T03:53:21.084" v="3138" actId="5793"/>
        <pc:sldMkLst>
          <pc:docMk/>
          <pc:sldMk cId="3063512847" sldId="2624"/>
        </pc:sldMkLst>
        <pc:spChg chg="mod">
          <ac:chgData name="Douglas, Paul" userId="e151a562-6e6e-4852-95e8-f5382ef5cf83" providerId="ADAL" clId="{C5E1879D-1EF3-46F0-8F3A-BC53C1675D84}" dt="2026-03-23T03:23:55.555" v="2919" actId="20577"/>
          <ac:spMkLst>
            <pc:docMk/>
            <pc:sldMk cId="3063512847" sldId="2624"/>
            <ac:spMk id="2" creationId="{FB085D5D-3BC7-D7F7-42B7-236962CB2F99}"/>
          </ac:spMkLst>
        </pc:spChg>
        <pc:spChg chg="mod">
          <ac:chgData name="Douglas, Paul" userId="e151a562-6e6e-4852-95e8-f5382ef5cf83" providerId="ADAL" clId="{C5E1879D-1EF3-46F0-8F3A-BC53C1675D84}" dt="2026-03-23T03:53:21.084" v="3138" actId="5793"/>
          <ac:spMkLst>
            <pc:docMk/>
            <pc:sldMk cId="3063512847" sldId="2624"/>
            <ac:spMk id="3" creationId="{9387B133-AFD2-27E6-C1B1-796396945F71}"/>
          </ac:spMkLst>
        </pc:spChg>
      </pc:sldChg>
      <pc:sldChg chg="new del">
        <pc:chgData name="Douglas, Paul" userId="e151a562-6e6e-4852-95e8-f5382ef5cf83" providerId="ADAL" clId="{C5E1879D-1EF3-46F0-8F3A-BC53C1675D84}" dt="2026-03-23T03:55:10.246" v="3141" actId="47"/>
        <pc:sldMkLst>
          <pc:docMk/>
          <pc:sldMk cId="93835966" sldId="2625"/>
        </pc:sldMkLst>
      </pc:sldChg>
      <pc:sldChg chg="addSp delSp modSp new mod modClrScheme chgLayout">
        <pc:chgData name="Douglas, Paul" userId="e151a562-6e6e-4852-95e8-f5382ef5cf83" providerId="ADAL" clId="{C5E1879D-1EF3-46F0-8F3A-BC53C1675D84}" dt="2026-03-23T04:03:01.015" v="3932" actId="478"/>
        <pc:sldMkLst>
          <pc:docMk/>
          <pc:sldMk cId="2231912339" sldId="2625"/>
        </pc:sldMkLst>
        <pc:spChg chg="add mod">
          <ac:chgData name="Douglas, Paul" userId="e151a562-6e6e-4852-95e8-f5382ef5cf83" providerId="ADAL" clId="{C5E1879D-1EF3-46F0-8F3A-BC53C1675D84}" dt="2026-03-23T04:02:56.180" v="3931" actId="20577"/>
          <ac:spMkLst>
            <pc:docMk/>
            <pc:sldMk cId="2231912339" sldId="2625"/>
            <ac:spMk id="2" creationId="{D77FF279-C543-43AB-6F34-AC257469874D}"/>
          </ac:spMkLst>
        </pc:spChg>
        <pc:spChg chg="add del mod">
          <ac:chgData name="Douglas, Paul" userId="e151a562-6e6e-4852-95e8-f5382ef5cf83" providerId="ADAL" clId="{C5E1879D-1EF3-46F0-8F3A-BC53C1675D84}" dt="2026-03-23T04:03:01.015" v="3932" actId="478"/>
          <ac:spMkLst>
            <pc:docMk/>
            <pc:sldMk cId="2231912339" sldId="2625"/>
            <ac:spMk id="3" creationId="{AFAD3684-331F-E529-15CA-CEDA7D8D945B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2AD0EB-1C66-4586-BFAE-7C487A8D090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666CCD4-579F-4775-93B2-00BA7E756F12}">
      <dgm:prSet/>
      <dgm:spPr/>
      <dgm:t>
        <a:bodyPr/>
        <a:lstStyle/>
        <a:p>
          <a:r>
            <a:rPr lang="en-US" b="1" dirty="0"/>
            <a:t>Student-Athlete Eligibility </a:t>
          </a:r>
          <a:r>
            <a:rPr lang="en-US" dirty="0"/>
            <a:t>- Confirm that only eligible student-athletes are eligible to receive payments.</a:t>
          </a:r>
        </a:p>
      </dgm:t>
    </dgm:pt>
    <dgm:pt modelId="{9E066CBF-3251-4B45-939F-EA7EB5E9BDBC}" type="parTrans" cxnId="{3113CDEB-5747-4211-AFC0-3CF1A3A8DB74}">
      <dgm:prSet/>
      <dgm:spPr/>
      <dgm:t>
        <a:bodyPr/>
        <a:lstStyle/>
        <a:p>
          <a:endParaRPr lang="en-US"/>
        </a:p>
      </dgm:t>
    </dgm:pt>
    <dgm:pt modelId="{7D389475-FD34-4AAF-9204-C3B5BD417C4F}" type="sibTrans" cxnId="{3113CDEB-5747-4211-AFC0-3CF1A3A8DB74}">
      <dgm:prSet/>
      <dgm:spPr/>
      <dgm:t>
        <a:bodyPr/>
        <a:lstStyle/>
        <a:p>
          <a:endParaRPr lang="en-US"/>
        </a:p>
      </dgm:t>
    </dgm:pt>
    <dgm:pt modelId="{B507BADA-1565-456C-915D-9F78D80B5D03}">
      <dgm:prSet/>
      <dgm:spPr/>
      <dgm:t>
        <a:bodyPr/>
        <a:lstStyle/>
        <a:p>
          <a:r>
            <a:rPr lang="en-US" b="1" dirty="0"/>
            <a:t>Contract Approvals </a:t>
          </a:r>
          <a:r>
            <a:rPr lang="en-US" dirty="0"/>
            <a:t>- Ensure contracts were executed on the correct template and approved before payment issuance</a:t>
          </a:r>
        </a:p>
      </dgm:t>
    </dgm:pt>
    <dgm:pt modelId="{C919EDFD-0FC6-430A-BBF1-7D30F23B15DE}" type="parTrans" cxnId="{F7B20B38-84D6-4972-BFD3-08E8DA4974EA}">
      <dgm:prSet/>
      <dgm:spPr/>
      <dgm:t>
        <a:bodyPr/>
        <a:lstStyle/>
        <a:p>
          <a:endParaRPr lang="en-US"/>
        </a:p>
      </dgm:t>
    </dgm:pt>
    <dgm:pt modelId="{2D83FC33-51D0-41FD-B0A0-E97F7E74EA8F}" type="sibTrans" cxnId="{F7B20B38-84D6-4972-BFD3-08E8DA4974EA}">
      <dgm:prSet/>
      <dgm:spPr/>
      <dgm:t>
        <a:bodyPr/>
        <a:lstStyle/>
        <a:p>
          <a:endParaRPr lang="en-US"/>
        </a:p>
      </dgm:t>
    </dgm:pt>
    <dgm:pt modelId="{15C28820-A649-4EFF-A141-ABF9D9FBF481}">
      <dgm:prSet/>
      <dgm:spPr/>
      <dgm:t>
        <a:bodyPr/>
        <a:lstStyle/>
        <a:p>
          <a:r>
            <a:rPr lang="en-US" b="1" dirty="0"/>
            <a:t>Title IX Compliance </a:t>
          </a:r>
          <a:r>
            <a:rPr lang="en-US" dirty="0"/>
            <a:t>- Assess whether the implementation and outcomes reflect gender-equity obligations.</a:t>
          </a:r>
        </a:p>
      </dgm:t>
    </dgm:pt>
    <dgm:pt modelId="{352F6F46-95BB-41D9-9925-DB9DDCC6BAEC}" type="parTrans" cxnId="{0C2467A1-5CA4-48E1-83EA-E11D705C77E9}">
      <dgm:prSet/>
      <dgm:spPr/>
      <dgm:t>
        <a:bodyPr/>
        <a:lstStyle/>
        <a:p>
          <a:endParaRPr lang="en-US"/>
        </a:p>
      </dgm:t>
    </dgm:pt>
    <dgm:pt modelId="{5AA4C031-B1FD-48DE-B1C7-D059C1BABDCE}" type="sibTrans" cxnId="{0C2467A1-5CA4-48E1-83EA-E11D705C77E9}">
      <dgm:prSet/>
      <dgm:spPr/>
      <dgm:t>
        <a:bodyPr/>
        <a:lstStyle/>
        <a:p>
          <a:endParaRPr lang="en-US"/>
        </a:p>
      </dgm:t>
    </dgm:pt>
    <dgm:pt modelId="{DC4EEF09-D3E4-4B05-8ECA-936E623F1BF6}">
      <dgm:prSet/>
      <dgm:spPr/>
      <dgm:t>
        <a:bodyPr/>
        <a:lstStyle/>
        <a:p>
          <a:r>
            <a:rPr lang="en-US" b="1" dirty="0"/>
            <a:t>Payment Accuracy </a:t>
          </a:r>
          <a:r>
            <a:rPr lang="en-US" dirty="0"/>
            <a:t>- Review payout amounts as outlined in the contracts</a:t>
          </a:r>
        </a:p>
      </dgm:t>
    </dgm:pt>
    <dgm:pt modelId="{F435B452-75F5-49B4-8295-8C328BD3C913}" type="parTrans" cxnId="{E1F4BFD4-D2F1-4E7F-AFE1-9668ECB9B30C}">
      <dgm:prSet/>
      <dgm:spPr/>
      <dgm:t>
        <a:bodyPr/>
        <a:lstStyle/>
        <a:p>
          <a:endParaRPr lang="en-US"/>
        </a:p>
      </dgm:t>
    </dgm:pt>
    <dgm:pt modelId="{F081FB3D-1F73-43D6-BFEA-E7811371D447}" type="sibTrans" cxnId="{E1F4BFD4-D2F1-4E7F-AFE1-9668ECB9B30C}">
      <dgm:prSet/>
      <dgm:spPr/>
      <dgm:t>
        <a:bodyPr/>
        <a:lstStyle/>
        <a:p>
          <a:endParaRPr lang="en-US"/>
        </a:p>
      </dgm:t>
    </dgm:pt>
    <dgm:pt modelId="{4CABDB7F-8BF2-4C4E-9118-E989FD20B190}" type="pres">
      <dgm:prSet presAssocID="{BE2AD0EB-1C66-4586-BFAE-7C487A8D0909}" presName="root" presStyleCnt="0">
        <dgm:presLayoutVars>
          <dgm:dir/>
          <dgm:resizeHandles val="exact"/>
        </dgm:presLayoutVars>
      </dgm:prSet>
      <dgm:spPr/>
    </dgm:pt>
    <dgm:pt modelId="{38D82E75-EDCD-42EB-A6BF-A0136A9B7423}" type="pres">
      <dgm:prSet presAssocID="{0666CCD4-579F-4775-93B2-00BA7E756F12}" presName="compNode" presStyleCnt="0"/>
      <dgm:spPr/>
    </dgm:pt>
    <dgm:pt modelId="{CD64B4F0-CD44-4647-ABBF-57A5B77FE81B}" type="pres">
      <dgm:prSet presAssocID="{0666CCD4-579F-4775-93B2-00BA7E756F12}" presName="bgRect" presStyleLbl="bgShp" presStyleIdx="0" presStyleCnt="4"/>
      <dgm:spPr/>
    </dgm:pt>
    <dgm:pt modelId="{7D0DFED4-8905-469A-9774-548B62BC05CD}" type="pres">
      <dgm:prSet presAssocID="{0666CCD4-579F-4775-93B2-00BA7E756F1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D10E516D-5472-4690-AD13-6CC61B58422B}" type="pres">
      <dgm:prSet presAssocID="{0666CCD4-579F-4775-93B2-00BA7E756F12}" presName="spaceRect" presStyleCnt="0"/>
      <dgm:spPr/>
    </dgm:pt>
    <dgm:pt modelId="{9B96A4C3-F03C-4F69-9950-7F28B1DD8F78}" type="pres">
      <dgm:prSet presAssocID="{0666CCD4-579F-4775-93B2-00BA7E756F12}" presName="parTx" presStyleLbl="revTx" presStyleIdx="0" presStyleCnt="4">
        <dgm:presLayoutVars>
          <dgm:chMax val="0"/>
          <dgm:chPref val="0"/>
        </dgm:presLayoutVars>
      </dgm:prSet>
      <dgm:spPr/>
    </dgm:pt>
    <dgm:pt modelId="{02820D2B-E5BB-4870-AE49-EC2F72B22F0D}" type="pres">
      <dgm:prSet presAssocID="{7D389475-FD34-4AAF-9204-C3B5BD417C4F}" presName="sibTrans" presStyleCnt="0"/>
      <dgm:spPr/>
    </dgm:pt>
    <dgm:pt modelId="{AB800AEE-2217-4218-8746-AAA326A0360F}" type="pres">
      <dgm:prSet presAssocID="{B507BADA-1565-456C-915D-9F78D80B5D03}" presName="compNode" presStyleCnt="0"/>
      <dgm:spPr/>
    </dgm:pt>
    <dgm:pt modelId="{ABD9FE8E-9F41-4A52-8AA4-3334DC57DB31}" type="pres">
      <dgm:prSet presAssocID="{B507BADA-1565-456C-915D-9F78D80B5D03}" presName="bgRect" presStyleLbl="bgShp" presStyleIdx="1" presStyleCnt="4"/>
      <dgm:spPr/>
    </dgm:pt>
    <dgm:pt modelId="{8CE82CAD-9AAF-4EFF-8CBC-FBEFC406B446}" type="pres">
      <dgm:prSet presAssocID="{B507BADA-1565-456C-915D-9F78D80B5D0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54AED93A-6951-4B9C-AC38-2D323E1398FD}" type="pres">
      <dgm:prSet presAssocID="{B507BADA-1565-456C-915D-9F78D80B5D03}" presName="spaceRect" presStyleCnt="0"/>
      <dgm:spPr/>
    </dgm:pt>
    <dgm:pt modelId="{BD3390BA-6AB5-4E38-9E3F-86D491710334}" type="pres">
      <dgm:prSet presAssocID="{B507BADA-1565-456C-915D-9F78D80B5D03}" presName="parTx" presStyleLbl="revTx" presStyleIdx="1" presStyleCnt="4">
        <dgm:presLayoutVars>
          <dgm:chMax val="0"/>
          <dgm:chPref val="0"/>
        </dgm:presLayoutVars>
      </dgm:prSet>
      <dgm:spPr/>
    </dgm:pt>
    <dgm:pt modelId="{2485FDD3-D782-4DC0-8004-F540CBE39DED}" type="pres">
      <dgm:prSet presAssocID="{2D83FC33-51D0-41FD-B0A0-E97F7E74EA8F}" presName="sibTrans" presStyleCnt="0"/>
      <dgm:spPr/>
    </dgm:pt>
    <dgm:pt modelId="{A73E8B91-F073-4F01-8284-D32A4F2BF6D5}" type="pres">
      <dgm:prSet presAssocID="{15C28820-A649-4EFF-A141-ABF9D9FBF481}" presName="compNode" presStyleCnt="0"/>
      <dgm:spPr/>
    </dgm:pt>
    <dgm:pt modelId="{CAAA80C0-611C-4884-85FC-781F9048B667}" type="pres">
      <dgm:prSet presAssocID="{15C28820-A649-4EFF-A141-ABF9D9FBF481}" presName="bgRect" presStyleLbl="bgShp" presStyleIdx="2" presStyleCnt="4"/>
      <dgm:spPr/>
    </dgm:pt>
    <dgm:pt modelId="{8D5CDDFB-28F1-4A69-8B28-4FF32A31A759}" type="pres">
      <dgm:prSet presAssocID="{15C28820-A649-4EFF-A141-ABF9D9FBF48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A25FCD55-F65A-4CF9-9C52-37B1E813B7BA}" type="pres">
      <dgm:prSet presAssocID="{15C28820-A649-4EFF-A141-ABF9D9FBF481}" presName="spaceRect" presStyleCnt="0"/>
      <dgm:spPr/>
    </dgm:pt>
    <dgm:pt modelId="{E1B4E93C-3121-4DBB-8670-D0DDDAD89D91}" type="pres">
      <dgm:prSet presAssocID="{15C28820-A649-4EFF-A141-ABF9D9FBF481}" presName="parTx" presStyleLbl="revTx" presStyleIdx="2" presStyleCnt="4">
        <dgm:presLayoutVars>
          <dgm:chMax val="0"/>
          <dgm:chPref val="0"/>
        </dgm:presLayoutVars>
      </dgm:prSet>
      <dgm:spPr/>
    </dgm:pt>
    <dgm:pt modelId="{B84776FA-6F56-43C7-9958-AD790A8CC816}" type="pres">
      <dgm:prSet presAssocID="{5AA4C031-B1FD-48DE-B1C7-D059C1BABDCE}" presName="sibTrans" presStyleCnt="0"/>
      <dgm:spPr/>
    </dgm:pt>
    <dgm:pt modelId="{F5CD166E-451F-42E3-8B11-5978352CE794}" type="pres">
      <dgm:prSet presAssocID="{DC4EEF09-D3E4-4B05-8ECA-936E623F1BF6}" presName="compNode" presStyleCnt="0"/>
      <dgm:spPr/>
    </dgm:pt>
    <dgm:pt modelId="{76CA5A50-5B67-48C5-BBE3-5BC74AB091F7}" type="pres">
      <dgm:prSet presAssocID="{DC4EEF09-D3E4-4B05-8ECA-936E623F1BF6}" presName="bgRect" presStyleLbl="bgShp" presStyleIdx="3" presStyleCnt="4"/>
      <dgm:spPr/>
    </dgm:pt>
    <dgm:pt modelId="{BF35C194-8430-4DA7-9047-C6C6BC75C31D}" type="pres">
      <dgm:prSet presAssocID="{DC4EEF09-D3E4-4B05-8ECA-936E623F1BF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CDA2B5B1-7E48-47C8-8692-233A0C28341E}" type="pres">
      <dgm:prSet presAssocID="{DC4EEF09-D3E4-4B05-8ECA-936E623F1BF6}" presName="spaceRect" presStyleCnt="0"/>
      <dgm:spPr/>
    </dgm:pt>
    <dgm:pt modelId="{38091840-13CA-4FEA-AB86-60D5E6159E0C}" type="pres">
      <dgm:prSet presAssocID="{DC4EEF09-D3E4-4B05-8ECA-936E623F1BF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8EC8A29-D65A-4329-B40A-D3942BA6A37B}" type="presOf" srcId="{15C28820-A649-4EFF-A141-ABF9D9FBF481}" destId="{E1B4E93C-3121-4DBB-8670-D0DDDAD89D91}" srcOrd="0" destOrd="0" presId="urn:microsoft.com/office/officeart/2018/2/layout/IconVerticalSolidList"/>
    <dgm:cxn modelId="{F7B20B38-84D6-4972-BFD3-08E8DA4974EA}" srcId="{BE2AD0EB-1C66-4586-BFAE-7C487A8D0909}" destId="{B507BADA-1565-456C-915D-9F78D80B5D03}" srcOrd="1" destOrd="0" parTransId="{C919EDFD-0FC6-430A-BBF1-7D30F23B15DE}" sibTransId="{2D83FC33-51D0-41FD-B0A0-E97F7E74EA8F}"/>
    <dgm:cxn modelId="{D223719F-3EBE-4421-A38D-54B0A079C120}" type="presOf" srcId="{0666CCD4-579F-4775-93B2-00BA7E756F12}" destId="{9B96A4C3-F03C-4F69-9950-7F28B1DD8F78}" srcOrd="0" destOrd="0" presId="urn:microsoft.com/office/officeart/2018/2/layout/IconVerticalSolidList"/>
    <dgm:cxn modelId="{0C2467A1-5CA4-48E1-83EA-E11D705C77E9}" srcId="{BE2AD0EB-1C66-4586-BFAE-7C487A8D0909}" destId="{15C28820-A649-4EFF-A141-ABF9D9FBF481}" srcOrd="2" destOrd="0" parTransId="{352F6F46-95BB-41D9-9925-DB9DDCC6BAEC}" sibTransId="{5AA4C031-B1FD-48DE-B1C7-D059C1BABDCE}"/>
    <dgm:cxn modelId="{8F1A2CAC-E69F-4787-838A-76499F48C1AA}" type="presOf" srcId="{B507BADA-1565-456C-915D-9F78D80B5D03}" destId="{BD3390BA-6AB5-4E38-9E3F-86D491710334}" srcOrd="0" destOrd="0" presId="urn:microsoft.com/office/officeart/2018/2/layout/IconVerticalSolidList"/>
    <dgm:cxn modelId="{11BC75B8-9E91-47AC-926A-24676E21F268}" type="presOf" srcId="{BE2AD0EB-1C66-4586-BFAE-7C487A8D0909}" destId="{4CABDB7F-8BF2-4C4E-9118-E989FD20B190}" srcOrd="0" destOrd="0" presId="urn:microsoft.com/office/officeart/2018/2/layout/IconVerticalSolidList"/>
    <dgm:cxn modelId="{56BE2FD3-1761-4F76-B218-2C12E7E54EF5}" type="presOf" srcId="{DC4EEF09-D3E4-4B05-8ECA-936E623F1BF6}" destId="{38091840-13CA-4FEA-AB86-60D5E6159E0C}" srcOrd="0" destOrd="0" presId="urn:microsoft.com/office/officeart/2018/2/layout/IconVerticalSolidList"/>
    <dgm:cxn modelId="{E1F4BFD4-D2F1-4E7F-AFE1-9668ECB9B30C}" srcId="{BE2AD0EB-1C66-4586-BFAE-7C487A8D0909}" destId="{DC4EEF09-D3E4-4B05-8ECA-936E623F1BF6}" srcOrd="3" destOrd="0" parTransId="{F435B452-75F5-49B4-8295-8C328BD3C913}" sibTransId="{F081FB3D-1F73-43D6-BFEA-E7811371D447}"/>
    <dgm:cxn modelId="{3113CDEB-5747-4211-AFC0-3CF1A3A8DB74}" srcId="{BE2AD0EB-1C66-4586-BFAE-7C487A8D0909}" destId="{0666CCD4-579F-4775-93B2-00BA7E756F12}" srcOrd="0" destOrd="0" parTransId="{9E066CBF-3251-4B45-939F-EA7EB5E9BDBC}" sibTransId="{7D389475-FD34-4AAF-9204-C3B5BD417C4F}"/>
    <dgm:cxn modelId="{D21853B9-FF97-4BFF-B9F5-8FF7415182B3}" type="presParOf" srcId="{4CABDB7F-8BF2-4C4E-9118-E989FD20B190}" destId="{38D82E75-EDCD-42EB-A6BF-A0136A9B7423}" srcOrd="0" destOrd="0" presId="urn:microsoft.com/office/officeart/2018/2/layout/IconVerticalSolidList"/>
    <dgm:cxn modelId="{EFC4BC1B-8604-4E2A-9996-585E0D2D02DB}" type="presParOf" srcId="{38D82E75-EDCD-42EB-A6BF-A0136A9B7423}" destId="{CD64B4F0-CD44-4647-ABBF-57A5B77FE81B}" srcOrd="0" destOrd="0" presId="urn:microsoft.com/office/officeart/2018/2/layout/IconVerticalSolidList"/>
    <dgm:cxn modelId="{77468084-FFB6-4F84-828A-3658CB805EA8}" type="presParOf" srcId="{38D82E75-EDCD-42EB-A6BF-A0136A9B7423}" destId="{7D0DFED4-8905-469A-9774-548B62BC05CD}" srcOrd="1" destOrd="0" presId="urn:microsoft.com/office/officeart/2018/2/layout/IconVerticalSolidList"/>
    <dgm:cxn modelId="{8980AC91-C286-49F5-8892-A416D86C8AE1}" type="presParOf" srcId="{38D82E75-EDCD-42EB-A6BF-A0136A9B7423}" destId="{D10E516D-5472-4690-AD13-6CC61B58422B}" srcOrd="2" destOrd="0" presId="urn:microsoft.com/office/officeart/2018/2/layout/IconVerticalSolidList"/>
    <dgm:cxn modelId="{7958989D-E137-42C7-A6CA-C6E37D11C46E}" type="presParOf" srcId="{38D82E75-EDCD-42EB-A6BF-A0136A9B7423}" destId="{9B96A4C3-F03C-4F69-9950-7F28B1DD8F78}" srcOrd="3" destOrd="0" presId="urn:microsoft.com/office/officeart/2018/2/layout/IconVerticalSolidList"/>
    <dgm:cxn modelId="{4B98FEF1-E1AC-46E1-B253-13D69FE4CE9A}" type="presParOf" srcId="{4CABDB7F-8BF2-4C4E-9118-E989FD20B190}" destId="{02820D2B-E5BB-4870-AE49-EC2F72B22F0D}" srcOrd="1" destOrd="0" presId="urn:microsoft.com/office/officeart/2018/2/layout/IconVerticalSolidList"/>
    <dgm:cxn modelId="{C5CFBC37-4AE4-46E7-8CBA-161B8FF5AA43}" type="presParOf" srcId="{4CABDB7F-8BF2-4C4E-9118-E989FD20B190}" destId="{AB800AEE-2217-4218-8746-AAA326A0360F}" srcOrd="2" destOrd="0" presId="urn:microsoft.com/office/officeart/2018/2/layout/IconVerticalSolidList"/>
    <dgm:cxn modelId="{EAAE65C3-FF73-4759-91B4-46D760A40864}" type="presParOf" srcId="{AB800AEE-2217-4218-8746-AAA326A0360F}" destId="{ABD9FE8E-9F41-4A52-8AA4-3334DC57DB31}" srcOrd="0" destOrd="0" presId="urn:microsoft.com/office/officeart/2018/2/layout/IconVerticalSolidList"/>
    <dgm:cxn modelId="{A929BA52-E3DF-46F4-9A5F-5692B4D8D947}" type="presParOf" srcId="{AB800AEE-2217-4218-8746-AAA326A0360F}" destId="{8CE82CAD-9AAF-4EFF-8CBC-FBEFC406B446}" srcOrd="1" destOrd="0" presId="urn:microsoft.com/office/officeart/2018/2/layout/IconVerticalSolidList"/>
    <dgm:cxn modelId="{C151FF95-5793-4FF7-9D34-F72F9333C40B}" type="presParOf" srcId="{AB800AEE-2217-4218-8746-AAA326A0360F}" destId="{54AED93A-6951-4B9C-AC38-2D323E1398FD}" srcOrd="2" destOrd="0" presId="urn:microsoft.com/office/officeart/2018/2/layout/IconVerticalSolidList"/>
    <dgm:cxn modelId="{1DB67395-FD13-405D-B4C1-BE9C8C156A86}" type="presParOf" srcId="{AB800AEE-2217-4218-8746-AAA326A0360F}" destId="{BD3390BA-6AB5-4E38-9E3F-86D491710334}" srcOrd="3" destOrd="0" presId="urn:microsoft.com/office/officeart/2018/2/layout/IconVerticalSolidList"/>
    <dgm:cxn modelId="{3B01C883-1540-497F-9BC8-7481FAE4E7F0}" type="presParOf" srcId="{4CABDB7F-8BF2-4C4E-9118-E989FD20B190}" destId="{2485FDD3-D782-4DC0-8004-F540CBE39DED}" srcOrd="3" destOrd="0" presId="urn:microsoft.com/office/officeart/2018/2/layout/IconVerticalSolidList"/>
    <dgm:cxn modelId="{1C3551F7-9B10-4534-BE85-54112B510169}" type="presParOf" srcId="{4CABDB7F-8BF2-4C4E-9118-E989FD20B190}" destId="{A73E8B91-F073-4F01-8284-D32A4F2BF6D5}" srcOrd="4" destOrd="0" presId="urn:microsoft.com/office/officeart/2018/2/layout/IconVerticalSolidList"/>
    <dgm:cxn modelId="{0048DA46-2EA6-43B3-9BD5-BAE05B522F3F}" type="presParOf" srcId="{A73E8B91-F073-4F01-8284-D32A4F2BF6D5}" destId="{CAAA80C0-611C-4884-85FC-781F9048B667}" srcOrd="0" destOrd="0" presId="urn:microsoft.com/office/officeart/2018/2/layout/IconVerticalSolidList"/>
    <dgm:cxn modelId="{64062AB4-EBE9-4B39-BF62-09850E07122F}" type="presParOf" srcId="{A73E8B91-F073-4F01-8284-D32A4F2BF6D5}" destId="{8D5CDDFB-28F1-4A69-8B28-4FF32A31A759}" srcOrd="1" destOrd="0" presId="urn:microsoft.com/office/officeart/2018/2/layout/IconVerticalSolidList"/>
    <dgm:cxn modelId="{48776484-0199-4F4F-92AA-A5F3DAA92465}" type="presParOf" srcId="{A73E8B91-F073-4F01-8284-D32A4F2BF6D5}" destId="{A25FCD55-F65A-4CF9-9C52-37B1E813B7BA}" srcOrd="2" destOrd="0" presId="urn:microsoft.com/office/officeart/2018/2/layout/IconVerticalSolidList"/>
    <dgm:cxn modelId="{C8FB8334-8E83-4043-80D3-4211397DB2A8}" type="presParOf" srcId="{A73E8B91-F073-4F01-8284-D32A4F2BF6D5}" destId="{E1B4E93C-3121-4DBB-8670-D0DDDAD89D91}" srcOrd="3" destOrd="0" presId="urn:microsoft.com/office/officeart/2018/2/layout/IconVerticalSolidList"/>
    <dgm:cxn modelId="{2655F315-2A75-4B9E-8106-4734EBD46E46}" type="presParOf" srcId="{4CABDB7F-8BF2-4C4E-9118-E989FD20B190}" destId="{B84776FA-6F56-43C7-9958-AD790A8CC816}" srcOrd="5" destOrd="0" presId="urn:microsoft.com/office/officeart/2018/2/layout/IconVerticalSolidList"/>
    <dgm:cxn modelId="{2086EDCE-007E-4E4E-A665-59BB00582DD6}" type="presParOf" srcId="{4CABDB7F-8BF2-4C4E-9118-E989FD20B190}" destId="{F5CD166E-451F-42E3-8B11-5978352CE794}" srcOrd="6" destOrd="0" presId="urn:microsoft.com/office/officeart/2018/2/layout/IconVerticalSolidList"/>
    <dgm:cxn modelId="{D2B1DFE4-B6A8-48D9-B556-59C19554C45A}" type="presParOf" srcId="{F5CD166E-451F-42E3-8B11-5978352CE794}" destId="{76CA5A50-5B67-48C5-BBE3-5BC74AB091F7}" srcOrd="0" destOrd="0" presId="urn:microsoft.com/office/officeart/2018/2/layout/IconVerticalSolidList"/>
    <dgm:cxn modelId="{FE8D46E9-7E11-4976-BDC9-4DBB00DFDD00}" type="presParOf" srcId="{F5CD166E-451F-42E3-8B11-5978352CE794}" destId="{BF35C194-8430-4DA7-9047-C6C6BC75C31D}" srcOrd="1" destOrd="0" presId="urn:microsoft.com/office/officeart/2018/2/layout/IconVerticalSolidList"/>
    <dgm:cxn modelId="{284500EA-BB0D-4EB3-A040-0009B928F1AF}" type="presParOf" srcId="{F5CD166E-451F-42E3-8B11-5978352CE794}" destId="{CDA2B5B1-7E48-47C8-8692-233A0C28341E}" srcOrd="2" destOrd="0" presId="urn:microsoft.com/office/officeart/2018/2/layout/IconVerticalSolidList"/>
    <dgm:cxn modelId="{65F41957-78FC-447A-9EF1-E09903842166}" type="presParOf" srcId="{F5CD166E-451F-42E3-8B11-5978352CE794}" destId="{38091840-13CA-4FEA-AB86-60D5E6159E0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171187-2C91-465C-AB8C-C3E331D9265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6E85BD-4797-45D1-A722-21C8CB85FEEB}">
      <dgm:prSet/>
      <dgm:spPr/>
      <dgm:t>
        <a:bodyPr/>
        <a:lstStyle/>
        <a:p>
          <a:r>
            <a:rPr lang="en-US" b="1" dirty="0"/>
            <a:t>Funding Sources and Accuracy</a:t>
          </a:r>
          <a:r>
            <a:rPr lang="en-US" dirty="0"/>
            <a:t> - Verify that revenue-sharing dollars are from approved sources and recorded accurately.</a:t>
          </a:r>
        </a:p>
      </dgm:t>
    </dgm:pt>
    <dgm:pt modelId="{187B3B5B-7301-457C-B8C5-A3DBF0300535}" type="parTrans" cxnId="{A3EABFD0-7EAB-486C-B447-6E5E9CDA611C}">
      <dgm:prSet/>
      <dgm:spPr/>
      <dgm:t>
        <a:bodyPr/>
        <a:lstStyle/>
        <a:p>
          <a:endParaRPr lang="en-US"/>
        </a:p>
      </dgm:t>
    </dgm:pt>
    <dgm:pt modelId="{78CCD3F9-3242-4A72-9ABB-A52C6396AEA4}" type="sibTrans" cxnId="{A3EABFD0-7EAB-486C-B447-6E5E9CDA611C}">
      <dgm:prSet/>
      <dgm:spPr/>
      <dgm:t>
        <a:bodyPr/>
        <a:lstStyle/>
        <a:p>
          <a:endParaRPr lang="en-US"/>
        </a:p>
      </dgm:t>
    </dgm:pt>
    <dgm:pt modelId="{7373C825-3F59-47C1-9904-5B6CB7149E4D}">
      <dgm:prSet/>
      <dgm:spPr/>
      <dgm:t>
        <a:bodyPr/>
        <a:lstStyle/>
        <a:p>
          <a:r>
            <a:rPr lang="en-US" b="1"/>
            <a:t>Revenue Share Monitoring </a:t>
          </a:r>
          <a:r>
            <a:rPr lang="en-US"/>
            <a:t>- Evaluate how the revenue sharing cap and distributions are tracked during the year.</a:t>
          </a:r>
        </a:p>
      </dgm:t>
    </dgm:pt>
    <dgm:pt modelId="{05C6AFE9-9B5B-44CA-B4C3-30F27D443076}" type="parTrans" cxnId="{D26C0B16-D4DB-40A2-AC81-E5FA5F1233CB}">
      <dgm:prSet/>
      <dgm:spPr/>
      <dgm:t>
        <a:bodyPr/>
        <a:lstStyle/>
        <a:p>
          <a:endParaRPr lang="en-US"/>
        </a:p>
      </dgm:t>
    </dgm:pt>
    <dgm:pt modelId="{EFD0B415-B4ED-4D8E-9347-AB4BF811DCCB}" type="sibTrans" cxnId="{D26C0B16-D4DB-40A2-AC81-E5FA5F1233CB}">
      <dgm:prSet/>
      <dgm:spPr/>
      <dgm:t>
        <a:bodyPr/>
        <a:lstStyle/>
        <a:p>
          <a:endParaRPr lang="en-US"/>
        </a:p>
      </dgm:t>
    </dgm:pt>
    <dgm:pt modelId="{CEB0113A-941B-4064-8118-DFECDB50F378}">
      <dgm:prSet/>
      <dgm:spPr/>
      <dgm:t>
        <a:bodyPr/>
        <a:lstStyle/>
        <a:p>
          <a:r>
            <a:rPr lang="en-US" b="1"/>
            <a:t>Segregation of Duties </a:t>
          </a:r>
          <a:r>
            <a:rPr lang="en-US"/>
            <a:t>- Check that responsibilities for initiation, approval, and disbursement are properly separated.</a:t>
          </a:r>
        </a:p>
      </dgm:t>
    </dgm:pt>
    <dgm:pt modelId="{2241FE19-D348-45BD-970F-C1BADAB45F94}" type="parTrans" cxnId="{0EE6D6BA-F891-4EF9-AA74-9C4148C5E557}">
      <dgm:prSet/>
      <dgm:spPr/>
      <dgm:t>
        <a:bodyPr/>
        <a:lstStyle/>
        <a:p>
          <a:endParaRPr lang="en-US"/>
        </a:p>
      </dgm:t>
    </dgm:pt>
    <dgm:pt modelId="{7956A8C5-6DEA-4D5B-A6D4-7DE58E9D4CC8}" type="sibTrans" cxnId="{0EE6D6BA-F891-4EF9-AA74-9C4148C5E557}">
      <dgm:prSet/>
      <dgm:spPr/>
      <dgm:t>
        <a:bodyPr/>
        <a:lstStyle/>
        <a:p>
          <a:endParaRPr lang="en-US"/>
        </a:p>
      </dgm:t>
    </dgm:pt>
    <dgm:pt modelId="{A8C40206-6213-4129-A4E3-580194E20648}">
      <dgm:prSet/>
      <dgm:spPr/>
      <dgm:t>
        <a:bodyPr/>
        <a:lstStyle/>
        <a:p>
          <a:r>
            <a:rPr lang="en-US" b="1" dirty="0"/>
            <a:t>Documentation &amp; Retention </a:t>
          </a:r>
          <a:r>
            <a:rPr lang="en-US" dirty="0"/>
            <a:t>- Ensure all supporting records are complete, secure, and retrievable.</a:t>
          </a:r>
        </a:p>
      </dgm:t>
    </dgm:pt>
    <dgm:pt modelId="{70DF21D4-76BA-4FCE-99D1-03CB3171C030}" type="parTrans" cxnId="{DD8364AF-EB25-42A5-B6AC-556E3120C02C}">
      <dgm:prSet/>
      <dgm:spPr/>
      <dgm:t>
        <a:bodyPr/>
        <a:lstStyle/>
        <a:p>
          <a:endParaRPr lang="en-US"/>
        </a:p>
      </dgm:t>
    </dgm:pt>
    <dgm:pt modelId="{982577E5-5025-4FD5-854F-478615F67B5A}" type="sibTrans" cxnId="{DD8364AF-EB25-42A5-B6AC-556E3120C02C}">
      <dgm:prSet/>
      <dgm:spPr/>
      <dgm:t>
        <a:bodyPr/>
        <a:lstStyle/>
        <a:p>
          <a:endParaRPr lang="en-US"/>
        </a:p>
      </dgm:t>
    </dgm:pt>
    <dgm:pt modelId="{7B8E4B9B-6952-44F7-B737-B3401A28D444}" type="pres">
      <dgm:prSet presAssocID="{1A171187-2C91-465C-AB8C-C3E331D9265D}" presName="root" presStyleCnt="0">
        <dgm:presLayoutVars>
          <dgm:dir/>
          <dgm:resizeHandles val="exact"/>
        </dgm:presLayoutVars>
      </dgm:prSet>
      <dgm:spPr/>
    </dgm:pt>
    <dgm:pt modelId="{91F8E9F5-4017-4439-A137-1BA69C4D46B3}" type="pres">
      <dgm:prSet presAssocID="{346E85BD-4797-45D1-A722-21C8CB85FEEB}" presName="compNode" presStyleCnt="0"/>
      <dgm:spPr/>
    </dgm:pt>
    <dgm:pt modelId="{2F96691A-0095-4F42-B24A-8682075E913C}" type="pres">
      <dgm:prSet presAssocID="{346E85BD-4797-45D1-A722-21C8CB85FEEB}" presName="bgRect" presStyleLbl="bgShp" presStyleIdx="0" presStyleCnt="4"/>
      <dgm:spPr/>
    </dgm:pt>
    <dgm:pt modelId="{D3290768-EF0B-4A64-94E8-08DBB720149A}" type="pres">
      <dgm:prSet presAssocID="{346E85BD-4797-45D1-A722-21C8CB85FEE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ACFEAA7D-9F9F-4E0B-905C-F20E9B472A68}" type="pres">
      <dgm:prSet presAssocID="{346E85BD-4797-45D1-A722-21C8CB85FEEB}" presName="spaceRect" presStyleCnt="0"/>
      <dgm:spPr/>
    </dgm:pt>
    <dgm:pt modelId="{9227D97E-877A-49FF-8288-0DFE1FBF5338}" type="pres">
      <dgm:prSet presAssocID="{346E85BD-4797-45D1-A722-21C8CB85FEEB}" presName="parTx" presStyleLbl="revTx" presStyleIdx="0" presStyleCnt="4">
        <dgm:presLayoutVars>
          <dgm:chMax val="0"/>
          <dgm:chPref val="0"/>
        </dgm:presLayoutVars>
      </dgm:prSet>
      <dgm:spPr/>
    </dgm:pt>
    <dgm:pt modelId="{D954966C-FE0F-4F24-9E83-F65803F4C94D}" type="pres">
      <dgm:prSet presAssocID="{78CCD3F9-3242-4A72-9ABB-A52C6396AEA4}" presName="sibTrans" presStyleCnt="0"/>
      <dgm:spPr/>
    </dgm:pt>
    <dgm:pt modelId="{42C96437-D844-45F2-A657-D294243FF8A1}" type="pres">
      <dgm:prSet presAssocID="{7373C825-3F59-47C1-9904-5B6CB7149E4D}" presName="compNode" presStyleCnt="0"/>
      <dgm:spPr/>
    </dgm:pt>
    <dgm:pt modelId="{706651BE-8645-4F65-8F96-D3868F48B144}" type="pres">
      <dgm:prSet presAssocID="{7373C825-3F59-47C1-9904-5B6CB7149E4D}" presName="bgRect" presStyleLbl="bgShp" presStyleIdx="1" presStyleCnt="4"/>
      <dgm:spPr/>
    </dgm:pt>
    <dgm:pt modelId="{1C043C08-4A5E-41C4-92DA-78A0E89A2D1D}" type="pres">
      <dgm:prSet presAssocID="{7373C825-3F59-47C1-9904-5B6CB7149E4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A43B8D45-3DE1-4E6D-8A78-9BAF15C36C69}" type="pres">
      <dgm:prSet presAssocID="{7373C825-3F59-47C1-9904-5B6CB7149E4D}" presName="spaceRect" presStyleCnt="0"/>
      <dgm:spPr/>
    </dgm:pt>
    <dgm:pt modelId="{CDF646AE-4522-4840-8D3D-A5DA58EE706E}" type="pres">
      <dgm:prSet presAssocID="{7373C825-3F59-47C1-9904-5B6CB7149E4D}" presName="parTx" presStyleLbl="revTx" presStyleIdx="1" presStyleCnt="4">
        <dgm:presLayoutVars>
          <dgm:chMax val="0"/>
          <dgm:chPref val="0"/>
        </dgm:presLayoutVars>
      </dgm:prSet>
      <dgm:spPr/>
    </dgm:pt>
    <dgm:pt modelId="{2FF8AC9F-660A-42D2-BD9B-4A35464372E1}" type="pres">
      <dgm:prSet presAssocID="{EFD0B415-B4ED-4D8E-9347-AB4BF811DCCB}" presName="sibTrans" presStyleCnt="0"/>
      <dgm:spPr/>
    </dgm:pt>
    <dgm:pt modelId="{85057551-1D10-4C75-8378-F81C02149CD3}" type="pres">
      <dgm:prSet presAssocID="{CEB0113A-941B-4064-8118-DFECDB50F378}" presName="compNode" presStyleCnt="0"/>
      <dgm:spPr/>
    </dgm:pt>
    <dgm:pt modelId="{EBADDFCC-ADDB-487B-909F-C15FAE06E0CE}" type="pres">
      <dgm:prSet presAssocID="{CEB0113A-941B-4064-8118-DFECDB50F378}" presName="bgRect" presStyleLbl="bgShp" presStyleIdx="2" presStyleCnt="4"/>
      <dgm:spPr/>
    </dgm:pt>
    <dgm:pt modelId="{3FDD61C7-3FD2-4E13-A9D1-7248C2F717A5}" type="pres">
      <dgm:prSet presAssocID="{CEB0113A-941B-4064-8118-DFECDB50F37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BCE710BA-FD4F-4AC4-B001-DBCC82DE7DE5}" type="pres">
      <dgm:prSet presAssocID="{CEB0113A-941B-4064-8118-DFECDB50F378}" presName="spaceRect" presStyleCnt="0"/>
      <dgm:spPr/>
    </dgm:pt>
    <dgm:pt modelId="{A4AB8CC5-17B8-4BB5-9641-4891519FD2E6}" type="pres">
      <dgm:prSet presAssocID="{CEB0113A-941B-4064-8118-DFECDB50F378}" presName="parTx" presStyleLbl="revTx" presStyleIdx="2" presStyleCnt="4">
        <dgm:presLayoutVars>
          <dgm:chMax val="0"/>
          <dgm:chPref val="0"/>
        </dgm:presLayoutVars>
      </dgm:prSet>
      <dgm:spPr/>
    </dgm:pt>
    <dgm:pt modelId="{5F66195F-45CC-430C-93C2-9012D904BC97}" type="pres">
      <dgm:prSet presAssocID="{7956A8C5-6DEA-4D5B-A6D4-7DE58E9D4CC8}" presName="sibTrans" presStyleCnt="0"/>
      <dgm:spPr/>
    </dgm:pt>
    <dgm:pt modelId="{56E6130C-FACA-43D4-A27F-298814DAE28C}" type="pres">
      <dgm:prSet presAssocID="{A8C40206-6213-4129-A4E3-580194E20648}" presName="compNode" presStyleCnt="0"/>
      <dgm:spPr/>
    </dgm:pt>
    <dgm:pt modelId="{F870487D-DE1A-457E-867F-4C2A0BC74E22}" type="pres">
      <dgm:prSet presAssocID="{A8C40206-6213-4129-A4E3-580194E20648}" presName="bgRect" presStyleLbl="bgShp" presStyleIdx="3" presStyleCnt="4"/>
      <dgm:spPr/>
    </dgm:pt>
    <dgm:pt modelId="{D33A8B8A-97C6-4AA3-8E7D-50C5E464DC0F}" type="pres">
      <dgm:prSet presAssocID="{A8C40206-6213-4129-A4E3-580194E2064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41757E2-A2FE-4AFB-96AB-D0DC83A53A3D}" type="pres">
      <dgm:prSet presAssocID="{A8C40206-6213-4129-A4E3-580194E20648}" presName="spaceRect" presStyleCnt="0"/>
      <dgm:spPr/>
    </dgm:pt>
    <dgm:pt modelId="{39578CD7-0A16-4A39-B898-3AC064AABE72}" type="pres">
      <dgm:prSet presAssocID="{A8C40206-6213-4129-A4E3-580194E2064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61A6212-6AFE-4371-A8E0-4DF7A63CF1B0}" type="presOf" srcId="{346E85BD-4797-45D1-A722-21C8CB85FEEB}" destId="{9227D97E-877A-49FF-8288-0DFE1FBF5338}" srcOrd="0" destOrd="0" presId="urn:microsoft.com/office/officeart/2018/2/layout/IconVerticalSolidList"/>
    <dgm:cxn modelId="{D26C0B16-D4DB-40A2-AC81-E5FA5F1233CB}" srcId="{1A171187-2C91-465C-AB8C-C3E331D9265D}" destId="{7373C825-3F59-47C1-9904-5B6CB7149E4D}" srcOrd="1" destOrd="0" parTransId="{05C6AFE9-9B5B-44CA-B4C3-30F27D443076}" sibTransId="{EFD0B415-B4ED-4D8E-9347-AB4BF811DCCB}"/>
    <dgm:cxn modelId="{1DD8C3AC-E428-48E5-8BD0-F560652DC8CE}" type="presOf" srcId="{A8C40206-6213-4129-A4E3-580194E20648}" destId="{39578CD7-0A16-4A39-B898-3AC064AABE72}" srcOrd="0" destOrd="0" presId="urn:microsoft.com/office/officeart/2018/2/layout/IconVerticalSolidList"/>
    <dgm:cxn modelId="{DD8364AF-EB25-42A5-B6AC-556E3120C02C}" srcId="{1A171187-2C91-465C-AB8C-C3E331D9265D}" destId="{A8C40206-6213-4129-A4E3-580194E20648}" srcOrd="3" destOrd="0" parTransId="{70DF21D4-76BA-4FCE-99D1-03CB3171C030}" sibTransId="{982577E5-5025-4FD5-854F-478615F67B5A}"/>
    <dgm:cxn modelId="{EBF300B6-919D-4CA5-A93F-854F2DFFAC09}" type="presOf" srcId="{7373C825-3F59-47C1-9904-5B6CB7149E4D}" destId="{CDF646AE-4522-4840-8D3D-A5DA58EE706E}" srcOrd="0" destOrd="0" presId="urn:microsoft.com/office/officeart/2018/2/layout/IconVerticalSolidList"/>
    <dgm:cxn modelId="{0EE6D6BA-F891-4EF9-AA74-9C4148C5E557}" srcId="{1A171187-2C91-465C-AB8C-C3E331D9265D}" destId="{CEB0113A-941B-4064-8118-DFECDB50F378}" srcOrd="2" destOrd="0" parTransId="{2241FE19-D348-45BD-970F-C1BADAB45F94}" sibTransId="{7956A8C5-6DEA-4D5B-A6D4-7DE58E9D4CC8}"/>
    <dgm:cxn modelId="{6A8160C2-3590-4CFF-8A21-49CD7E48FBEB}" type="presOf" srcId="{1A171187-2C91-465C-AB8C-C3E331D9265D}" destId="{7B8E4B9B-6952-44F7-B737-B3401A28D444}" srcOrd="0" destOrd="0" presId="urn:microsoft.com/office/officeart/2018/2/layout/IconVerticalSolidList"/>
    <dgm:cxn modelId="{A3EABFD0-7EAB-486C-B447-6E5E9CDA611C}" srcId="{1A171187-2C91-465C-AB8C-C3E331D9265D}" destId="{346E85BD-4797-45D1-A722-21C8CB85FEEB}" srcOrd="0" destOrd="0" parTransId="{187B3B5B-7301-457C-B8C5-A3DBF0300535}" sibTransId="{78CCD3F9-3242-4A72-9ABB-A52C6396AEA4}"/>
    <dgm:cxn modelId="{CC175AE3-B7A4-4D8F-A95E-2E04D2AD8B9F}" type="presOf" srcId="{CEB0113A-941B-4064-8118-DFECDB50F378}" destId="{A4AB8CC5-17B8-4BB5-9641-4891519FD2E6}" srcOrd="0" destOrd="0" presId="urn:microsoft.com/office/officeart/2018/2/layout/IconVerticalSolidList"/>
    <dgm:cxn modelId="{C07C1446-7DE1-4353-9E26-F6DDCB503972}" type="presParOf" srcId="{7B8E4B9B-6952-44F7-B737-B3401A28D444}" destId="{91F8E9F5-4017-4439-A137-1BA69C4D46B3}" srcOrd="0" destOrd="0" presId="urn:microsoft.com/office/officeart/2018/2/layout/IconVerticalSolidList"/>
    <dgm:cxn modelId="{7F97E05C-FBC7-4FD9-9736-D8D90A32D52D}" type="presParOf" srcId="{91F8E9F5-4017-4439-A137-1BA69C4D46B3}" destId="{2F96691A-0095-4F42-B24A-8682075E913C}" srcOrd="0" destOrd="0" presId="urn:microsoft.com/office/officeart/2018/2/layout/IconVerticalSolidList"/>
    <dgm:cxn modelId="{447C0D89-5EE3-417E-AFF8-AF8EA3BA7B56}" type="presParOf" srcId="{91F8E9F5-4017-4439-A137-1BA69C4D46B3}" destId="{D3290768-EF0B-4A64-94E8-08DBB720149A}" srcOrd="1" destOrd="0" presId="urn:microsoft.com/office/officeart/2018/2/layout/IconVerticalSolidList"/>
    <dgm:cxn modelId="{F966CE5A-8BFE-4FDC-B02D-E87442655AA5}" type="presParOf" srcId="{91F8E9F5-4017-4439-A137-1BA69C4D46B3}" destId="{ACFEAA7D-9F9F-4E0B-905C-F20E9B472A68}" srcOrd="2" destOrd="0" presId="urn:microsoft.com/office/officeart/2018/2/layout/IconVerticalSolidList"/>
    <dgm:cxn modelId="{91620303-9338-45E2-9B23-4A9A6E4FDFAE}" type="presParOf" srcId="{91F8E9F5-4017-4439-A137-1BA69C4D46B3}" destId="{9227D97E-877A-49FF-8288-0DFE1FBF5338}" srcOrd="3" destOrd="0" presId="urn:microsoft.com/office/officeart/2018/2/layout/IconVerticalSolidList"/>
    <dgm:cxn modelId="{B06911F0-6618-45A4-883E-3981D48BFEF0}" type="presParOf" srcId="{7B8E4B9B-6952-44F7-B737-B3401A28D444}" destId="{D954966C-FE0F-4F24-9E83-F65803F4C94D}" srcOrd="1" destOrd="0" presId="urn:microsoft.com/office/officeart/2018/2/layout/IconVerticalSolidList"/>
    <dgm:cxn modelId="{342AEB1A-C5FE-400F-BD3E-1D4A06CC9408}" type="presParOf" srcId="{7B8E4B9B-6952-44F7-B737-B3401A28D444}" destId="{42C96437-D844-45F2-A657-D294243FF8A1}" srcOrd="2" destOrd="0" presId="urn:microsoft.com/office/officeart/2018/2/layout/IconVerticalSolidList"/>
    <dgm:cxn modelId="{BCAB194D-6467-48A6-9836-1EB05F79B44F}" type="presParOf" srcId="{42C96437-D844-45F2-A657-D294243FF8A1}" destId="{706651BE-8645-4F65-8F96-D3868F48B144}" srcOrd="0" destOrd="0" presId="urn:microsoft.com/office/officeart/2018/2/layout/IconVerticalSolidList"/>
    <dgm:cxn modelId="{719BC781-5690-4973-9FAF-A8D605494B5F}" type="presParOf" srcId="{42C96437-D844-45F2-A657-D294243FF8A1}" destId="{1C043C08-4A5E-41C4-92DA-78A0E89A2D1D}" srcOrd="1" destOrd="0" presId="urn:microsoft.com/office/officeart/2018/2/layout/IconVerticalSolidList"/>
    <dgm:cxn modelId="{EBC36950-BEB6-4B55-B0D1-F430B4446813}" type="presParOf" srcId="{42C96437-D844-45F2-A657-D294243FF8A1}" destId="{A43B8D45-3DE1-4E6D-8A78-9BAF15C36C69}" srcOrd="2" destOrd="0" presId="urn:microsoft.com/office/officeart/2018/2/layout/IconVerticalSolidList"/>
    <dgm:cxn modelId="{DDCAFAB1-B064-4E5A-8F77-09CED174CC4C}" type="presParOf" srcId="{42C96437-D844-45F2-A657-D294243FF8A1}" destId="{CDF646AE-4522-4840-8D3D-A5DA58EE706E}" srcOrd="3" destOrd="0" presId="urn:microsoft.com/office/officeart/2018/2/layout/IconVerticalSolidList"/>
    <dgm:cxn modelId="{992510FF-7C12-4092-A779-58C235C7029A}" type="presParOf" srcId="{7B8E4B9B-6952-44F7-B737-B3401A28D444}" destId="{2FF8AC9F-660A-42D2-BD9B-4A35464372E1}" srcOrd="3" destOrd="0" presId="urn:microsoft.com/office/officeart/2018/2/layout/IconVerticalSolidList"/>
    <dgm:cxn modelId="{F13C7656-3AB5-4E94-8F07-0CF1288D55A8}" type="presParOf" srcId="{7B8E4B9B-6952-44F7-B737-B3401A28D444}" destId="{85057551-1D10-4C75-8378-F81C02149CD3}" srcOrd="4" destOrd="0" presId="urn:microsoft.com/office/officeart/2018/2/layout/IconVerticalSolidList"/>
    <dgm:cxn modelId="{BCC0A492-6CDD-4C92-B5A0-EF81BFC06B19}" type="presParOf" srcId="{85057551-1D10-4C75-8378-F81C02149CD3}" destId="{EBADDFCC-ADDB-487B-909F-C15FAE06E0CE}" srcOrd="0" destOrd="0" presId="urn:microsoft.com/office/officeart/2018/2/layout/IconVerticalSolidList"/>
    <dgm:cxn modelId="{A187BA17-9F00-447F-8738-1EBC6FF4CAE5}" type="presParOf" srcId="{85057551-1D10-4C75-8378-F81C02149CD3}" destId="{3FDD61C7-3FD2-4E13-A9D1-7248C2F717A5}" srcOrd="1" destOrd="0" presId="urn:microsoft.com/office/officeart/2018/2/layout/IconVerticalSolidList"/>
    <dgm:cxn modelId="{787CFED8-3314-46EB-B40A-754733B4D173}" type="presParOf" srcId="{85057551-1D10-4C75-8378-F81C02149CD3}" destId="{BCE710BA-FD4F-4AC4-B001-DBCC82DE7DE5}" srcOrd="2" destOrd="0" presId="urn:microsoft.com/office/officeart/2018/2/layout/IconVerticalSolidList"/>
    <dgm:cxn modelId="{5FC06699-B923-44F1-8FC8-25A67A8D5853}" type="presParOf" srcId="{85057551-1D10-4C75-8378-F81C02149CD3}" destId="{A4AB8CC5-17B8-4BB5-9641-4891519FD2E6}" srcOrd="3" destOrd="0" presId="urn:microsoft.com/office/officeart/2018/2/layout/IconVerticalSolidList"/>
    <dgm:cxn modelId="{8F34099D-0CFB-4D64-AF00-71A5F0CBD943}" type="presParOf" srcId="{7B8E4B9B-6952-44F7-B737-B3401A28D444}" destId="{5F66195F-45CC-430C-93C2-9012D904BC97}" srcOrd="5" destOrd="0" presId="urn:microsoft.com/office/officeart/2018/2/layout/IconVerticalSolidList"/>
    <dgm:cxn modelId="{2165CC82-A282-4F21-AC50-2A2EA03FD30B}" type="presParOf" srcId="{7B8E4B9B-6952-44F7-B737-B3401A28D444}" destId="{56E6130C-FACA-43D4-A27F-298814DAE28C}" srcOrd="6" destOrd="0" presId="urn:microsoft.com/office/officeart/2018/2/layout/IconVerticalSolidList"/>
    <dgm:cxn modelId="{AFECC9D2-2EBA-4DCE-A550-332C97013E29}" type="presParOf" srcId="{56E6130C-FACA-43D4-A27F-298814DAE28C}" destId="{F870487D-DE1A-457E-867F-4C2A0BC74E22}" srcOrd="0" destOrd="0" presId="urn:microsoft.com/office/officeart/2018/2/layout/IconVerticalSolidList"/>
    <dgm:cxn modelId="{409C986B-4C50-4031-BE3A-4061900BB783}" type="presParOf" srcId="{56E6130C-FACA-43D4-A27F-298814DAE28C}" destId="{D33A8B8A-97C6-4AA3-8E7D-50C5E464DC0F}" srcOrd="1" destOrd="0" presId="urn:microsoft.com/office/officeart/2018/2/layout/IconVerticalSolidList"/>
    <dgm:cxn modelId="{364F11BB-D214-4E3A-996F-2B4286061595}" type="presParOf" srcId="{56E6130C-FACA-43D4-A27F-298814DAE28C}" destId="{141757E2-A2FE-4AFB-96AB-D0DC83A53A3D}" srcOrd="2" destOrd="0" presId="urn:microsoft.com/office/officeart/2018/2/layout/IconVerticalSolidList"/>
    <dgm:cxn modelId="{FF000DCD-C1FF-4281-B4BE-3520C2332E9E}" type="presParOf" srcId="{56E6130C-FACA-43D4-A27F-298814DAE28C}" destId="{39578CD7-0A16-4A39-B898-3AC064AABE7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4D4F38-878F-44C4-8178-0A39836C71B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56799EB-513B-4E24-947F-CADFC9BD08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Vendor/Software Management </a:t>
          </a:r>
          <a:r>
            <a:rPr lang="en-US" dirty="0"/>
            <a:t>- Verify the software and vendors being utilized throughout the revenue-sharing lifecycle have effective security, privacy, and regulatory controls.</a:t>
          </a:r>
        </a:p>
      </dgm:t>
    </dgm:pt>
    <dgm:pt modelId="{EC993C3C-8A68-4829-8C2E-D7D1A67E5529}" type="parTrans" cxnId="{DA0031A9-6428-4262-BC9F-674F531378B7}">
      <dgm:prSet/>
      <dgm:spPr/>
      <dgm:t>
        <a:bodyPr/>
        <a:lstStyle/>
        <a:p>
          <a:endParaRPr lang="en-US"/>
        </a:p>
      </dgm:t>
    </dgm:pt>
    <dgm:pt modelId="{51D2E673-347E-461F-A737-3150847D0B13}" type="sibTrans" cxnId="{DA0031A9-6428-4262-BC9F-674F531378B7}">
      <dgm:prSet/>
      <dgm:spPr/>
      <dgm:t>
        <a:bodyPr/>
        <a:lstStyle/>
        <a:p>
          <a:endParaRPr lang="en-US"/>
        </a:p>
      </dgm:t>
    </dgm:pt>
    <dgm:pt modelId="{82856BA6-563F-439E-BE82-69BEF8FFB2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Application and Security Controls </a:t>
          </a:r>
          <a:r>
            <a:rPr lang="en-US"/>
            <a:t>- Evaluate system configurations that support key business functions highlighted in the above testing steps.</a:t>
          </a:r>
        </a:p>
      </dgm:t>
    </dgm:pt>
    <dgm:pt modelId="{373F0DC0-0351-4AFC-ADFB-A74608E232D5}" type="parTrans" cxnId="{9054CDB3-621C-428A-9399-10C860C91EFD}">
      <dgm:prSet/>
      <dgm:spPr/>
      <dgm:t>
        <a:bodyPr/>
        <a:lstStyle/>
        <a:p>
          <a:endParaRPr lang="en-US"/>
        </a:p>
      </dgm:t>
    </dgm:pt>
    <dgm:pt modelId="{F28CCD40-14DD-4885-BF00-154251A719E7}" type="sibTrans" cxnId="{9054CDB3-621C-428A-9399-10C860C91EFD}">
      <dgm:prSet/>
      <dgm:spPr/>
      <dgm:t>
        <a:bodyPr/>
        <a:lstStyle/>
        <a:p>
          <a:endParaRPr lang="en-US"/>
        </a:p>
      </dgm:t>
    </dgm:pt>
    <dgm:pt modelId="{B8FADF17-FBEB-4FC8-AC2A-88CC97FA0F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IT General Controls </a:t>
          </a:r>
          <a:r>
            <a:rPr lang="en-US"/>
            <a:t>- Ensure IT general controls are designed and operating effectively over revenue-sharing systems.</a:t>
          </a:r>
        </a:p>
      </dgm:t>
    </dgm:pt>
    <dgm:pt modelId="{2C6EC505-D198-4CB5-A195-FAD4E3978EC4}" type="parTrans" cxnId="{089F7C26-2542-42DF-9468-0E6B32696CD5}">
      <dgm:prSet/>
      <dgm:spPr/>
      <dgm:t>
        <a:bodyPr/>
        <a:lstStyle/>
        <a:p>
          <a:endParaRPr lang="en-US"/>
        </a:p>
      </dgm:t>
    </dgm:pt>
    <dgm:pt modelId="{691EB923-9406-4690-B558-B7D1CE088450}" type="sibTrans" cxnId="{089F7C26-2542-42DF-9468-0E6B32696CD5}">
      <dgm:prSet/>
      <dgm:spPr/>
      <dgm:t>
        <a:bodyPr/>
        <a:lstStyle/>
        <a:p>
          <a:endParaRPr lang="en-US"/>
        </a:p>
      </dgm:t>
    </dgm:pt>
    <dgm:pt modelId="{59C5D4E2-062E-4CB9-814B-5122B66506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Data Integrity and Protection</a:t>
          </a:r>
          <a:r>
            <a:rPr lang="en-US"/>
            <a:t> - Verify student athlete data is protected and secured throughout the revenue-sharing lifecycle. </a:t>
          </a:r>
        </a:p>
      </dgm:t>
    </dgm:pt>
    <dgm:pt modelId="{B70DBAE2-ECC6-448D-9BA8-FC1D22C62ABA}" type="parTrans" cxnId="{1B9A1348-D802-4374-92B3-68ABCE5C5814}">
      <dgm:prSet/>
      <dgm:spPr/>
      <dgm:t>
        <a:bodyPr/>
        <a:lstStyle/>
        <a:p>
          <a:endParaRPr lang="en-US"/>
        </a:p>
      </dgm:t>
    </dgm:pt>
    <dgm:pt modelId="{BCD0A599-760E-4895-8519-76027F5C1E7E}" type="sibTrans" cxnId="{1B9A1348-D802-4374-92B3-68ABCE5C5814}">
      <dgm:prSet/>
      <dgm:spPr/>
      <dgm:t>
        <a:bodyPr/>
        <a:lstStyle/>
        <a:p>
          <a:endParaRPr lang="en-US"/>
        </a:p>
      </dgm:t>
    </dgm:pt>
    <dgm:pt modelId="{7FBBAB59-33B7-460A-B97A-798E117E8C67}" type="pres">
      <dgm:prSet presAssocID="{F74D4F38-878F-44C4-8178-0A39836C71BF}" presName="root" presStyleCnt="0">
        <dgm:presLayoutVars>
          <dgm:dir/>
          <dgm:resizeHandles val="exact"/>
        </dgm:presLayoutVars>
      </dgm:prSet>
      <dgm:spPr/>
    </dgm:pt>
    <dgm:pt modelId="{F100BA49-F715-4182-8D25-FCD8158E0903}" type="pres">
      <dgm:prSet presAssocID="{856799EB-513B-4E24-947F-CADFC9BD0818}" presName="compNode" presStyleCnt="0"/>
      <dgm:spPr/>
    </dgm:pt>
    <dgm:pt modelId="{6A8F7A1B-A054-4A8D-B902-6FBA3FC55736}" type="pres">
      <dgm:prSet presAssocID="{856799EB-513B-4E24-947F-CADFC9BD0818}" presName="bgRect" presStyleLbl="bgShp" presStyleIdx="0" presStyleCnt="4"/>
      <dgm:spPr/>
    </dgm:pt>
    <dgm:pt modelId="{424B5AAF-7345-4C2B-8FDA-4F334F1BC7BD}" type="pres">
      <dgm:prSet presAssocID="{856799EB-513B-4E24-947F-CADFC9BD081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26185924-162C-4537-93C0-CA5780F76EC0}" type="pres">
      <dgm:prSet presAssocID="{856799EB-513B-4E24-947F-CADFC9BD0818}" presName="spaceRect" presStyleCnt="0"/>
      <dgm:spPr/>
    </dgm:pt>
    <dgm:pt modelId="{FA44CEF2-5338-46F8-B1A9-D5163FB22545}" type="pres">
      <dgm:prSet presAssocID="{856799EB-513B-4E24-947F-CADFC9BD0818}" presName="parTx" presStyleLbl="revTx" presStyleIdx="0" presStyleCnt="4">
        <dgm:presLayoutVars>
          <dgm:chMax val="0"/>
          <dgm:chPref val="0"/>
        </dgm:presLayoutVars>
      </dgm:prSet>
      <dgm:spPr/>
    </dgm:pt>
    <dgm:pt modelId="{B849F5AA-FB66-4ABE-BBD8-90BCB8E941D5}" type="pres">
      <dgm:prSet presAssocID="{51D2E673-347E-461F-A737-3150847D0B13}" presName="sibTrans" presStyleCnt="0"/>
      <dgm:spPr/>
    </dgm:pt>
    <dgm:pt modelId="{5E32F1E7-F3DE-4B90-BA33-7A7AA6E153FB}" type="pres">
      <dgm:prSet presAssocID="{82856BA6-563F-439E-BE82-69BEF8FFB2D5}" presName="compNode" presStyleCnt="0"/>
      <dgm:spPr/>
    </dgm:pt>
    <dgm:pt modelId="{D62BEB80-7F75-413D-AD23-105E26595C29}" type="pres">
      <dgm:prSet presAssocID="{82856BA6-563F-439E-BE82-69BEF8FFB2D5}" presName="bgRect" presStyleLbl="bgShp" presStyleIdx="1" presStyleCnt="4"/>
      <dgm:spPr/>
    </dgm:pt>
    <dgm:pt modelId="{D17CF97E-FE18-46D3-B57A-12E80BCA1148}" type="pres">
      <dgm:prSet presAssocID="{82856BA6-563F-439E-BE82-69BEF8FFB2D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97FA5206-148C-45C6-A950-4279A1B08695}" type="pres">
      <dgm:prSet presAssocID="{82856BA6-563F-439E-BE82-69BEF8FFB2D5}" presName="spaceRect" presStyleCnt="0"/>
      <dgm:spPr/>
    </dgm:pt>
    <dgm:pt modelId="{CA39E58F-827E-4E55-AC26-A32249810098}" type="pres">
      <dgm:prSet presAssocID="{82856BA6-563F-439E-BE82-69BEF8FFB2D5}" presName="parTx" presStyleLbl="revTx" presStyleIdx="1" presStyleCnt="4">
        <dgm:presLayoutVars>
          <dgm:chMax val="0"/>
          <dgm:chPref val="0"/>
        </dgm:presLayoutVars>
      </dgm:prSet>
      <dgm:spPr/>
    </dgm:pt>
    <dgm:pt modelId="{143F00C5-E24E-43A4-B8FC-599426C7AC4E}" type="pres">
      <dgm:prSet presAssocID="{F28CCD40-14DD-4885-BF00-154251A719E7}" presName="sibTrans" presStyleCnt="0"/>
      <dgm:spPr/>
    </dgm:pt>
    <dgm:pt modelId="{CA718B42-9672-45FC-892A-9D7B7145878F}" type="pres">
      <dgm:prSet presAssocID="{B8FADF17-FBEB-4FC8-AC2A-88CC97FA0F21}" presName="compNode" presStyleCnt="0"/>
      <dgm:spPr/>
    </dgm:pt>
    <dgm:pt modelId="{E5FE7CE5-BD7C-4A7F-970E-B724EDA100AF}" type="pres">
      <dgm:prSet presAssocID="{B8FADF17-FBEB-4FC8-AC2A-88CC97FA0F21}" presName="bgRect" presStyleLbl="bgShp" presStyleIdx="2" presStyleCnt="4"/>
      <dgm:spPr/>
    </dgm:pt>
    <dgm:pt modelId="{9704F348-ADDC-4B72-BF52-C1C92CC150B7}" type="pres">
      <dgm:prSet presAssocID="{B8FADF17-FBEB-4FC8-AC2A-88CC97FA0F2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5AF40002-6740-4DAD-9782-3BC370988F14}" type="pres">
      <dgm:prSet presAssocID="{B8FADF17-FBEB-4FC8-AC2A-88CC97FA0F21}" presName="spaceRect" presStyleCnt="0"/>
      <dgm:spPr/>
    </dgm:pt>
    <dgm:pt modelId="{106DEDB3-7D61-48BF-8EBA-920D7F064637}" type="pres">
      <dgm:prSet presAssocID="{B8FADF17-FBEB-4FC8-AC2A-88CC97FA0F21}" presName="parTx" presStyleLbl="revTx" presStyleIdx="2" presStyleCnt="4">
        <dgm:presLayoutVars>
          <dgm:chMax val="0"/>
          <dgm:chPref val="0"/>
        </dgm:presLayoutVars>
      </dgm:prSet>
      <dgm:spPr/>
    </dgm:pt>
    <dgm:pt modelId="{EECA775A-5C7F-4C57-ACFB-DF884B849ADD}" type="pres">
      <dgm:prSet presAssocID="{691EB923-9406-4690-B558-B7D1CE088450}" presName="sibTrans" presStyleCnt="0"/>
      <dgm:spPr/>
    </dgm:pt>
    <dgm:pt modelId="{E028ABE3-1E0B-4048-85B6-6CD52D16C540}" type="pres">
      <dgm:prSet presAssocID="{59C5D4E2-062E-4CB9-814B-5122B66506AF}" presName="compNode" presStyleCnt="0"/>
      <dgm:spPr/>
    </dgm:pt>
    <dgm:pt modelId="{907CB66E-40F1-4C77-BD2C-1A8D34C76757}" type="pres">
      <dgm:prSet presAssocID="{59C5D4E2-062E-4CB9-814B-5122B66506AF}" presName="bgRect" presStyleLbl="bgShp" presStyleIdx="3" presStyleCnt="4"/>
      <dgm:spPr/>
    </dgm:pt>
    <dgm:pt modelId="{A2C2823F-138D-44FD-A282-F70B374F1D7A}" type="pres">
      <dgm:prSet presAssocID="{59C5D4E2-062E-4CB9-814B-5122B66506A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fe"/>
        </a:ext>
      </dgm:extLst>
    </dgm:pt>
    <dgm:pt modelId="{C0B17EF9-9479-4008-870C-8D1A9886BC94}" type="pres">
      <dgm:prSet presAssocID="{59C5D4E2-062E-4CB9-814B-5122B66506AF}" presName="spaceRect" presStyleCnt="0"/>
      <dgm:spPr/>
    </dgm:pt>
    <dgm:pt modelId="{72206F3A-322B-4459-86E5-60EE1355B4B2}" type="pres">
      <dgm:prSet presAssocID="{59C5D4E2-062E-4CB9-814B-5122B66506A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8D41B0E-4653-4EE0-9ABA-71E998C2E7FB}" type="presOf" srcId="{59C5D4E2-062E-4CB9-814B-5122B66506AF}" destId="{72206F3A-322B-4459-86E5-60EE1355B4B2}" srcOrd="0" destOrd="0" presId="urn:microsoft.com/office/officeart/2018/2/layout/IconVerticalSolidList"/>
    <dgm:cxn modelId="{94BFE416-74D3-42FA-912F-D0BD65CBED78}" type="presOf" srcId="{82856BA6-563F-439E-BE82-69BEF8FFB2D5}" destId="{CA39E58F-827E-4E55-AC26-A32249810098}" srcOrd="0" destOrd="0" presId="urn:microsoft.com/office/officeart/2018/2/layout/IconVerticalSolidList"/>
    <dgm:cxn modelId="{089F7C26-2542-42DF-9468-0E6B32696CD5}" srcId="{F74D4F38-878F-44C4-8178-0A39836C71BF}" destId="{B8FADF17-FBEB-4FC8-AC2A-88CC97FA0F21}" srcOrd="2" destOrd="0" parTransId="{2C6EC505-D198-4CB5-A195-FAD4E3978EC4}" sibTransId="{691EB923-9406-4690-B558-B7D1CE088450}"/>
    <dgm:cxn modelId="{FD4AB064-EE9E-45A4-9AD2-4F2AB3EC609D}" type="presOf" srcId="{B8FADF17-FBEB-4FC8-AC2A-88CC97FA0F21}" destId="{106DEDB3-7D61-48BF-8EBA-920D7F064637}" srcOrd="0" destOrd="0" presId="urn:microsoft.com/office/officeart/2018/2/layout/IconVerticalSolidList"/>
    <dgm:cxn modelId="{8C77FB67-E717-4C0F-A215-3E2603A3932E}" type="presOf" srcId="{856799EB-513B-4E24-947F-CADFC9BD0818}" destId="{FA44CEF2-5338-46F8-B1A9-D5163FB22545}" srcOrd="0" destOrd="0" presId="urn:microsoft.com/office/officeart/2018/2/layout/IconVerticalSolidList"/>
    <dgm:cxn modelId="{1B9A1348-D802-4374-92B3-68ABCE5C5814}" srcId="{F74D4F38-878F-44C4-8178-0A39836C71BF}" destId="{59C5D4E2-062E-4CB9-814B-5122B66506AF}" srcOrd="3" destOrd="0" parTransId="{B70DBAE2-ECC6-448D-9BA8-FC1D22C62ABA}" sibTransId="{BCD0A599-760E-4895-8519-76027F5C1E7E}"/>
    <dgm:cxn modelId="{DA0031A9-6428-4262-BC9F-674F531378B7}" srcId="{F74D4F38-878F-44C4-8178-0A39836C71BF}" destId="{856799EB-513B-4E24-947F-CADFC9BD0818}" srcOrd="0" destOrd="0" parTransId="{EC993C3C-8A68-4829-8C2E-D7D1A67E5529}" sibTransId="{51D2E673-347E-461F-A737-3150847D0B13}"/>
    <dgm:cxn modelId="{9054CDB3-621C-428A-9399-10C860C91EFD}" srcId="{F74D4F38-878F-44C4-8178-0A39836C71BF}" destId="{82856BA6-563F-439E-BE82-69BEF8FFB2D5}" srcOrd="1" destOrd="0" parTransId="{373F0DC0-0351-4AFC-ADFB-A74608E232D5}" sibTransId="{F28CCD40-14DD-4885-BF00-154251A719E7}"/>
    <dgm:cxn modelId="{2892DDFC-0C37-4A1C-B011-544987FA6EB1}" type="presOf" srcId="{F74D4F38-878F-44C4-8178-0A39836C71BF}" destId="{7FBBAB59-33B7-460A-B97A-798E117E8C67}" srcOrd="0" destOrd="0" presId="urn:microsoft.com/office/officeart/2018/2/layout/IconVerticalSolidList"/>
    <dgm:cxn modelId="{73050A1E-DBF2-4E66-95A8-2263FAC4E54C}" type="presParOf" srcId="{7FBBAB59-33B7-460A-B97A-798E117E8C67}" destId="{F100BA49-F715-4182-8D25-FCD8158E0903}" srcOrd="0" destOrd="0" presId="urn:microsoft.com/office/officeart/2018/2/layout/IconVerticalSolidList"/>
    <dgm:cxn modelId="{A0A380B1-857F-4A30-9070-3AEDE2F0708C}" type="presParOf" srcId="{F100BA49-F715-4182-8D25-FCD8158E0903}" destId="{6A8F7A1B-A054-4A8D-B902-6FBA3FC55736}" srcOrd="0" destOrd="0" presId="urn:microsoft.com/office/officeart/2018/2/layout/IconVerticalSolidList"/>
    <dgm:cxn modelId="{4D2CF8F2-2167-4261-95B6-39749F1990A1}" type="presParOf" srcId="{F100BA49-F715-4182-8D25-FCD8158E0903}" destId="{424B5AAF-7345-4C2B-8FDA-4F334F1BC7BD}" srcOrd="1" destOrd="0" presId="urn:microsoft.com/office/officeart/2018/2/layout/IconVerticalSolidList"/>
    <dgm:cxn modelId="{D1B98D74-55DE-4E94-AC33-5C9C0440BEEC}" type="presParOf" srcId="{F100BA49-F715-4182-8D25-FCD8158E0903}" destId="{26185924-162C-4537-93C0-CA5780F76EC0}" srcOrd="2" destOrd="0" presId="urn:microsoft.com/office/officeart/2018/2/layout/IconVerticalSolidList"/>
    <dgm:cxn modelId="{5773B5ED-7F70-4C0A-B702-468299514F5B}" type="presParOf" srcId="{F100BA49-F715-4182-8D25-FCD8158E0903}" destId="{FA44CEF2-5338-46F8-B1A9-D5163FB22545}" srcOrd="3" destOrd="0" presId="urn:microsoft.com/office/officeart/2018/2/layout/IconVerticalSolidList"/>
    <dgm:cxn modelId="{D32E444F-A0D4-4C75-91D4-D3CFB5AEC172}" type="presParOf" srcId="{7FBBAB59-33B7-460A-B97A-798E117E8C67}" destId="{B849F5AA-FB66-4ABE-BBD8-90BCB8E941D5}" srcOrd="1" destOrd="0" presId="urn:microsoft.com/office/officeart/2018/2/layout/IconVerticalSolidList"/>
    <dgm:cxn modelId="{E3BA4FB7-96C5-4FE0-B399-1CD85332F6D2}" type="presParOf" srcId="{7FBBAB59-33B7-460A-B97A-798E117E8C67}" destId="{5E32F1E7-F3DE-4B90-BA33-7A7AA6E153FB}" srcOrd="2" destOrd="0" presId="urn:microsoft.com/office/officeart/2018/2/layout/IconVerticalSolidList"/>
    <dgm:cxn modelId="{FA451907-4F76-4D23-A651-2C08ACF101BB}" type="presParOf" srcId="{5E32F1E7-F3DE-4B90-BA33-7A7AA6E153FB}" destId="{D62BEB80-7F75-413D-AD23-105E26595C29}" srcOrd="0" destOrd="0" presId="urn:microsoft.com/office/officeart/2018/2/layout/IconVerticalSolidList"/>
    <dgm:cxn modelId="{3D7C75ED-116F-4F49-A479-F14A75F38991}" type="presParOf" srcId="{5E32F1E7-F3DE-4B90-BA33-7A7AA6E153FB}" destId="{D17CF97E-FE18-46D3-B57A-12E80BCA1148}" srcOrd="1" destOrd="0" presId="urn:microsoft.com/office/officeart/2018/2/layout/IconVerticalSolidList"/>
    <dgm:cxn modelId="{9D290ED9-FD59-4E06-972C-92FD451474FE}" type="presParOf" srcId="{5E32F1E7-F3DE-4B90-BA33-7A7AA6E153FB}" destId="{97FA5206-148C-45C6-A950-4279A1B08695}" srcOrd="2" destOrd="0" presId="urn:microsoft.com/office/officeart/2018/2/layout/IconVerticalSolidList"/>
    <dgm:cxn modelId="{56B4BDDA-8CC0-42BF-819E-7C992252EA06}" type="presParOf" srcId="{5E32F1E7-F3DE-4B90-BA33-7A7AA6E153FB}" destId="{CA39E58F-827E-4E55-AC26-A32249810098}" srcOrd="3" destOrd="0" presId="urn:microsoft.com/office/officeart/2018/2/layout/IconVerticalSolidList"/>
    <dgm:cxn modelId="{25602F42-361A-479A-8173-B612F5DAAA75}" type="presParOf" srcId="{7FBBAB59-33B7-460A-B97A-798E117E8C67}" destId="{143F00C5-E24E-43A4-B8FC-599426C7AC4E}" srcOrd="3" destOrd="0" presId="urn:microsoft.com/office/officeart/2018/2/layout/IconVerticalSolidList"/>
    <dgm:cxn modelId="{11187F15-FA41-4725-8AC7-8C65FCB26A77}" type="presParOf" srcId="{7FBBAB59-33B7-460A-B97A-798E117E8C67}" destId="{CA718B42-9672-45FC-892A-9D7B7145878F}" srcOrd="4" destOrd="0" presId="urn:microsoft.com/office/officeart/2018/2/layout/IconVerticalSolidList"/>
    <dgm:cxn modelId="{51C4A0D0-E32B-4ABD-929A-39A2C71EB77E}" type="presParOf" srcId="{CA718B42-9672-45FC-892A-9D7B7145878F}" destId="{E5FE7CE5-BD7C-4A7F-970E-B724EDA100AF}" srcOrd="0" destOrd="0" presId="urn:microsoft.com/office/officeart/2018/2/layout/IconVerticalSolidList"/>
    <dgm:cxn modelId="{D8CBEDEB-B631-45AC-9F78-092FD37099F2}" type="presParOf" srcId="{CA718B42-9672-45FC-892A-9D7B7145878F}" destId="{9704F348-ADDC-4B72-BF52-C1C92CC150B7}" srcOrd="1" destOrd="0" presId="urn:microsoft.com/office/officeart/2018/2/layout/IconVerticalSolidList"/>
    <dgm:cxn modelId="{2F59F9E4-4C8E-4533-BB6F-9EDA8799C171}" type="presParOf" srcId="{CA718B42-9672-45FC-892A-9D7B7145878F}" destId="{5AF40002-6740-4DAD-9782-3BC370988F14}" srcOrd="2" destOrd="0" presId="urn:microsoft.com/office/officeart/2018/2/layout/IconVerticalSolidList"/>
    <dgm:cxn modelId="{CE0CA15D-CDD3-4910-A4B1-7EE65FC5C992}" type="presParOf" srcId="{CA718B42-9672-45FC-892A-9D7B7145878F}" destId="{106DEDB3-7D61-48BF-8EBA-920D7F064637}" srcOrd="3" destOrd="0" presId="urn:microsoft.com/office/officeart/2018/2/layout/IconVerticalSolidList"/>
    <dgm:cxn modelId="{245C1A80-BFE8-4187-A826-D9BCD1600E5C}" type="presParOf" srcId="{7FBBAB59-33B7-460A-B97A-798E117E8C67}" destId="{EECA775A-5C7F-4C57-ACFB-DF884B849ADD}" srcOrd="5" destOrd="0" presId="urn:microsoft.com/office/officeart/2018/2/layout/IconVerticalSolidList"/>
    <dgm:cxn modelId="{BADE4A0B-A8E4-4596-B8B4-EB5A43EDAF7C}" type="presParOf" srcId="{7FBBAB59-33B7-460A-B97A-798E117E8C67}" destId="{E028ABE3-1E0B-4048-85B6-6CD52D16C540}" srcOrd="6" destOrd="0" presId="urn:microsoft.com/office/officeart/2018/2/layout/IconVerticalSolidList"/>
    <dgm:cxn modelId="{A8872326-44CD-4FE5-88A2-1B10BF247F1F}" type="presParOf" srcId="{E028ABE3-1E0B-4048-85B6-6CD52D16C540}" destId="{907CB66E-40F1-4C77-BD2C-1A8D34C76757}" srcOrd="0" destOrd="0" presId="urn:microsoft.com/office/officeart/2018/2/layout/IconVerticalSolidList"/>
    <dgm:cxn modelId="{08A0C5C3-40FA-4D06-A30F-F63FA2C9AE81}" type="presParOf" srcId="{E028ABE3-1E0B-4048-85B6-6CD52D16C540}" destId="{A2C2823F-138D-44FD-A282-F70B374F1D7A}" srcOrd="1" destOrd="0" presId="urn:microsoft.com/office/officeart/2018/2/layout/IconVerticalSolidList"/>
    <dgm:cxn modelId="{F80B4578-D58C-4EE3-BA40-7B8AD4717443}" type="presParOf" srcId="{E028ABE3-1E0B-4048-85B6-6CD52D16C540}" destId="{C0B17EF9-9479-4008-870C-8D1A9886BC94}" srcOrd="2" destOrd="0" presId="urn:microsoft.com/office/officeart/2018/2/layout/IconVerticalSolidList"/>
    <dgm:cxn modelId="{44AF202B-F098-48E6-BB11-784391E3FD2D}" type="presParOf" srcId="{E028ABE3-1E0B-4048-85B6-6CD52D16C540}" destId="{72206F3A-322B-4459-86E5-60EE1355B4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4B4F0-CD44-4647-ABBF-57A5B77FE81B}">
      <dsp:nvSpPr>
        <dsp:cNvPr id="0" name=""/>
        <dsp:cNvSpPr/>
      </dsp:nvSpPr>
      <dsp:spPr>
        <a:xfrm>
          <a:off x="0" y="1448"/>
          <a:ext cx="10515600" cy="7341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DFED4-8905-469A-9774-548B62BC05CD}">
      <dsp:nvSpPr>
        <dsp:cNvPr id="0" name=""/>
        <dsp:cNvSpPr/>
      </dsp:nvSpPr>
      <dsp:spPr>
        <a:xfrm>
          <a:off x="222078" y="166631"/>
          <a:ext cx="403779" cy="4037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6A4C3-F03C-4F69-9950-7F28B1DD8F78}">
      <dsp:nvSpPr>
        <dsp:cNvPr id="0" name=""/>
        <dsp:cNvSpPr/>
      </dsp:nvSpPr>
      <dsp:spPr>
        <a:xfrm>
          <a:off x="847937" y="1448"/>
          <a:ext cx="9667662" cy="734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97" tIns="77697" rIns="77697" bIns="7769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Student-Athlete Eligibility </a:t>
          </a:r>
          <a:r>
            <a:rPr lang="en-US" sz="2000" kern="1200" dirty="0"/>
            <a:t>- Confirm that only eligible student-athletes are eligible to receive payments.</a:t>
          </a:r>
        </a:p>
      </dsp:txBody>
      <dsp:txXfrm>
        <a:off x="847937" y="1448"/>
        <a:ext cx="9667662" cy="734145"/>
      </dsp:txXfrm>
    </dsp:sp>
    <dsp:sp modelId="{ABD9FE8E-9F41-4A52-8AA4-3334DC57DB31}">
      <dsp:nvSpPr>
        <dsp:cNvPr id="0" name=""/>
        <dsp:cNvSpPr/>
      </dsp:nvSpPr>
      <dsp:spPr>
        <a:xfrm>
          <a:off x="0" y="919130"/>
          <a:ext cx="10515600" cy="7341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82CAD-9AAF-4EFF-8CBC-FBEFC406B446}">
      <dsp:nvSpPr>
        <dsp:cNvPr id="0" name=""/>
        <dsp:cNvSpPr/>
      </dsp:nvSpPr>
      <dsp:spPr>
        <a:xfrm>
          <a:off x="222078" y="1084312"/>
          <a:ext cx="403779" cy="4037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390BA-6AB5-4E38-9E3F-86D491710334}">
      <dsp:nvSpPr>
        <dsp:cNvPr id="0" name=""/>
        <dsp:cNvSpPr/>
      </dsp:nvSpPr>
      <dsp:spPr>
        <a:xfrm>
          <a:off x="847937" y="919130"/>
          <a:ext cx="9667662" cy="734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97" tIns="77697" rIns="77697" bIns="7769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Contract Approvals </a:t>
          </a:r>
          <a:r>
            <a:rPr lang="en-US" sz="2000" kern="1200" dirty="0"/>
            <a:t>- Ensure contracts were executed on the correct template and approved before payment issuance</a:t>
          </a:r>
        </a:p>
      </dsp:txBody>
      <dsp:txXfrm>
        <a:off x="847937" y="919130"/>
        <a:ext cx="9667662" cy="734145"/>
      </dsp:txXfrm>
    </dsp:sp>
    <dsp:sp modelId="{CAAA80C0-611C-4884-85FC-781F9048B667}">
      <dsp:nvSpPr>
        <dsp:cNvPr id="0" name=""/>
        <dsp:cNvSpPr/>
      </dsp:nvSpPr>
      <dsp:spPr>
        <a:xfrm>
          <a:off x="0" y="1836811"/>
          <a:ext cx="10515600" cy="7341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CDDFB-28F1-4A69-8B28-4FF32A31A759}">
      <dsp:nvSpPr>
        <dsp:cNvPr id="0" name=""/>
        <dsp:cNvSpPr/>
      </dsp:nvSpPr>
      <dsp:spPr>
        <a:xfrm>
          <a:off x="222078" y="2001994"/>
          <a:ext cx="403779" cy="4037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4E93C-3121-4DBB-8670-D0DDDAD89D91}">
      <dsp:nvSpPr>
        <dsp:cNvPr id="0" name=""/>
        <dsp:cNvSpPr/>
      </dsp:nvSpPr>
      <dsp:spPr>
        <a:xfrm>
          <a:off x="847937" y="1836811"/>
          <a:ext cx="9667662" cy="734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97" tIns="77697" rIns="77697" bIns="7769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Title IX Compliance </a:t>
          </a:r>
          <a:r>
            <a:rPr lang="en-US" sz="2000" kern="1200" dirty="0"/>
            <a:t>- Assess whether the implementation and outcomes reflect gender-equity obligations.</a:t>
          </a:r>
        </a:p>
      </dsp:txBody>
      <dsp:txXfrm>
        <a:off x="847937" y="1836811"/>
        <a:ext cx="9667662" cy="734145"/>
      </dsp:txXfrm>
    </dsp:sp>
    <dsp:sp modelId="{76CA5A50-5B67-48C5-BBE3-5BC74AB091F7}">
      <dsp:nvSpPr>
        <dsp:cNvPr id="0" name=""/>
        <dsp:cNvSpPr/>
      </dsp:nvSpPr>
      <dsp:spPr>
        <a:xfrm>
          <a:off x="0" y="2754493"/>
          <a:ext cx="10515600" cy="7341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5C194-8430-4DA7-9047-C6C6BC75C31D}">
      <dsp:nvSpPr>
        <dsp:cNvPr id="0" name=""/>
        <dsp:cNvSpPr/>
      </dsp:nvSpPr>
      <dsp:spPr>
        <a:xfrm>
          <a:off x="222078" y="2919675"/>
          <a:ext cx="403779" cy="4037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91840-13CA-4FEA-AB86-60D5E6159E0C}">
      <dsp:nvSpPr>
        <dsp:cNvPr id="0" name=""/>
        <dsp:cNvSpPr/>
      </dsp:nvSpPr>
      <dsp:spPr>
        <a:xfrm>
          <a:off x="847937" y="2754493"/>
          <a:ext cx="9667662" cy="734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97" tIns="77697" rIns="77697" bIns="7769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Payment Accuracy </a:t>
          </a:r>
          <a:r>
            <a:rPr lang="en-US" sz="2000" kern="1200" dirty="0"/>
            <a:t>- Review payout amounts as outlined in the contracts</a:t>
          </a:r>
        </a:p>
      </dsp:txBody>
      <dsp:txXfrm>
        <a:off x="847937" y="2754493"/>
        <a:ext cx="9667662" cy="7341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6691A-0095-4F42-B24A-8682075E913C}">
      <dsp:nvSpPr>
        <dsp:cNvPr id="0" name=""/>
        <dsp:cNvSpPr/>
      </dsp:nvSpPr>
      <dsp:spPr>
        <a:xfrm>
          <a:off x="0" y="1468"/>
          <a:ext cx="10515600" cy="7444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90768-EF0B-4A64-94E8-08DBB720149A}">
      <dsp:nvSpPr>
        <dsp:cNvPr id="0" name=""/>
        <dsp:cNvSpPr/>
      </dsp:nvSpPr>
      <dsp:spPr>
        <a:xfrm>
          <a:off x="225182" y="168959"/>
          <a:ext cx="409422" cy="4094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7D97E-877A-49FF-8288-0DFE1FBF5338}">
      <dsp:nvSpPr>
        <dsp:cNvPr id="0" name=""/>
        <dsp:cNvSpPr/>
      </dsp:nvSpPr>
      <dsp:spPr>
        <a:xfrm>
          <a:off x="859786" y="1468"/>
          <a:ext cx="9655813" cy="744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83" tIns="78783" rIns="78783" bIns="7878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Funding Sources and Accuracy</a:t>
          </a:r>
          <a:r>
            <a:rPr lang="en-US" sz="2000" kern="1200" dirty="0"/>
            <a:t> - Verify that revenue-sharing dollars are from approved sources and recorded accurately.</a:t>
          </a:r>
        </a:p>
      </dsp:txBody>
      <dsp:txXfrm>
        <a:off x="859786" y="1468"/>
        <a:ext cx="9655813" cy="744403"/>
      </dsp:txXfrm>
    </dsp:sp>
    <dsp:sp modelId="{706651BE-8645-4F65-8F96-D3868F48B144}">
      <dsp:nvSpPr>
        <dsp:cNvPr id="0" name=""/>
        <dsp:cNvSpPr/>
      </dsp:nvSpPr>
      <dsp:spPr>
        <a:xfrm>
          <a:off x="0" y="931973"/>
          <a:ext cx="10515600" cy="7444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43C08-4A5E-41C4-92DA-78A0E89A2D1D}">
      <dsp:nvSpPr>
        <dsp:cNvPr id="0" name=""/>
        <dsp:cNvSpPr/>
      </dsp:nvSpPr>
      <dsp:spPr>
        <a:xfrm>
          <a:off x="225182" y="1099464"/>
          <a:ext cx="409422" cy="4094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646AE-4522-4840-8D3D-A5DA58EE706E}">
      <dsp:nvSpPr>
        <dsp:cNvPr id="0" name=""/>
        <dsp:cNvSpPr/>
      </dsp:nvSpPr>
      <dsp:spPr>
        <a:xfrm>
          <a:off x="859786" y="931973"/>
          <a:ext cx="9655813" cy="744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83" tIns="78783" rIns="78783" bIns="7878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Revenue Share Monitoring </a:t>
          </a:r>
          <a:r>
            <a:rPr lang="en-US" sz="2000" kern="1200"/>
            <a:t>- Evaluate how the revenue sharing cap and distributions are tracked during the year.</a:t>
          </a:r>
        </a:p>
      </dsp:txBody>
      <dsp:txXfrm>
        <a:off x="859786" y="931973"/>
        <a:ext cx="9655813" cy="744403"/>
      </dsp:txXfrm>
    </dsp:sp>
    <dsp:sp modelId="{EBADDFCC-ADDB-487B-909F-C15FAE06E0CE}">
      <dsp:nvSpPr>
        <dsp:cNvPr id="0" name=""/>
        <dsp:cNvSpPr/>
      </dsp:nvSpPr>
      <dsp:spPr>
        <a:xfrm>
          <a:off x="0" y="1862477"/>
          <a:ext cx="10515600" cy="7444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D61C7-3FD2-4E13-A9D1-7248C2F717A5}">
      <dsp:nvSpPr>
        <dsp:cNvPr id="0" name=""/>
        <dsp:cNvSpPr/>
      </dsp:nvSpPr>
      <dsp:spPr>
        <a:xfrm>
          <a:off x="225182" y="2029968"/>
          <a:ext cx="409422" cy="4094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B8CC5-17B8-4BB5-9641-4891519FD2E6}">
      <dsp:nvSpPr>
        <dsp:cNvPr id="0" name=""/>
        <dsp:cNvSpPr/>
      </dsp:nvSpPr>
      <dsp:spPr>
        <a:xfrm>
          <a:off x="859786" y="1862477"/>
          <a:ext cx="9655813" cy="744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83" tIns="78783" rIns="78783" bIns="7878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Segregation of Duties </a:t>
          </a:r>
          <a:r>
            <a:rPr lang="en-US" sz="2000" kern="1200"/>
            <a:t>- Check that responsibilities for initiation, approval, and disbursement are properly separated.</a:t>
          </a:r>
        </a:p>
      </dsp:txBody>
      <dsp:txXfrm>
        <a:off x="859786" y="1862477"/>
        <a:ext cx="9655813" cy="744403"/>
      </dsp:txXfrm>
    </dsp:sp>
    <dsp:sp modelId="{F870487D-DE1A-457E-867F-4C2A0BC74E22}">
      <dsp:nvSpPr>
        <dsp:cNvPr id="0" name=""/>
        <dsp:cNvSpPr/>
      </dsp:nvSpPr>
      <dsp:spPr>
        <a:xfrm>
          <a:off x="0" y="2792982"/>
          <a:ext cx="10515600" cy="7444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A8B8A-97C6-4AA3-8E7D-50C5E464DC0F}">
      <dsp:nvSpPr>
        <dsp:cNvPr id="0" name=""/>
        <dsp:cNvSpPr/>
      </dsp:nvSpPr>
      <dsp:spPr>
        <a:xfrm>
          <a:off x="225182" y="2960473"/>
          <a:ext cx="409422" cy="4094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78CD7-0A16-4A39-B898-3AC064AABE72}">
      <dsp:nvSpPr>
        <dsp:cNvPr id="0" name=""/>
        <dsp:cNvSpPr/>
      </dsp:nvSpPr>
      <dsp:spPr>
        <a:xfrm>
          <a:off x="859786" y="2792982"/>
          <a:ext cx="9655813" cy="744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83" tIns="78783" rIns="78783" bIns="7878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Documentation &amp; Retention </a:t>
          </a:r>
          <a:r>
            <a:rPr lang="en-US" sz="2000" kern="1200" dirty="0"/>
            <a:t>- Ensure all supporting records are complete, secure, and retrievable.</a:t>
          </a:r>
        </a:p>
      </dsp:txBody>
      <dsp:txXfrm>
        <a:off x="859786" y="2792982"/>
        <a:ext cx="9655813" cy="7444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F7A1B-A054-4A8D-B902-6FBA3FC55736}">
      <dsp:nvSpPr>
        <dsp:cNvPr id="0" name=""/>
        <dsp:cNvSpPr/>
      </dsp:nvSpPr>
      <dsp:spPr>
        <a:xfrm>
          <a:off x="0" y="1805"/>
          <a:ext cx="9256776" cy="91531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B5AAF-7345-4C2B-8FDA-4F334F1BC7BD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4CEF2-5338-46F8-B1A9-D5163FB22545}">
      <dsp:nvSpPr>
        <dsp:cNvPr id="0" name=""/>
        <dsp:cNvSpPr/>
      </dsp:nvSpPr>
      <dsp:spPr>
        <a:xfrm>
          <a:off x="1057183" y="1805"/>
          <a:ext cx="8199592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Vendor/Software Management </a:t>
          </a:r>
          <a:r>
            <a:rPr lang="en-US" sz="1500" kern="1200" dirty="0"/>
            <a:t>- Verify the software and vendors being utilized throughout the revenue-sharing lifecycle have effective security, privacy, and regulatory controls.</a:t>
          </a:r>
        </a:p>
      </dsp:txBody>
      <dsp:txXfrm>
        <a:off x="1057183" y="1805"/>
        <a:ext cx="8199592" cy="915310"/>
      </dsp:txXfrm>
    </dsp:sp>
    <dsp:sp modelId="{D62BEB80-7F75-413D-AD23-105E26595C29}">
      <dsp:nvSpPr>
        <dsp:cNvPr id="0" name=""/>
        <dsp:cNvSpPr/>
      </dsp:nvSpPr>
      <dsp:spPr>
        <a:xfrm>
          <a:off x="0" y="1145944"/>
          <a:ext cx="9256776" cy="91531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CF97E-FE18-46D3-B57A-12E80BCA1148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9E58F-827E-4E55-AC26-A32249810098}">
      <dsp:nvSpPr>
        <dsp:cNvPr id="0" name=""/>
        <dsp:cNvSpPr/>
      </dsp:nvSpPr>
      <dsp:spPr>
        <a:xfrm>
          <a:off x="1057183" y="1145944"/>
          <a:ext cx="8199592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Application and Security Controls </a:t>
          </a:r>
          <a:r>
            <a:rPr lang="en-US" sz="1500" kern="1200"/>
            <a:t>- Evaluate system configurations that support key business functions highlighted in the above testing steps.</a:t>
          </a:r>
        </a:p>
      </dsp:txBody>
      <dsp:txXfrm>
        <a:off x="1057183" y="1145944"/>
        <a:ext cx="8199592" cy="915310"/>
      </dsp:txXfrm>
    </dsp:sp>
    <dsp:sp modelId="{E5FE7CE5-BD7C-4A7F-970E-B724EDA100AF}">
      <dsp:nvSpPr>
        <dsp:cNvPr id="0" name=""/>
        <dsp:cNvSpPr/>
      </dsp:nvSpPr>
      <dsp:spPr>
        <a:xfrm>
          <a:off x="0" y="2290082"/>
          <a:ext cx="9256776" cy="91531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4F348-ADDC-4B72-BF52-C1C92CC150B7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DEDB3-7D61-48BF-8EBA-920D7F064637}">
      <dsp:nvSpPr>
        <dsp:cNvPr id="0" name=""/>
        <dsp:cNvSpPr/>
      </dsp:nvSpPr>
      <dsp:spPr>
        <a:xfrm>
          <a:off x="1057183" y="2290082"/>
          <a:ext cx="8199592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IT General Controls </a:t>
          </a:r>
          <a:r>
            <a:rPr lang="en-US" sz="1500" kern="1200"/>
            <a:t>- Ensure IT general controls are designed and operating effectively over revenue-sharing systems.</a:t>
          </a:r>
        </a:p>
      </dsp:txBody>
      <dsp:txXfrm>
        <a:off x="1057183" y="2290082"/>
        <a:ext cx="8199592" cy="915310"/>
      </dsp:txXfrm>
    </dsp:sp>
    <dsp:sp modelId="{907CB66E-40F1-4C77-BD2C-1A8D34C76757}">
      <dsp:nvSpPr>
        <dsp:cNvPr id="0" name=""/>
        <dsp:cNvSpPr/>
      </dsp:nvSpPr>
      <dsp:spPr>
        <a:xfrm>
          <a:off x="0" y="3434221"/>
          <a:ext cx="9256776" cy="91531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2823F-138D-44FD-A282-F70B374F1D7A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06F3A-322B-4459-86E5-60EE1355B4B2}">
      <dsp:nvSpPr>
        <dsp:cNvPr id="0" name=""/>
        <dsp:cNvSpPr/>
      </dsp:nvSpPr>
      <dsp:spPr>
        <a:xfrm>
          <a:off x="1057183" y="3434221"/>
          <a:ext cx="8199592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Data Integrity and Protection</a:t>
          </a:r>
          <a:r>
            <a:rPr lang="en-US" sz="1500" kern="1200"/>
            <a:t> - Verify student athlete data is protected and secured throughout the revenue-sharing lifecycle. </a:t>
          </a:r>
        </a:p>
      </dsp:txBody>
      <dsp:txXfrm>
        <a:off x="1057183" y="3434221"/>
        <a:ext cx="8199592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04A5E-5EA3-40C6-8327-53EB8C1455AD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A2DFB-14E0-4475-918B-E4752701E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2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Confirm how to calculate the CAP</a:t>
            </a:r>
          </a:p>
          <a:p>
            <a:endParaRPr lang="en-US" dirty="0"/>
          </a:p>
          <a:p>
            <a:r>
              <a:rPr lang="en-US" dirty="0"/>
              <a:t>Additional information could include backpay.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1099 status – not full time employees</a:t>
            </a:r>
          </a:p>
          <a:p>
            <a:endParaRPr lang="en-US" dirty="0"/>
          </a:p>
          <a:p>
            <a:r>
              <a:rPr lang="en-US" dirty="0"/>
              <a:t>“The College Sports Commission” the Governing Body. All NIL deals and Rev Sharing. ALL NIL deals are processed through NIL Go. A lot of NIL is outside the University. Rev Share compliance managed more within the University. The gray is utilizing Rev Share and NIL deals in combination.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over with blue triangles and text&#10;&#10;AI-generated content may be incorrect.">
            <a:extLst>
              <a:ext uri="{FF2B5EF4-FFF2-40B4-BE49-F238E27FC236}">
                <a16:creationId xmlns:a16="http://schemas.microsoft.com/office/drawing/2014/main" id="{22E60DA8-9809-FF22-78D6-6464D69EF5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85AA2-4323-1D05-8FEF-816ADD50C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E2ADB7-DBCE-9ED8-9024-0F459A513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9F03C-4000-687C-A22F-1A628EFAC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8674F-F340-CDAA-D8D1-A96BD5EC6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13707-DCCA-0B40-B3D8-944C2BBE303C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FA29A-DD66-C39C-8529-2B749453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14903-437F-1A4D-B572-FB56C561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3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5CFC-A95F-C90F-C5E0-6745B823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9D1C79-694E-F8F9-781C-4454B41D1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1A0EA-38B8-80F5-535D-FD934BBFF0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13707-DCCA-0B40-B3D8-944C2BBE303C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794B5-0F83-C79F-6359-74F975998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2856-4F30-1F01-5A7A-2422D8CA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53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710E40-FBB1-EEEE-B936-4D31403D19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348E23-B371-722D-CF80-B1C22E186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79DC0-28B4-D458-656E-CD434EC2D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13707-DCCA-0B40-B3D8-944C2BBE303C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9F1F8-03B0-3C43-55DC-F7C16ACEB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CE7DB-181D-2675-CAD8-9D2139AA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85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68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87C57-D8CD-7AF7-512E-25EAF3E4B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664E1-9993-6C04-870E-6397CC029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46C44-9D69-8E11-9AA2-2685FF414E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13707-DCCA-0B40-B3D8-944C2BBE303C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C565D-BF0F-51D7-0323-48F250AE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9B5A9-F855-EF07-C418-3307EEA3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5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EE2A9-61FF-DE2E-12AB-FABECA28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C1A38-0D74-956A-CB50-671AEC35A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024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055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1627-9F62-6607-7DBD-14FEAB425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FF1FA-978C-D747-E375-5E773435E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DBF71-2227-73CA-6E6D-F3303D2484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13707-DCCA-0B40-B3D8-944C2BBE303C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E65CB-2A8E-696B-DCAA-C07D011B1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2DE29-0624-3809-8795-A1B9E08B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5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8EB40-F333-AC74-0CE4-239A144F7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75A14-97D3-1D2D-2DA0-B9D2F0602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93749-1D1D-6D42-EBD2-41F47542F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2D3B8-01AD-9372-AE4D-76C48151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13707-DCCA-0B40-B3D8-944C2BBE303C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3142B-B5A6-F5DB-8965-8587AC294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C2760-46D0-93C4-4B04-0443D349F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5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CC3A4-1AEA-DFF5-C97E-CA1FD384E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6CD7E-69F6-8494-9902-B08D773E1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78764-235C-3781-E681-61E7D9456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91D2AB-7B04-5EF4-0797-15C606793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54CA5C-AB4B-504F-87A7-D3DECA732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2883A3-9278-732F-1E05-61F03560B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13707-DCCA-0B40-B3D8-944C2BBE303C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B8806B-C9D4-23A3-69FA-BD59EFB81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768DE1-8BCC-6CA8-9283-05FEDB9C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76DDB-BB21-1229-A927-5A06ACCF2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33335B-B400-14EB-7FEB-BFA630FF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13707-DCCA-0B40-B3D8-944C2BBE303C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C1D8E-B0B3-4071-AA25-10C5E979E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71E81-6E6B-E94D-9DF4-E558F6BF6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2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C22F7D-3592-0C64-B953-06D14F2302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13707-DCCA-0B40-B3D8-944C2BBE303C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F8E911-5A2C-FA24-CB72-EEED0EFF5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40A4-0ACB-42D2-4128-6EB15D70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6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D386-89D7-579E-3DE7-5C676CCC6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F600D-6E88-D649-E54A-B3643A020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535AD-AD01-5002-3EC1-C9490883C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CFE11-9EBF-85E7-B367-A394231FCF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13707-DCCA-0B40-B3D8-944C2BBE303C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1A10D-7CF7-62E1-7C28-4CD2DFC70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56D5B-3C6A-40A2-1BC9-AD665BE8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2B06-FE2C-DD4F-AD30-BE4040770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5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ABAB30-13CB-9AE7-7C88-7D32B86DF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F1E5F-552D-7171-52DB-6F27FF765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86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F03B90-94F5-0F8C-870B-407C4809299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5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C3F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552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7442D-B304-A8A7-9B55-CA11E15A5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Audit Considerations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4D75A-142C-9162-D295-8F0B3EDCD5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96" b="20497"/>
          <a:stretch>
            <a:fillRect/>
          </a:stretch>
        </p:blipFill>
        <p:spPr>
          <a:xfrm>
            <a:off x="1738439" y="1602890"/>
            <a:ext cx="8715121" cy="427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23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73ED-85E2-9063-1D05-4060D9734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Audit Areas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481B554-2D48-B700-078F-EE81D7083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Policies and procedures for eligibility, payment determination, and disbursement.</a:t>
            </a:r>
          </a:p>
          <a:p>
            <a:r>
              <a:rPr lang="en-US" dirty="0"/>
              <a:t>Roles and responsibilities of departments involved (Athletics, Compliance, General Counsel, etc.).</a:t>
            </a:r>
          </a:p>
          <a:p>
            <a:r>
              <a:rPr lang="en-US" dirty="0"/>
              <a:t>Internal Controls and segregation of duties.</a:t>
            </a:r>
          </a:p>
          <a:p>
            <a:r>
              <a:rPr lang="en-US" dirty="0"/>
              <a:t>Data Integrity, security, and system configuration.</a:t>
            </a:r>
          </a:p>
          <a:p>
            <a:r>
              <a:rPr lang="en-US" dirty="0"/>
              <a:t>Monitoring, compliance, and reporting mechanisms.</a:t>
            </a:r>
          </a:p>
          <a:p>
            <a:r>
              <a:rPr lang="en-US" dirty="0"/>
              <a:t>Risk and fraud management processes.</a:t>
            </a:r>
          </a:p>
        </p:txBody>
      </p:sp>
    </p:spTree>
    <p:extLst>
      <p:ext uri="{BB962C8B-B14F-4D97-AF65-F5344CB8AC3E}">
        <p14:creationId xmlns:p14="http://schemas.microsoft.com/office/powerpoint/2010/main" val="2982365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BB54ABB-79BC-29A8-2AD3-A194EA32F24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1C3F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400" b="1" i="0" kern="1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Internal Audit Opportunities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FFEA41-B35B-7221-0A95-E6796A3224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1624"/>
              </p:ext>
            </p:extLst>
          </p:nvPr>
        </p:nvGraphicFramePr>
        <p:xfrm>
          <a:off x="838200" y="1825625"/>
          <a:ext cx="10515600" cy="3490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118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08E72-B3E1-EA7F-24BB-6BD9AD9FF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28F9A-6189-98D2-8EFA-B9E33D524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Which revenue-sharing area is of the highest interest to your audit plan?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A. Student-Athlete Eligibility</a:t>
            </a:r>
          </a:p>
          <a:p>
            <a:pPr marL="0" indent="0">
              <a:buNone/>
            </a:pPr>
            <a:r>
              <a:rPr lang="en-US" dirty="0"/>
              <a:t>B. Contract Approvals</a:t>
            </a:r>
          </a:p>
          <a:p>
            <a:pPr marL="0" indent="0">
              <a:buNone/>
            </a:pPr>
            <a:r>
              <a:rPr lang="en-US" dirty="0"/>
              <a:t>C. Title IX Compliance</a:t>
            </a:r>
          </a:p>
          <a:p>
            <a:pPr marL="0" indent="0">
              <a:buNone/>
            </a:pPr>
            <a:r>
              <a:rPr lang="en-US" dirty="0"/>
              <a:t>D. Payment Accuracy</a:t>
            </a:r>
          </a:p>
        </p:txBody>
      </p:sp>
    </p:spTree>
    <p:extLst>
      <p:ext uri="{BB962C8B-B14F-4D97-AF65-F5344CB8AC3E}">
        <p14:creationId xmlns:p14="http://schemas.microsoft.com/office/powerpoint/2010/main" val="712088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978CD-8248-5425-C16E-964A01C9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Internal Audit Opportunities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5869C6D-7113-664D-D74C-212EB67EC8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610003"/>
              </p:ext>
            </p:extLst>
          </p:nvPr>
        </p:nvGraphicFramePr>
        <p:xfrm>
          <a:off x="838200" y="1825625"/>
          <a:ext cx="10515600" cy="3538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3913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45FBE-8B23-95D8-D6F6-B9A60DE5A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D86ED-74F6-864C-496D-8EAE7E10C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40C49-4DE5-1DB0-7808-79B4EB248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Which revenue-sharing area is of the highest interest to your audit plan?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A. Funding Sources and Accuracy</a:t>
            </a:r>
          </a:p>
          <a:p>
            <a:pPr marL="0" indent="0">
              <a:buNone/>
            </a:pPr>
            <a:r>
              <a:rPr lang="en-US" dirty="0"/>
              <a:t>B. Revenue Share Monitoring</a:t>
            </a:r>
          </a:p>
          <a:p>
            <a:pPr marL="0" indent="0">
              <a:buNone/>
            </a:pPr>
            <a:r>
              <a:rPr lang="en-US" dirty="0"/>
              <a:t>C. Segregation of Duties</a:t>
            </a:r>
          </a:p>
          <a:p>
            <a:pPr marL="0" indent="0">
              <a:buNone/>
            </a:pPr>
            <a:r>
              <a:rPr lang="en-US" dirty="0"/>
              <a:t>D. Documentation &amp; Retention</a:t>
            </a:r>
          </a:p>
        </p:txBody>
      </p:sp>
    </p:spTree>
    <p:extLst>
      <p:ext uri="{BB962C8B-B14F-4D97-AF65-F5344CB8AC3E}">
        <p14:creationId xmlns:p14="http://schemas.microsoft.com/office/powerpoint/2010/main" val="2151860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634C-505E-E246-87CF-C58401944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Internal Audit Opportunities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18179A-9F5E-1B54-6E81-4A62BC2511F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50881439"/>
              </p:ext>
            </p:extLst>
          </p:nvPr>
        </p:nvGraphicFramePr>
        <p:xfrm>
          <a:off x="838200" y="1569593"/>
          <a:ext cx="925677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6839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8413F-96C8-176F-0FE6-5214088C9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85D5D-3BC7-D7F7-42B7-236962CB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7B133-AFD2-27E6-C1B1-796396945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Which IT risk related areas are of the highest interest to your audit plan?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A. Vendor/Software Management</a:t>
            </a:r>
          </a:p>
          <a:p>
            <a:pPr marL="0" indent="0">
              <a:buNone/>
            </a:pPr>
            <a:r>
              <a:rPr lang="en-US" dirty="0"/>
              <a:t>B. Application and Security Controls</a:t>
            </a:r>
          </a:p>
          <a:p>
            <a:pPr marL="0" indent="0">
              <a:buNone/>
            </a:pPr>
            <a:r>
              <a:rPr lang="en-US" dirty="0"/>
              <a:t>C. IT General Controls</a:t>
            </a:r>
          </a:p>
          <a:p>
            <a:pPr marL="0" indent="0">
              <a:buNone/>
            </a:pPr>
            <a:r>
              <a:rPr lang="en-US" dirty="0"/>
              <a:t>D. Data Integrity and Protection</a:t>
            </a:r>
          </a:p>
        </p:txBody>
      </p:sp>
    </p:spTree>
    <p:extLst>
      <p:ext uri="{BB962C8B-B14F-4D97-AF65-F5344CB8AC3E}">
        <p14:creationId xmlns:p14="http://schemas.microsoft.com/office/powerpoint/2010/main" val="3063512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78895-6718-5C32-F622-77B622A7C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7A70-614C-37DA-40DA-3FD205422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Findings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485051-9632-A954-85FA-217AA021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96" b="20497"/>
          <a:stretch>
            <a:fillRect/>
          </a:stretch>
        </p:blipFill>
        <p:spPr>
          <a:xfrm>
            <a:off x="1738439" y="1602890"/>
            <a:ext cx="8715121" cy="427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82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73152"/>
          </a:xfrm>
          <a:prstGeom prst="rect">
            <a:avLst/>
          </a:prstGeom>
          <a:solidFill>
            <a:srgbClr val="0D6E7A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5" name="Shape 3"/>
          <p:cNvSpPr/>
          <p:nvPr/>
        </p:nvSpPr>
        <p:spPr>
          <a:xfrm>
            <a:off x="426720" y="348249"/>
            <a:ext cx="5522976" cy="170688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3200"/>
          </a:p>
        </p:txBody>
      </p:sp>
      <p:sp>
        <p:nvSpPr>
          <p:cNvPr id="6" name="Shape 4"/>
          <p:cNvSpPr/>
          <p:nvPr/>
        </p:nvSpPr>
        <p:spPr>
          <a:xfrm>
            <a:off x="426720" y="348249"/>
            <a:ext cx="73152" cy="1706880"/>
          </a:xfrm>
          <a:prstGeom prst="rect">
            <a:avLst/>
          </a:prstGeom>
          <a:solidFill>
            <a:srgbClr val="B91C1C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9" name="Text 7"/>
          <p:cNvSpPr/>
          <p:nvPr/>
        </p:nvSpPr>
        <p:spPr>
          <a:xfrm>
            <a:off x="621792" y="470169"/>
            <a:ext cx="402336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0F2744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Cap Non-Compliance</a:t>
            </a:r>
            <a:endParaRPr lang="en-US" dirty="0"/>
          </a:p>
        </p:txBody>
      </p:sp>
      <p:sp>
        <p:nvSpPr>
          <p:cNvPr id="10" name="Shape 8"/>
          <p:cNvSpPr/>
          <p:nvPr/>
        </p:nvSpPr>
        <p:spPr>
          <a:xfrm>
            <a:off x="548640" y="982233"/>
            <a:ext cx="5181600" cy="24384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11" name="Text 9"/>
          <p:cNvSpPr/>
          <p:nvPr/>
        </p:nvSpPr>
        <p:spPr>
          <a:xfrm>
            <a:off x="597408" y="1079769"/>
            <a:ext cx="5181600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A3A3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Exceeding the ~$20 million annual cap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A3A3A"/>
                </a:solidFill>
                <a:latin typeface="Segoe UI" pitchFamily="34" charset="0"/>
                <a:cs typeface="Segoe UI" pitchFamily="34" charset="-120"/>
              </a:rPr>
              <a:t>Improper allocation across sports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A3A3A"/>
                </a:solidFill>
                <a:latin typeface="Segoe UI" pitchFamily="34" charset="0"/>
                <a:cs typeface="Segoe UI" pitchFamily="34" charset="-120"/>
              </a:rPr>
              <a:t>Side agreements to circumvent cap limits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6254496" y="348249"/>
            <a:ext cx="5522976" cy="170688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3200"/>
          </a:p>
        </p:txBody>
      </p:sp>
      <p:sp>
        <p:nvSpPr>
          <p:cNvPr id="13" name="Shape 11"/>
          <p:cNvSpPr/>
          <p:nvPr/>
        </p:nvSpPr>
        <p:spPr>
          <a:xfrm>
            <a:off x="6254496" y="348249"/>
            <a:ext cx="73152" cy="1706880"/>
          </a:xfrm>
          <a:prstGeom prst="rect">
            <a:avLst/>
          </a:prstGeom>
          <a:solidFill>
            <a:srgbClr val="B91C1C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15" name="Text 13"/>
          <p:cNvSpPr/>
          <p:nvPr/>
        </p:nvSpPr>
        <p:spPr>
          <a:xfrm>
            <a:off x="10582656" y="494553"/>
            <a:ext cx="10363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High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6449568" y="470169"/>
            <a:ext cx="402336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0F2744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Incomplete Third-Party Risk Assessment</a:t>
            </a:r>
            <a:endParaRPr lang="en-US" dirty="0"/>
          </a:p>
        </p:txBody>
      </p:sp>
      <p:sp>
        <p:nvSpPr>
          <p:cNvPr id="17" name="Shape 15"/>
          <p:cNvSpPr/>
          <p:nvPr/>
        </p:nvSpPr>
        <p:spPr>
          <a:xfrm>
            <a:off x="6376416" y="982233"/>
            <a:ext cx="5181600" cy="24384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18" name="Text 16"/>
          <p:cNvSpPr/>
          <p:nvPr/>
        </p:nvSpPr>
        <p:spPr>
          <a:xfrm>
            <a:off x="6425184" y="1079769"/>
            <a:ext cx="5181600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A3A3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No formal TPRA performed prior to vendor onboarding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A3A3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System access control breakdowns</a:t>
            </a:r>
          </a:p>
        </p:txBody>
      </p:sp>
      <p:sp>
        <p:nvSpPr>
          <p:cNvPr id="19" name="Shape 17"/>
          <p:cNvSpPr/>
          <p:nvPr/>
        </p:nvSpPr>
        <p:spPr>
          <a:xfrm>
            <a:off x="426720" y="2201433"/>
            <a:ext cx="5522976" cy="170688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3200"/>
          </a:p>
        </p:txBody>
      </p:sp>
      <p:sp>
        <p:nvSpPr>
          <p:cNvPr id="20" name="Shape 18"/>
          <p:cNvSpPr/>
          <p:nvPr/>
        </p:nvSpPr>
        <p:spPr>
          <a:xfrm>
            <a:off x="426720" y="2201433"/>
            <a:ext cx="73152" cy="1706880"/>
          </a:xfrm>
          <a:prstGeom prst="rect">
            <a:avLst/>
          </a:prstGeom>
          <a:solidFill>
            <a:srgbClr val="B91C1C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22" name="Text 20"/>
          <p:cNvSpPr/>
          <p:nvPr/>
        </p:nvSpPr>
        <p:spPr>
          <a:xfrm>
            <a:off x="4754880" y="2347737"/>
            <a:ext cx="10363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High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621792" y="2323353"/>
            <a:ext cx="402336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0F2744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Weakness in Payment Processing</a:t>
            </a:r>
            <a:endParaRPr lang="en-US" dirty="0"/>
          </a:p>
        </p:txBody>
      </p:sp>
      <p:sp>
        <p:nvSpPr>
          <p:cNvPr id="24" name="Shape 22"/>
          <p:cNvSpPr/>
          <p:nvPr/>
        </p:nvSpPr>
        <p:spPr>
          <a:xfrm>
            <a:off x="548640" y="2835417"/>
            <a:ext cx="5181600" cy="24384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25" name="Text 23"/>
          <p:cNvSpPr/>
          <p:nvPr/>
        </p:nvSpPr>
        <p:spPr>
          <a:xfrm>
            <a:off x="597408" y="2932953"/>
            <a:ext cx="5181600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A3A3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Inaccurate athlete 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A3A3A"/>
                </a:solidFill>
                <a:latin typeface="Segoe UI" pitchFamily="34" charset="0"/>
                <a:cs typeface="Segoe UI" pitchFamily="34" charset="-120"/>
              </a:rPr>
              <a:t>Delayed disbursements of revenue share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A3A3A"/>
                </a:solidFill>
                <a:latin typeface="Segoe UI" pitchFamily="34" charset="0"/>
                <a:cs typeface="Segoe UI" pitchFamily="34" charset="-120"/>
              </a:rPr>
              <a:t>Discrepancy between approved contracts and payments 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254496" y="2201433"/>
            <a:ext cx="5522976" cy="170688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3200"/>
          </a:p>
        </p:txBody>
      </p:sp>
      <p:sp>
        <p:nvSpPr>
          <p:cNvPr id="27" name="Shape 25"/>
          <p:cNvSpPr/>
          <p:nvPr/>
        </p:nvSpPr>
        <p:spPr>
          <a:xfrm>
            <a:off x="6254496" y="2201433"/>
            <a:ext cx="73152" cy="1706880"/>
          </a:xfrm>
          <a:prstGeom prst="rect">
            <a:avLst/>
          </a:prstGeom>
          <a:solidFill>
            <a:srgbClr val="D97706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29" name="Text 27"/>
          <p:cNvSpPr/>
          <p:nvPr/>
        </p:nvSpPr>
        <p:spPr>
          <a:xfrm>
            <a:off x="10582656" y="2347737"/>
            <a:ext cx="10363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Med</a:t>
            </a:r>
            <a:endParaRPr lang="en-US" sz="1200" dirty="0"/>
          </a:p>
        </p:txBody>
      </p:sp>
      <p:sp>
        <p:nvSpPr>
          <p:cNvPr id="30" name="Text 28"/>
          <p:cNvSpPr/>
          <p:nvPr/>
        </p:nvSpPr>
        <p:spPr>
          <a:xfrm>
            <a:off x="6449568" y="2323353"/>
            <a:ext cx="402336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/>
              <a:t>Inadequate Accounting Treatment</a:t>
            </a:r>
          </a:p>
        </p:txBody>
      </p:sp>
      <p:sp>
        <p:nvSpPr>
          <p:cNvPr id="31" name="Shape 29"/>
          <p:cNvSpPr/>
          <p:nvPr/>
        </p:nvSpPr>
        <p:spPr>
          <a:xfrm>
            <a:off x="6376416" y="2835417"/>
            <a:ext cx="5181600" cy="24384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32" name="Text 30"/>
          <p:cNvSpPr/>
          <p:nvPr/>
        </p:nvSpPr>
        <p:spPr>
          <a:xfrm>
            <a:off x="6425184" y="2932953"/>
            <a:ext cx="5181600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>
                <a:solidFill>
                  <a:srgbClr val="3A3A3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Misclassification of NIL vs. revenue sharing payments</a:t>
            </a:r>
          </a:p>
          <a:p>
            <a:r>
              <a:rPr lang="en-US" sz="1600" dirty="0">
                <a:solidFill>
                  <a:srgbClr val="3A3A3A"/>
                </a:solidFill>
                <a:latin typeface="Segoe UI" pitchFamily="34" charset="0"/>
                <a:cs typeface="Segoe UI" pitchFamily="34" charset="-120"/>
              </a:rPr>
              <a:t>Failure to properly accrue obligations</a:t>
            </a:r>
          </a:p>
          <a:p>
            <a:r>
              <a:rPr lang="en-US" sz="1600" dirty="0">
                <a:solidFill>
                  <a:srgbClr val="3A3A3A"/>
                </a:solidFill>
                <a:latin typeface="Segoe UI" pitchFamily="34" charset="0"/>
                <a:cs typeface="Segoe UI" pitchFamily="34" charset="-120"/>
              </a:rPr>
              <a:t>Weak audit trail in disbursements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426720" y="4054617"/>
            <a:ext cx="5522976" cy="170688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3200"/>
          </a:p>
        </p:txBody>
      </p:sp>
      <p:sp>
        <p:nvSpPr>
          <p:cNvPr id="34" name="Shape 32"/>
          <p:cNvSpPr/>
          <p:nvPr/>
        </p:nvSpPr>
        <p:spPr>
          <a:xfrm>
            <a:off x="426720" y="4054617"/>
            <a:ext cx="73152" cy="1706880"/>
          </a:xfrm>
          <a:prstGeom prst="rect">
            <a:avLst/>
          </a:prstGeom>
          <a:solidFill>
            <a:srgbClr val="D97706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37" name="Text 35"/>
          <p:cNvSpPr/>
          <p:nvPr/>
        </p:nvSpPr>
        <p:spPr>
          <a:xfrm>
            <a:off x="621792" y="4176537"/>
            <a:ext cx="402336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0F2744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Governance &amp; Oversight Failures</a:t>
            </a:r>
            <a:endParaRPr lang="en-US" dirty="0"/>
          </a:p>
        </p:txBody>
      </p:sp>
      <p:sp>
        <p:nvSpPr>
          <p:cNvPr id="38" name="Shape 36"/>
          <p:cNvSpPr/>
          <p:nvPr/>
        </p:nvSpPr>
        <p:spPr>
          <a:xfrm>
            <a:off x="548640" y="4688601"/>
            <a:ext cx="5181600" cy="24384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39" name="Text 37"/>
          <p:cNvSpPr/>
          <p:nvPr/>
        </p:nvSpPr>
        <p:spPr>
          <a:xfrm>
            <a:off x="597408" y="4786137"/>
            <a:ext cx="5181600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A3A3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Lack of formal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A3A3A"/>
                </a:solidFill>
                <a:latin typeface="Segoe UI" pitchFamily="34" charset="0"/>
                <a:cs typeface="Segoe UI" pitchFamily="34" charset="-120"/>
              </a:rPr>
              <a:t>Insufficient segregation of duties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A3A3A"/>
                </a:solidFill>
                <a:latin typeface="Segoe UI" pitchFamily="34" charset="0"/>
                <a:cs typeface="Segoe UI" pitchFamily="34" charset="-120"/>
              </a:rPr>
              <a:t>Inadequate compliance function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254496" y="4054617"/>
            <a:ext cx="5522976" cy="170688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3200"/>
          </a:p>
        </p:txBody>
      </p:sp>
      <p:sp>
        <p:nvSpPr>
          <p:cNvPr id="41" name="Shape 39"/>
          <p:cNvSpPr/>
          <p:nvPr/>
        </p:nvSpPr>
        <p:spPr>
          <a:xfrm>
            <a:off x="6254496" y="4054617"/>
            <a:ext cx="73152" cy="1706880"/>
          </a:xfrm>
          <a:prstGeom prst="rect">
            <a:avLst/>
          </a:prstGeom>
          <a:solidFill>
            <a:srgbClr val="D97706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44" name="Text 42"/>
          <p:cNvSpPr/>
          <p:nvPr/>
        </p:nvSpPr>
        <p:spPr>
          <a:xfrm>
            <a:off x="6449568" y="4176537"/>
            <a:ext cx="402336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0F2744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Fragmented Systems &amp; Data</a:t>
            </a:r>
            <a:endParaRPr lang="en-US" dirty="0"/>
          </a:p>
        </p:txBody>
      </p:sp>
      <p:sp>
        <p:nvSpPr>
          <p:cNvPr id="45" name="Shape 43"/>
          <p:cNvSpPr/>
          <p:nvPr/>
        </p:nvSpPr>
        <p:spPr>
          <a:xfrm>
            <a:off x="6376416" y="4688601"/>
            <a:ext cx="5181600" cy="24384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46" name="Text 44"/>
          <p:cNvSpPr/>
          <p:nvPr/>
        </p:nvSpPr>
        <p:spPr>
          <a:xfrm>
            <a:off x="6425184" y="4786137"/>
            <a:ext cx="5181600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A3A3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Cap misstatements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A3A3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Incomplete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A3A3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Audit trail gaps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11582400" y="6461760"/>
            <a:ext cx="487680" cy="243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200" dirty="0">
                <a:solidFill>
                  <a:srgbClr val="6B728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3ECE0-3995-80FC-2A2C-623D45917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Athlete Revenue Sharing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42A5F-9A0A-2514-A2D6-FBE03944FC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/>
              <a:t>Third-Party Vendor and Security Review</a:t>
            </a:r>
          </a:p>
        </p:txBody>
      </p:sp>
    </p:spTree>
    <p:extLst>
      <p:ext uri="{BB962C8B-B14F-4D97-AF65-F5344CB8AC3E}">
        <p14:creationId xmlns:p14="http://schemas.microsoft.com/office/powerpoint/2010/main" val="843953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F279-C543-43AB-6F34-AC2574698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231912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F3F5-BF4D-FA87-92EF-50F137751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Overview</a:t>
            </a:r>
          </a:p>
        </p:txBody>
      </p:sp>
      <p:sp>
        <p:nvSpPr>
          <p:cNvPr id="172" name="Shape 3">
            <a:extLst>
              <a:ext uri="{FF2B5EF4-FFF2-40B4-BE49-F238E27FC236}">
                <a16:creationId xmlns:a16="http://schemas.microsoft.com/office/drawing/2014/main" id="{83A0AF93-901B-960C-A2B8-E510E05CF007}"/>
              </a:ext>
            </a:extLst>
          </p:cNvPr>
          <p:cNvSpPr/>
          <p:nvPr/>
        </p:nvSpPr>
        <p:spPr>
          <a:xfrm>
            <a:off x="838200" y="1545141"/>
            <a:ext cx="4160520" cy="585216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36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3" name="Shape 4">
            <a:extLst>
              <a:ext uri="{FF2B5EF4-FFF2-40B4-BE49-F238E27FC236}">
                <a16:creationId xmlns:a16="http://schemas.microsoft.com/office/drawing/2014/main" id="{E67FAD6E-4A33-EE76-3415-F78D4B0793EE}"/>
              </a:ext>
            </a:extLst>
          </p:cNvPr>
          <p:cNvSpPr/>
          <p:nvPr/>
        </p:nvSpPr>
        <p:spPr>
          <a:xfrm>
            <a:off x="838200" y="1545141"/>
            <a:ext cx="54864" cy="585216"/>
          </a:xfrm>
          <a:prstGeom prst="rect">
            <a:avLst/>
          </a:prstGeom>
          <a:solidFill>
            <a:srgbClr val="0D6E7A"/>
          </a:solidFill>
          <a:ln/>
        </p:spPr>
        <p:txBody>
          <a:bodyPr/>
          <a:lstStyle/>
          <a:p>
            <a:endParaRPr lang="en-US" sz="36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6" name="Shape 7">
            <a:extLst>
              <a:ext uri="{FF2B5EF4-FFF2-40B4-BE49-F238E27FC236}">
                <a16:creationId xmlns:a16="http://schemas.microsoft.com/office/drawing/2014/main" id="{9DB75D7E-21DC-37BB-DE89-78EFC7EAA3F7}"/>
              </a:ext>
            </a:extLst>
          </p:cNvPr>
          <p:cNvSpPr/>
          <p:nvPr/>
        </p:nvSpPr>
        <p:spPr>
          <a:xfrm>
            <a:off x="1039561" y="1664013"/>
            <a:ext cx="347472" cy="347472"/>
          </a:xfrm>
          <a:prstGeom prst="ellipse">
            <a:avLst/>
          </a:prstGeom>
          <a:solidFill>
            <a:srgbClr val="0D6E7A"/>
          </a:solidFill>
          <a:ln/>
        </p:spPr>
        <p:txBody>
          <a:bodyPr/>
          <a:lstStyle/>
          <a:p>
            <a:endParaRPr lang="en-US" sz="36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77" name="Image 0" descr="preencoded.png">
            <a:extLst>
              <a:ext uri="{FF2B5EF4-FFF2-40B4-BE49-F238E27FC236}">
                <a16:creationId xmlns:a16="http://schemas.microsoft.com/office/drawing/2014/main" id="{D1AFEBF6-07D5-1657-20C1-60BBCF208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69" y="1728021"/>
            <a:ext cx="219456" cy="219456"/>
          </a:xfrm>
          <a:prstGeom prst="rect">
            <a:avLst/>
          </a:prstGeom>
        </p:spPr>
      </p:pic>
      <p:sp>
        <p:nvSpPr>
          <p:cNvPr id="178" name="Text 8">
            <a:extLst>
              <a:ext uri="{FF2B5EF4-FFF2-40B4-BE49-F238E27FC236}">
                <a16:creationId xmlns:a16="http://schemas.microsoft.com/office/drawing/2014/main" id="{A10E6683-9DAE-B098-140D-758F6DB1C139}"/>
              </a:ext>
            </a:extLst>
          </p:cNvPr>
          <p:cNvSpPr/>
          <p:nvPr/>
        </p:nvSpPr>
        <p:spPr>
          <a:xfrm>
            <a:off x="1478473" y="1618293"/>
            <a:ext cx="4023360" cy="2004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0F2744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The Revenue-Sharing Landscape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9" name="Text 9">
            <a:extLst>
              <a:ext uri="{FF2B5EF4-FFF2-40B4-BE49-F238E27FC236}">
                <a16:creationId xmlns:a16="http://schemas.microsoft.com/office/drawing/2014/main" id="{CED58DA6-9D81-0126-AD47-1EFDB63C038F}"/>
              </a:ext>
            </a:extLst>
          </p:cNvPr>
          <p:cNvSpPr/>
          <p:nvPr/>
        </p:nvSpPr>
        <p:spPr>
          <a:xfrm>
            <a:off x="1478472" y="1874325"/>
            <a:ext cx="3570181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6B728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NCAA rules, ecosystem, and risk surface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0" name="Shape 10">
            <a:extLst>
              <a:ext uri="{FF2B5EF4-FFF2-40B4-BE49-F238E27FC236}">
                <a16:creationId xmlns:a16="http://schemas.microsoft.com/office/drawing/2014/main" id="{B48DE8A0-D3CD-B51E-2057-86386AD985FC}"/>
              </a:ext>
            </a:extLst>
          </p:cNvPr>
          <p:cNvSpPr/>
          <p:nvPr/>
        </p:nvSpPr>
        <p:spPr>
          <a:xfrm>
            <a:off x="848958" y="2344436"/>
            <a:ext cx="4160520" cy="585216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36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1" name="Shape 11">
            <a:extLst>
              <a:ext uri="{FF2B5EF4-FFF2-40B4-BE49-F238E27FC236}">
                <a16:creationId xmlns:a16="http://schemas.microsoft.com/office/drawing/2014/main" id="{ECBC9126-C402-EA97-D912-F180E92A3639}"/>
              </a:ext>
            </a:extLst>
          </p:cNvPr>
          <p:cNvSpPr/>
          <p:nvPr/>
        </p:nvSpPr>
        <p:spPr>
          <a:xfrm>
            <a:off x="848958" y="2344436"/>
            <a:ext cx="54864" cy="585216"/>
          </a:xfrm>
          <a:prstGeom prst="rect">
            <a:avLst/>
          </a:prstGeom>
          <a:solidFill>
            <a:srgbClr val="0D6E7A"/>
          </a:solidFill>
          <a:ln/>
        </p:spPr>
        <p:txBody>
          <a:bodyPr/>
          <a:lstStyle/>
          <a:p>
            <a:endParaRPr lang="en-US" sz="36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4" name="Shape 14">
            <a:extLst>
              <a:ext uri="{FF2B5EF4-FFF2-40B4-BE49-F238E27FC236}">
                <a16:creationId xmlns:a16="http://schemas.microsoft.com/office/drawing/2014/main" id="{79367D81-1496-F34C-3AA2-4E98F9DCFC52}"/>
              </a:ext>
            </a:extLst>
          </p:cNvPr>
          <p:cNvSpPr/>
          <p:nvPr/>
        </p:nvSpPr>
        <p:spPr>
          <a:xfrm>
            <a:off x="1050319" y="2463308"/>
            <a:ext cx="347472" cy="347472"/>
          </a:xfrm>
          <a:prstGeom prst="ellipse">
            <a:avLst/>
          </a:prstGeom>
          <a:solidFill>
            <a:srgbClr val="0D6E7A"/>
          </a:solidFill>
          <a:ln/>
        </p:spPr>
        <p:txBody>
          <a:bodyPr/>
          <a:lstStyle/>
          <a:p>
            <a:endParaRPr lang="en-US" sz="36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85" name="Image 1" descr="preencoded.png">
            <a:extLst>
              <a:ext uri="{FF2B5EF4-FFF2-40B4-BE49-F238E27FC236}">
                <a16:creationId xmlns:a16="http://schemas.microsoft.com/office/drawing/2014/main" id="{DFE10735-E46A-4487-087F-E4B5E9963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327" y="2527316"/>
            <a:ext cx="219456" cy="219456"/>
          </a:xfrm>
          <a:prstGeom prst="rect">
            <a:avLst/>
          </a:prstGeom>
        </p:spPr>
      </p:pic>
      <p:sp>
        <p:nvSpPr>
          <p:cNvPr id="186" name="Text 15">
            <a:extLst>
              <a:ext uri="{FF2B5EF4-FFF2-40B4-BE49-F238E27FC236}">
                <a16:creationId xmlns:a16="http://schemas.microsoft.com/office/drawing/2014/main" id="{14D2E84B-A1E6-E705-D0D4-808C4AA06458}"/>
              </a:ext>
            </a:extLst>
          </p:cNvPr>
          <p:cNvSpPr/>
          <p:nvPr/>
        </p:nvSpPr>
        <p:spPr>
          <a:xfrm>
            <a:off x="1478473" y="2331526"/>
            <a:ext cx="3941064" cy="5077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0F2744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Lifecycle &amp; Vendor Handoffs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7" name="Text 16">
            <a:extLst>
              <a:ext uri="{FF2B5EF4-FFF2-40B4-BE49-F238E27FC236}">
                <a16:creationId xmlns:a16="http://schemas.microsoft.com/office/drawing/2014/main" id="{ED7AFECD-4ED2-D446-EA6C-F221931321B4}"/>
              </a:ext>
            </a:extLst>
          </p:cNvPr>
          <p:cNvSpPr/>
          <p:nvPr/>
        </p:nvSpPr>
        <p:spPr>
          <a:xfrm>
            <a:off x="1489231" y="2673620"/>
            <a:ext cx="366674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6B728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Cap management, payments, data flows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8" name="Shape 17">
            <a:extLst>
              <a:ext uri="{FF2B5EF4-FFF2-40B4-BE49-F238E27FC236}">
                <a16:creationId xmlns:a16="http://schemas.microsoft.com/office/drawing/2014/main" id="{1AD30A68-0172-2C58-60A1-B39120B32DB2}"/>
              </a:ext>
            </a:extLst>
          </p:cNvPr>
          <p:cNvSpPr/>
          <p:nvPr/>
        </p:nvSpPr>
        <p:spPr>
          <a:xfrm>
            <a:off x="848958" y="3165240"/>
            <a:ext cx="4160520" cy="585216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36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9" name="Shape 18">
            <a:extLst>
              <a:ext uri="{FF2B5EF4-FFF2-40B4-BE49-F238E27FC236}">
                <a16:creationId xmlns:a16="http://schemas.microsoft.com/office/drawing/2014/main" id="{B4943904-2C9F-B8E8-201B-7DA9C0BCB6DE}"/>
              </a:ext>
            </a:extLst>
          </p:cNvPr>
          <p:cNvSpPr/>
          <p:nvPr/>
        </p:nvSpPr>
        <p:spPr>
          <a:xfrm>
            <a:off x="848958" y="3165240"/>
            <a:ext cx="54864" cy="585216"/>
          </a:xfrm>
          <a:prstGeom prst="rect">
            <a:avLst/>
          </a:prstGeom>
          <a:solidFill>
            <a:srgbClr val="2E4057"/>
          </a:solidFill>
          <a:ln/>
        </p:spPr>
        <p:txBody>
          <a:bodyPr/>
          <a:lstStyle/>
          <a:p>
            <a:endParaRPr lang="en-US" sz="36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Shape 21">
            <a:extLst>
              <a:ext uri="{FF2B5EF4-FFF2-40B4-BE49-F238E27FC236}">
                <a16:creationId xmlns:a16="http://schemas.microsoft.com/office/drawing/2014/main" id="{A2B96DE5-9D95-CFC8-EC5E-004896424ED1}"/>
              </a:ext>
            </a:extLst>
          </p:cNvPr>
          <p:cNvSpPr/>
          <p:nvPr/>
        </p:nvSpPr>
        <p:spPr>
          <a:xfrm>
            <a:off x="1050319" y="3284112"/>
            <a:ext cx="347472" cy="347472"/>
          </a:xfrm>
          <a:prstGeom prst="ellipse">
            <a:avLst/>
          </a:prstGeom>
          <a:solidFill>
            <a:srgbClr val="2E4057"/>
          </a:solidFill>
          <a:ln/>
        </p:spPr>
        <p:txBody>
          <a:bodyPr/>
          <a:lstStyle/>
          <a:p>
            <a:endParaRPr lang="en-US" sz="36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93" name="Image 2" descr="preencoded.png">
            <a:extLst>
              <a:ext uri="{FF2B5EF4-FFF2-40B4-BE49-F238E27FC236}">
                <a16:creationId xmlns:a16="http://schemas.microsoft.com/office/drawing/2014/main" id="{70E17BAC-1BD3-5DCF-497F-4576B8EC3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327" y="3348120"/>
            <a:ext cx="219456" cy="219456"/>
          </a:xfrm>
          <a:prstGeom prst="rect">
            <a:avLst/>
          </a:prstGeom>
        </p:spPr>
      </p:pic>
      <p:sp>
        <p:nvSpPr>
          <p:cNvPr id="194" name="Text 22">
            <a:extLst>
              <a:ext uri="{FF2B5EF4-FFF2-40B4-BE49-F238E27FC236}">
                <a16:creationId xmlns:a16="http://schemas.microsoft.com/office/drawing/2014/main" id="{F9D109F9-5324-3817-A9C1-597B5E329926}"/>
              </a:ext>
            </a:extLst>
          </p:cNvPr>
          <p:cNvSpPr/>
          <p:nvPr/>
        </p:nvSpPr>
        <p:spPr>
          <a:xfrm>
            <a:off x="1489231" y="3238392"/>
            <a:ext cx="31089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0F2744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Due-Diligence Artifacts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5" name="Text 23">
            <a:extLst>
              <a:ext uri="{FF2B5EF4-FFF2-40B4-BE49-F238E27FC236}">
                <a16:creationId xmlns:a16="http://schemas.microsoft.com/office/drawing/2014/main" id="{B4E5F9F1-2B4F-F686-7F77-644FB7BA053F}"/>
              </a:ext>
            </a:extLst>
          </p:cNvPr>
          <p:cNvSpPr/>
          <p:nvPr/>
        </p:nvSpPr>
        <p:spPr>
          <a:xfrm>
            <a:off x="1489231" y="3494424"/>
            <a:ext cx="3108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6B728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Contracts, checklists, SOC reports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6" name="Shape 24">
            <a:extLst>
              <a:ext uri="{FF2B5EF4-FFF2-40B4-BE49-F238E27FC236}">
                <a16:creationId xmlns:a16="http://schemas.microsoft.com/office/drawing/2014/main" id="{6822B534-1149-E110-785C-9675E4DD742D}"/>
              </a:ext>
            </a:extLst>
          </p:cNvPr>
          <p:cNvSpPr/>
          <p:nvPr/>
        </p:nvSpPr>
        <p:spPr>
          <a:xfrm>
            <a:off x="848958" y="3964534"/>
            <a:ext cx="4160520" cy="585216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36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7" name="Shape 25">
            <a:extLst>
              <a:ext uri="{FF2B5EF4-FFF2-40B4-BE49-F238E27FC236}">
                <a16:creationId xmlns:a16="http://schemas.microsoft.com/office/drawing/2014/main" id="{D0A49BB8-9268-0C0C-1F0E-741E3B6058F2}"/>
              </a:ext>
            </a:extLst>
          </p:cNvPr>
          <p:cNvSpPr/>
          <p:nvPr/>
        </p:nvSpPr>
        <p:spPr>
          <a:xfrm>
            <a:off x="848958" y="3964534"/>
            <a:ext cx="54864" cy="585216"/>
          </a:xfrm>
          <a:prstGeom prst="rect">
            <a:avLst/>
          </a:prstGeom>
          <a:solidFill>
            <a:srgbClr val="2E4057"/>
          </a:solidFill>
          <a:ln/>
        </p:spPr>
        <p:txBody>
          <a:bodyPr/>
          <a:lstStyle/>
          <a:p>
            <a:endParaRPr lang="en-US" sz="36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9" name="Text 27">
            <a:extLst>
              <a:ext uri="{FF2B5EF4-FFF2-40B4-BE49-F238E27FC236}">
                <a16:creationId xmlns:a16="http://schemas.microsoft.com/office/drawing/2014/main" id="{59BFA94C-3802-7276-D5C9-EE30EC615C45}"/>
              </a:ext>
            </a:extLst>
          </p:cNvPr>
          <p:cNvSpPr/>
          <p:nvPr/>
        </p:nvSpPr>
        <p:spPr>
          <a:xfrm>
            <a:off x="940398" y="4092550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04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0" name="Shape 28">
            <a:extLst>
              <a:ext uri="{FF2B5EF4-FFF2-40B4-BE49-F238E27FC236}">
                <a16:creationId xmlns:a16="http://schemas.microsoft.com/office/drawing/2014/main" id="{7AF78493-07F6-702F-D5CC-79EF8DDBFB5F}"/>
              </a:ext>
            </a:extLst>
          </p:cNvPr>
          <p:cNvSpPr/>
          <p:nvPr/>
        </p:nvSpPr>
        <p:spPr>
          <a:xfrm>
            <a:off x="1050319" y="4083406"/>
            <a:ext cx="347472" cy="347472"/>
          </a:xfrm>
          <a:prstGeom prst="ellipse">
            <a:avLst/>
          </a:prstGeom>
          <a:solidFill>
            <a:srgbClr val="2E4057"/>
          </a:solidFill>
          <a:ln/>
        </p:spPr>
        <p:txBody>
          <a:bodyPr/>
          <a:lstStyle/>
          <a:p>
            <a:endParaRPr lang="en-US" sz="36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01" name="Image 3" descr="preencoded.png">
            <a:extLst>
              <a:ext uri="{FF2B5EF4-FFF2-40B4-BE49-F238E27FC236}">
                <a16:creationId xmlns:a16="http://schemas.microsoft.com/office/drawing/2014/main" id="{3C0A53FE-A5DD-D31B-F3C5-5E990750D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327" y="4147414"/>
            <a:ext cx="219456" cy="219456"/>
          </a:xfrm>
          <a:prstGeom prst="rect">
            <a:avLst/>
          </a:prstGeom>
        </p:spPr>
      </p:pic>
      <p:sp>
        <p:nvSpPr>
          <p:cNvPr id="202" name="Text 29">
            <a:extLst>
              <a:ext uri="{FF2B5EF4-FFF2-40B4-BE49-F238E27FC236}">
                <a16:creationId xmlns:a16="http://schemas.microsoft.com/office/drawing/2014/main" id="{5B14BEAC-14F7-6240-EE96-5AF5D62B6351}"/>
              </a:ext>
            </a:extLst>
          </p:cNvPr>
          <p:cNvSpPr/>
          <p:nvPr/>
        </p:nvSpPr>
        <p:spPr>
          <a:xfrm>
            <a:off x="1489231" y="4037686"/>
            <a:ext cx="31089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0F2744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Responsibility Mapping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3" name="Text 30">
            <a:extLst>
              <a:ext uri="{FF2B5EF4-FFF2-40B4-BE49-F238E27FC236}">
                <a16:creationId xmlns:a16="http://schemas.microsoft.com/office/drawing/2014/main" id="{D0178DCA-DCDD-80FF-D1D6-A0D7B867475F}"/>
              </a:ext>
            </a:extLst>
          </p:cNvPr>
          <p:cNvSpPr/>
          <p:nvPr/>
        </p:nvSpPr>
        <p:spPr>
          <a:xfrm>
            <a:off x="1489231" y="4293718"/>
            <a:ext cx="3108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6B728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Athletics, IT, vendors — who owns what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4" name="Shape 31">
            <a:extLst>
              <a:ext uri="{FF2B5EF4-FFF2-40B4-BE49-F238E27FC236}">
                <a16:creationId xmlns:a16="http://schemas.microsoft.com/office/drawing/2014/main" id="{7D502BBD-47E7-66F1-0C40-09D947B96C85}"/>
              </a:ext>
            </a:extLst>
          </p:cNvPr>
          <p:cNvSpPr/>
          <p:nvPr/>
        </p:nvSpPr>
        <p:spPr>
          <a:xfrm>
            <a:off x="5885688" y="1563429"/>
            <a:ext cx="4160520" cy="585216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36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5" name="Shape 32">
            <a:extLst>
              <a:ext uri="{FF2B5EF4-FFF2-40B4-BE49-F238E27FC236}">
                <a16:creationId xmlns:a16="http://schemas.microsoft.com/office/drawing/2014/main" id="{A9581A9B-EA89-C020-4DFF-45CDA8D36153}"/>
              </a:ext>
            </a:extLst>
          </p:cNvPr>
          <p:cNvSpPr/>
          <p:nvPr/>
        </p:nvSpPr>
        <p:spPr>
          <a:xfrm>
            <a:off x="5798138" y="1563429"/>
            <a:ext cx="54864" cy="585216"/>
          </a:xfrm>
          <a:prstGeom prst="rect">
            <a:avLst/>
          </a:prstGeom>
          <a:solidFill>
            <a:srgbClr val="0D6E7A"/>
          </a:solidFill>
          <a:ln/>
        </p:spPr>
        <p:txBody>
          <a:bodyPr/>
          <a:lstStyle/>
          <a:p>
            <a:endParaRPr lang="en-US" sz="36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7" name="Text 34">
            <a:extLst>
              <a:ext uri="{FF2B5EF4-FFF2-40B4-BE49-F238E27FC236}">
                <a16:creationId xmlns:a16="http://schemas.microsoft.com/office/drawing/2014/main" id="{77AAD957-ECDE-BBC7-BB12-791792989DD6}"/>
              </a:ext>
            </a:extLst>
          </p:cNvPr>
          <p:cNvSpPr/>
          <p:nvPr/>
        </p:nvSpPr>
        <p:spPr>
          <a:xfrm>
            <a:off x="5977128" y="1691445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05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8" name="Shape 35">
            <a:extLst>
              <a:ext uri="{FF2B5EF4-FFF2-40B4-BE49-F238E27FC236}">
                <a16:creationId xmlns:a16="http://schemas.microsoft.com/office/drawing/2014/main" id="{59027259-F710-7BCD-9CB0-C2AF67911E75}"/>
              </a:ext>
            </a:extLst>
          </p:cNvPr>
          <p:cNvSpPr/>
          <p:nvPr/>
        </p:nvSpPr>
        <p:spPr>
          <a:xfrm>
            <a:off x="6087048" y="1682301"/>
            <a:ext cx="347472" cy="347472"/>
          </a:xfrm>
          <a:prstGeom prst="ellipse">
            <a:avLst/>
          </a:prstGeom>
          <a:solidFill>
            <a:srgbClr val="0D6E7A"/>
          </a:solidFill>
          <a:ln/>
        </p:spPr>
        <p:txBody>
          <a:bodyPr/>
          <a:lstStyle/>
          <a:p>
            <a:endParaRPr lang="en-US" sz="36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09" name="Image 4" descr="preencoded.png">
            <a:extLst>
              <a:ext uri="{FF2B5EF4-FFF2-40B4-BE49-F238E27FC236}">
                <a16:creationId xmlns:a16="http://schemas.microsoft.com/office/drawing/2014/main" id="{687FA19F-11DB-306F-3857-34D09237C0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1056" y="1746309"/>
            <a:ext cx="219456" cy="219456"/>
          </a:xfrm>
          <a:prstGeom prst="rect">
            <a:avLst/>
          </a:prstGeom>
        </p:spPr>
      </p:pic>
      <p:sp>
        <p:nvSpPr>
          <p:cNvPr id="210" name="Text 36">
            <a:extLst>
              <a:ext uri="{FF2B5EF4-FFF2-40B4-BE49-F238E27FC236}">
                <a16:creationId xmlns:a16="http://schemas.microsoft.com/office/drawing/2014/main" id="{25B538FB-E13C-0598-D41C-C3C4194D5B1E}"/>
              </a:ext>
            </a:extLst>
          </p:cNvPr>
          <p:cNvSpPr/>
          <p:nvPr/>
        </p:nvSpPr>
        <p:spPr>
          <a:xfrm>
            <a:off x="6525960" y="1545141"/>
            <a:ext cx="3721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0F2744"/>
                </a:solidFill>
                <a:latin typeface="Segoe UI" pitchFamily="34" charset="0"/>
                <a:cs typeface="Segoe UI" pitchFamily="34" charset="-120"/>
              </a:rPr>
              <a:t>Internal Audit Considerations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1" name="Text 37">
            <a:extLst>
              <a:ext uri="{FF2B5EF4-FFF2-40B4-BE49-F238E27FC236}">
                <a16:creationId xmlns:a16="http://schemas.microsoft.com/office/drawing/2014/main" id="{4043B403-8145-80DE-0CDA-6B0B0624FB00}"/>
              </a:ext>
            </a:extLst>
          </p:cNvPr>
          <p:cNvSpPr/>
          <p:nvPr/>
        </p:nvSpPr>
        <p:spPr>
          <a:xfrm>
            <a:off x="6525960" y="1892613"/>
            <a:ext cx="410565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6B728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Risk areas related to rev-share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2" name="Shape 38">
            <a:extLst>
              <a:ext uri="{FF2B5EF4-FFF2-40B4-BE49-F238E27FC236}">
                <a16:creationId xmlns:a16="http://schemas.microsoft.com/office/drawing/2014/main" id="{6660E2EF-ACA1-DA15-4903-A6F15D93880B}"/>
              </a:ext>
            </a:extLst>
          </p:cNvPr>
          <p:cNvSpPr/>
          <p:nvPr/>
        </p:nvSpPr>
        <p:spPr>
          <a:xfrm>
            <a:off x="5885688" y="2276661"/>
            <a:ext cx="4160520" cy="585216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36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3" name="Shape 39">
            <a:extLst>
              <a:ext uri="{FF2B5EF4-FFF2-40B4-BE49-F238E27FC236}">
                <a16:creationId xmlns:a16="http://schemas.microsoft.com/office/drawing/2014/main" id="{012308A3-78AB-6D55-3FD6-90AC09542E9B}"/>
              </a:ext>
            </a:extLst>
          </p:cNvPr>
          <p:cNvSpPr/>
          <p:nvPr/>
        </p:nvSpPr>
        <p:spPr>
          <a:xfrm>
            <a:off x="5798138" y="2276661"/>
            <a:ext cx="54864" cy="585216"/>
          </a:xfrm>
          <a:prstGeom prst="rect">
            <a:avLst/>
          </a:prstGeom>
          <a:solidFill>
            <a:srgbClr val="2E4057"/>
          </a:solidFill>
          <a:ln/>
        </p:spPr>
        <p:txBody>
          <a:bodyPr/>
          <a:lstStyle/>
          <a:p>
            <a:endParaRPr lang="en-US" sz="36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5" name="Text 41">
            <a:extLst>
              <a:ext uri="{FF2B5EF4-FFF2-40B4-BE49-F238E27FC236}">
                <a16:creationId xmlns:a16="http://schemas.microsoft.com/office/drawing/2014/main" id="{4D4EDE84-B813-AF28-CD5A-CFF29528C8E1}"/>
              </a:ext>
            </a:extLst>
          </p:cNvPr>
          <p:cNvSpPr/>
          <p:nvPr/>
        </p:nvSpPr>
        <p:spPr>
          <a:xfrm>
            <a:off x="5977128" y="2404677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06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6" name="Shape 42">
            <a:extLst>
              <a:ext uri="{FF2B5EF4-FFF2-40B4-BE49-F238E27FC236}">
                <a16:creationId xmlns:a16="http://schemas.microsoft.com/office/drawing/2014/main" id="{8EC398B2-2D4D-A292-B5AD-97BCB93EF004}"/>
              </a:ext>
            </a:extLst>
          </p:cNvPr>
          <p:cNvSpPr/>
          <p:nvPr/>
        </p:nvSpPr>
        <p:spPr>
          <a:xfrm>
            <a:off x="6087048" y="2395533"/>
            <a:ext cx="347472" cy="347472"/>
          </a:xfrm>
          <a:prstGeom prst="ellipse">
            <a:avLst/>
          </a:prstGeom>
          <a:solidFill>
            <a:srgbClr val="2E4057"/>
          </a:solidFill>
          <a:ln/>
        </p:spPr>
        <p:txBody>
          <a:bodyPr/>
          <a:lstStyle/>
          <a:p>
            <a:endParaRPr lang="en-US" sz="36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17" name="Image 5" descr="preencoded.png">
            <a:extLst>
              <a:ext uri="{FF2B5EF4-FFF2-40B4-BE49-F238E27FC236}">
                <a16:creationId xmlns:a16="http://schemas.microsoft.com/office/drawing/2014/main" id="{EC7D0A3E-0BE7-B317-3A26-963A78FC88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1056" y="2459541"/>
            <a:ext cx="219456" cy="219456"/>
          </a:xfrm>
          <a:prstGeom prst="rect">
            <a:avLst/>
          </a:prstGeom>
        </p:spPr>
      </p:pic>
      <p:sp>
        <p:nvSpPr>
          <p:cNvPr id="218" name="Text 43">
            <a:extLst>
              <a:ext uri="{FF2B5EF4-FFF2-40B4-BE49-F238E27FC236}">
                <a16:creationId xmlns:a16="http://schemas.microsoft.com/office/drawing/2014/main" id="{346FA96F-75F1-F90D-A06D-60D8E73FE600}"/>
              </a:ext>
            </a:extLst>
          </p:cNvPr>
          <p:cNvSpPr/>
          <p:nvPr/>
        </p:nvSpPr>
        <p:spPr>
          <a:xfrm>
            <a:off x="6525960" y="2271990"/>
            <a:ext cx="41605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0F2744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Example Audit Areas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9" name="Text 44">
            <a:extLst>
              <a:ext uri="{FF2B5EF4-FFF2-40B4-BE49-F238E27FC236}">
                <a16:creationId xmlns:a16="http://schemas.microsoft.com/office/drawing/2014/main" id="{18A1C51B-204A-75EE-D936-ADC9451C66DB}"/>
              </a:ext>
            </a:extLst>
          </p:cNvPr>
          <p:cNvSpPr/>
          <p:nvPr/>
        </p:nvSpPr>
        <p:spPr>
          <a:xfrm>
            <a:off x="6525959" y="2605845"/>
            <a:ext cx="3552935" cy="23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6B7280"/>
                </a:solidFill>
                <a:latin typeface="Segoe UI" pitchFamily="34" charset="0"/>
                <a:cs typeface="Segoe UI" pitchFamily="34" charset="-120"/>
              </a:rPr>
              <a:t>Eligibility, Payments, Access Controls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0" name="Shape 45">
            <a:extLst>
              <a:ext uri="{FF2B5EF4-FFF2-40B4-BE49-F238E27FC236}">
                <a16:creationId xmlns:a16="http://schemas.microsoft.com/office/drawing/2014/main" id="{47C89742-0DA9-18C7-BC62-7D3904673BFF}"/>
              </a:ext>
            </a:extLst>
          </p:cNvPr>
          <p:cNvSpPr/>
          <p:nvPr/>
        </p:nvSpPr>
        <p:spPr>
          <a:xfrm>
            <a:off x="5885688" y="2989893"/>
            <a:ext cx="4160520" cy="585216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36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1" name="Shape 46">
            <a:extLst>
              <a:ext uri="{FF2B5EF4-FFF2-40B4-BE49-F238E27FC236}">
                <a16:creationId xmlns:a16="http://schemas.microsoft.com/office/drawing/2014/main" id="{75334F00-A151-541B-B77D-D5B6B67EA5CE}"/>
              </a:ext>
            </a:extLst>
          </p:cNvPr>
          <p:cNvSpPr/>
          <p:nvPr/>
        </p:nvSpPr>
        <p:spPr>
          <a:xfrm>
            <a:off x="5798138" y="2989893"/>
            <a:ext cx="54864" cy="585216"/>
          </a:xfrm>
          <a:prstGeom prst="rect">
            <a:avLst/>
          </a:prstGeom>
          <a:solidFill>
            <a:srgbClr val="B91C1C"/>
          </a:solidFill>
          <a:ln/>
        </p:spPr>
        <p:txBody>
          <a:bodyPr/>
          <a:lstStyle/>
          <a:p>
            <a:endParaRPr lang="en-US" sz="36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3" name="Text 48">
            <a:extLst>
              <a:ext uri="{FF2B5EF4-FFF2-40B4-BE49-F238E27FC236}">
                <a16:creationId xmlns:a16="http://schemas.microsoft.com/office/drawing/2014/main" id="{BBF3EF59-939B-ACCA-AAD9-20DE6FAE251D}"/>
              </a:ext>
            </a:extLst>
          </p:cNvPr>
          <p:cNvSpPr/>
          <p:nvPr/>
        </p:nvSpPr>
        <p:spPr>
          <a:xfrm>
            <a:off x="5977128" y="3117909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07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4" name="Shape 49">
            <a:extLst>
              <a:ext uri="{FF2B5EF4-FFF2-40B4-BE49-F238E27FC236}">
                <a16:creationId xmlns:a16="http://schemas.microsoft.com/office/drawing/2014/main" id="{1B328F8A-5089-A0E8-951B-B0B63EE64713}"/>
              </a:ext>
            </a:extLst>
          </p:cNvPr>
          <p:cNvSpPr/>
          <p:nvPr/>
        </p:nvSpPr>
        <p:spPr>
          <a:xfrm>
            <a:off x="6087048" y="3108765"/>
            <a:ext cx="347472" cy="347472"/>
          </a:xfrm>
          <a:prstGeom prst="ellipse">
            <a:avLst/>
          </a:prstGeom>
          <a:solidFill>
            <a:srgbClr val="B91C1C"/>
          </a:solidFill>
          <a:ln/>
        </p:spPr>
        <p:txBody>
          <a:bodyPr/>
          <a:lstStyle/>
          <a:p>
            <a:endParaRPr lang="en-US" sz="36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25" name="Image 6" descr="preencoded.png">
            <a:extLst>
              <a:ext uri="{FF2B5EF4-FFF2-40B4-BE49-F238E27FC236}">
                <a16:creationId xmlns:a16="http://schemas.microsoft.com/office/drawing/2014/main" id="{73ACA823-A2AC-392B-44FC-E32E2D278F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056" y="3172773"/>
            <a:ext cx="219456" cy="219456"/>
          </a:xfrm>
          <a:prstGeom prst="rect">
            <a:avLst/>
          </a:prstGeom>
        </p:spPr>
      </p:pic>
      <p:sp>
        <p:nvSpPr>
          <p:cNvPr id="226" name="Text 50">
            <a:extLst>
              <a:ext uri="{FF2B5EF4-FFF2-40B4-BE49-F238E27FC236}">
                <a16:creationId xmlns:a16="http://schemas.microsoft.com/office/drawing/2014/main" id="{653FBF6B-FA2F-FAA4-D283-D465B8399AA4}"/>
              </a:ext>
            </a:extLst>
          </p:cNvPr>
          <p:cNvSpPr/>
          <p:nvPr/>
        </p:nvSpPr>
        <p:spPr>
          <a:xfrm>
            <a:off x="6525960" y="3063045"/>
            <a:ext cx="31089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0F2744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Potential Findings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7" name="Text 51">
            <a:extLst>
              <a:ext uri="{FF2B5EF4-FFF2-40B4-BE49-F238E27FC236}">
                <a16:creationId xmlns:a16="http://schemas.microsoft.com/office/drawing/2014/main" id="{E983B26F-EE62-C49E-7861-C49E82E27B9D}"/>
              </a:ext>
            </a:extLst>
          </p:cNvPr>
          <p:cNvSpPr/>
          <p:nvPr/>
        </p:nvSpPr>
        <p:spPr>
          <a:xfrm>
            <a:off x="6525960" y="3319077"/>
            <a:ext cx="3108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6B728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Gaps, missing SOC reports, quick wins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29" name="Picture 228">
            <a:extLst>
              <a:ext uri="{FF2B5EF4-FFF2-40B4-BE49-F238E27FC236}">
                <a16:creationId xmlns:a16="http://schemas.microsoft.com/office/drawing/2014/main" id="{0E2EBFB9-3FBC-FF16-1FB4-5BB5927BC62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1391" b="23151"/>
          <a:stretch>
            <a:fillRect/>
          </a:stretch>
        </p:blipFill>
        <p:spPr>
          <a:xfrm>
            <a:off x="5803392" y="3780922"/>
            <a:ext cx="5262372" cy="229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5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2402DE-C8FB-598B-00D4-9FA6FBE3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31BF02-0E7E-79F8-60D8-BF4D01F7E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Has your institution performed any advisory or audit work related to the new revenue sharing standards?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A. Yes</a:t>
            </a:r>
          </a:p>
          <a:p>
            <a:pPr marL="0" indent="0">
              <a:buNone/>
            </a:pPr>
            <a:r>
              <a:rPr lang="en-US" dirty="0"/>
              <a:t>B. 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33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24">
            <a:extLst>
              <a:ext uri="{FF2B5EF4-FFF2-40B4-BE49-F238E27FC236}">
                <a16:creationId xmlns:a16="http://schemas.microsoft.com/office/drawing/2014/main" id="{9E3215B2-362E-CDF3-7C62-75B679BE3B60}"/>
              </a:ext>
            </a:extLst>
          </p:cNvPr>
          <p:cNvSpPr/>
          <p:nvPr/>
        </p:nvSpPr>
        <p:spPr>
          <a:xfrm>
            <a:off x="0" y="-12192"/>
            <a:ext cx="8778240" cy="6060332"/>
          </a:xfrm>
          <a:prstGeom prst="rect">
            <a:avLst/>
          </a:prstGeom>
          <a:solidFill>
            <a:srgbClr val="292928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8778240" y="0"/>
            <a:ext cx="3413760" cy="6060332"/>
          </a:xfrm>
          <a:prstGeom prst="rect">
            <a:avLst/>
          </a:prstGeom>
          <a:solidFill>
            <a:srgbClr val="105961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4" name="Text 2"/>
          <p:cNvSpPr/>
          <p:nvPr/>
        </p:nvSpPr>
        <p:spPr>
          <a:xfrm>
            <a:off x="548640" y="-57457"/>
            <a:ext cx="792480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kern="0" spc="400" dirty="0">
                <a:solidFill>
                  <a:srgbClr val="BF9B5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HOUSE v. NCAA SETTLEMENT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548640" y="283919"/>
            <a:ext cx="7924800" cy="9509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333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Revenue Sharing</a:t>
            </a:r>
            <a:endParaRPr lang="en-US" sz="5333" dirty="0"/>
          </a:p>
        </p:txBody>
      </p:sp>
      <p:sp>
        <p:nvSpPr>
          <p:cNvPr id="6" name="Text 4"/>
          <p:cNvSpPr/>
          <p:nvPr/>
        </p:nvSpPr>
        <p:spPr>
          <a:xfrm>
            <a:off x="548640" y="1283663"/>
            <a:ext cx="792480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i="1" dirty="0">
                <a:solidFill>
                  <a:srgbClr val="C7C4C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How we got here — five milestones that changed college athletics</a:t>
            </a:r>
            <a:endParaRPr lang="en-US" sz="160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920" y="548640"/>
            <a:ext cx="853440" cy="85344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8839200" y="1524000"/>
            <a:ext cx="280416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kern="0" spc="267" dirty="0">
                <a:solidFill>
                  <a:srgbClr val="D4B87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Finalized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8839200" y="1828800"/>
            <a:ext cx="280416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June 2025</a:t>
            </a:r>
            <a:endParaRPr lang="en-US" sz="3600" dirty="0"/>
          </a:p>
        </p:txBody>
      </p:sp>
      <p:sp>
        <p:nvSpPr>
          <p:cNvPr id="10" name="Shape 7"/>
          <p:cNvSpPr/>
          <p:nvPr/>
        </p:nvSpPr>
        <p:spPr>
          <a:xfrm>
            <a:off x="9204960" y="2535936"/>
            <a:ext cx="2072640" cy="48768"/>
          </a:xfrm>
          <a:prstGeom prst="rect">
            <a:avLst/>
          </a:prstGeom>
          <a:solidFill>
            <a:srgbClr val="D4B87A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11" name="Text 8"/>
          <p:cNvSpPr/>
          <p:nvPr/>
        </p:nvSpPr>
        <p:spPr>
          <a:xfrm>
            <a:off x="8839200" y="2657856"/>
            <a:ext cx="2804160" cy="12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dirty="0">
                <a:solidFill>
                  <a:srgbClr val="C5D8DC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First-ever direct</a:t>
            </a:r>
            <a:endParaRPr lang="en-US" dirty="0"/>
          </a:p>
          <a:p>
            <a:pPr algn="ctr"/>
            <a:r>
              <a:rPr lang="en-US" dirty="0">
                <a:solidFill>
                  <a:srgbClr val="C5D8DC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revenue sharing</a:t>
            </a:r>
            <a:endParaRPr lang="en-US" dirty="0"/>
          </a:p>
          <a:p>
            <a:pPr algn="ctr"/>
            <a:r>
              <a:rPr lang="en-US" dirty="0">
                <a:solidFill>
                  <a:srgbClr val="C5D8DC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between schools</a:t>
            </a:r>
            <a:endParaRPr lang="en-US" dirty="0"/>
          </a:p>
          <a:p>
            <a:pPr algn="ctr"/>
            <a:r>
              <a:rPr lang="en-US" dirty="0">
                <a:solidFill>
                  <a:srgbClr val="C5D8DC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and athletes</a:t>
            </a:r>
            <a:endParaRPr lang="en-US" dirty="0"/>
          </a:p>
        </p:txBody>
      </p:sp>
      <p:sp>
        <p:nvSpPr>
          <p:cNvPr id="12" name="Shape 9"/>
          <p:cNvSpPr/>
          <p:nvPr/>
        </p:nvSpPr>
        <p:spPr>
          <a:xfrm>
            <a:off x="8924544" y="4023360"/>
            <a:ext cx="2633472" cy="1072896"/>
          </a:xfrm>
          <a:prstGeom prst="rect">
            <a:avLst/>
          </a:prstGeom>
          <a:solidFill>
            <a:srgbClr val="0A3D45"/>
          </a:solidFill>
          <a:ln w="12700">
            <a:solidFill>
              <a:srgbClr val="BF9B5F"/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13" name="Text 10"/>
          <p:cNvSpPr/>
          <p:nvPr/>
        </p:nvSpPr>
        <p:spPr>
          <a:xfrm>
            <a:off x="8924544" y="4096512"/>
            <a:ext cx="2633472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600" b="1" dirty="0">
                <a:solidFill>
                  <a:srgbClr val="BF9B5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$20.5M</a:t>
            </a:r>
            <a:endParaRPr lang="en-US" sz="3600" dirty="0"/>
          </a:p>
        </p:txBody>
      </p:sp>
      <p:sp>
        <p:nvSpPr>
          <p:cNvPr id="14" name="Text 11"/>
          <p:cNvSpPr/>
          <p:nvPr/>
        </p:nvSpPr>
        <p:spPr>
          <a:xfrm>
            <a:off x="8924544" y="4584192"/>
            <a:ext cx="2633472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Starting cap</a:t>
            </a:r>
            <a:endParaRPr lang="en-US" sz="1600" dirty="0"/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per school</a:t>
            </a:r>
            <a:endParaRPr lang="en-US" sz="1600" dirty="0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1893263"/>
            <a:ext cx="7924800" cy="707136"/>
          </a:xfrm>
          <a:prstGeom prst="rect">
            <a:avLst/>
          </a:prstGeom>
        </p:spPr>
      </p:pic>
      <p:sp>
        <p:nvSpPr>
          <p:cNvPr id="17" name="Shape 13"/>
          <p:cNvSpPr/>
          <p:nvPr/>
        </p:nvSpPr>
        <p:spPr>
          <a:xfrm>
            <a:off x="1054608" y="2356559"/>
            <a:ext cx="219456" cy="219456"/>
          </a:xfrm>
          <a:prstGeom prst="ellipse">
            <a:avLst/>
          </a:prstGeom>
          <a:solidFill>
            <a:srgbClr val="105961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18" name="Shape 14"/>
          <p:cNvSpPr/>
          <p:nvPr/>
        </p:nvSpPr>
        <p:spPr>
          <a:xfrm>
            <a:off x="1152144" y="2576015"/>
            <a:ext cx="24384" cy="170688"/>
          </a:xfrm>
          <a:prstGeom prst="rect">
            <a:avLst/>
          </a:prstGeom>
          <a:solidFill>
            <a:srgbClr val="105961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19" name="Shape 15"/>
          <p:cNvSpPr/>
          <p:nvPr/>
        </p:nvSpPr>
        <p:spPr>
          <a:xfrm>
            <a:off x="463296" y="2710127"/>
            <a:ext cx="1402080" cy="3243072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20" name="Shape 16"/>
          <p:cNvSpPr/>
          <p:nvPr/>
        </p:nvSpPr>
        <p:spPr>
          <a:xfrm>
            <a:off x="463296" y="2710127"/>
            <a:ext cx="1402080" cy="390144"/>
          </a:xfrm>
          <a:prstGeom prst="rect">
            <a:avLst/>
          </a:prstGeom>
          <a:solidFill>
            <a:srgbClr val="105961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21" name="Text 17"/>
          <p:cNvSpPr/>
          <p:nvPr/>
        </p:nvSpPr>
        <p:spPr>
          <a:xfrm>
            <a:off x="463296" y="2710127"/>
            <a:ext cx="1402080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2014</a:t>
            </a:r>
            <a:endParaRPr lang="en-US" sz="1600" dirty="0"/>
          </a:p>
        </p:txBody>
      </p:sp>
      <p:sp>
        <p:nvSpPr>
          <p:cNvPr id="22" name="Text 18"/>
          <p:cNvSpPr/>
          <p:nvPr/>
        </p:nvSpPr>
        <p:spPr>
          <a:xfrm>
            <a:off x="536448" y="3173423"/>
            <a:ext cx="1255776" cy="682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b="1" dirty="0">
                <a:solidFill>
                  <a:srgbClr val="29292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O'Bannon v. NCAA</a:t>
            </a:r>
            <a:endParaRPr lang="en-US" dirty="0"/>
          </a:p>
        </p:txBody>
      </p:sp>
      <p:sp>
        <p:nvSpPr>
          <p:cNvPr id="23" name="Text 19"/>
          <p:cNvSpPr/>
          <p:nvPr/>
        </p:nvSpPr>
        <p:spPr>
          <a:xfrm>
            <a:off x="536448" y="3880559"/>
            <a:ext cx="1255776" cy="2072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solidFill>
                  <a:srgbClr val="403F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Athletes won the right to be paid for name, image &amp; likeness in products like video games.</a:t>
            </a:r>
            <a:endParaRPr lang="en-US" sz="1400" dirty="0"/>
          </a:p>
        </p:txBody>
      </p:sp>
      <p:sp>
        <p:nvSpPr>
          <p:cNvPr id="24" name="Shape 20"/>
          <p:cNvSpPr/>
          <p:nvPr/>
        </p:nvSpPr>
        <p:spPr>
          <a:xfrm>
            <a:off x="2493264" y="2356559"/>
            <a:ext cx="219456" cy="219456"/>
          </a:xfrm>
          <a:prstGeom prst="ellipse">
            <a:avLst/>
          </a:prstGeom>
          <a:solidFill>
            <a:srgbClr val="1A7A85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25" name="Shape 21"/>
          <p:cNvSpPr/>
          <p:nvPr/>
        </p:nvSpPr>
        <p:spPr>
          <a:xfrm>
            <a:off x="2590800" y="2576015"/>
            <a:ext cx="24384" cy="170688"/>
          </a:xfrm>
          <a:prstGeom prst="rect">
            <a:avLst/>
          </a:prstGeom>
          <a:solidFill>
            <a:srgbClr val="1A7A85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26" name="Shape 22"/>
          <p:cNvSpPr/>
          <p:nvPr/>
        </p:nvSpPr>
        <p:spPr>
          <a:xfrm>
            <a:off x="1901952" y="2710127"/>
            <a:ext cx="1402080" cy="3243072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27" name="Shape 23"/>
          <p:cNvSpPr/>
          <p:nvPr/>
        </p:nvSpPr>
        <p:spPr>
          <a:xfrm>
            <a:off x="1901952" y="2710127"/>
            <a:ext cx="1402080" cy="390144"/>
          </a:xfrm>
          <a:prstGeom prst="rect">
            <a:avLst/>
          </a:prstGeom>
          <a:solidFill>
            <a:srgbClr val="1A7A85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28" name="Text 24"/>
          <p:cNvSpPr/>
          <p:nvPr/>
        </p:nvSpPr>
        <p:spPr>
          <a:xfrm>
            <a:off x="1901952" y="2710127"/>
            <a:ext cx="1402080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2020</a:t>
            </a:r>
            <a:endParaRPr lang="en-US" sz="1600" dirty="0"/>
          </a:p>
        </p:txBody>
      </p:sp>
      <p:sp>
        <p:nvSpPr>
          <p:cNvPr id="29" name="Text 25"/>
          <p:cNvSpPr/>
          <p:nvPr/>
        </p:nvSpPr>
        <p:spPr>
          <a:xfrm>
            <a:off x="1975104" y="3173423"/>
            <a:ext cx="1255776" cy="682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b="1" dirty="0">
                <a:solidFill>
                  <a:srgbClr val="29292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House v. NCAA Filed</a:t>
            </a:r>
            <a:endParaRPr lang="en-US" dirty="0"/>
          </a:p>
        </p:txBody>
      </p:sp>
      <p:sp>
        <p:nvSpPr>
          <p:cNvPr id="30" name="Text 26"/>
          <p:cNvSpPr/>
          <p:nvPr/>
        </p:nvSpPr>
        <p:spPr>
          <a:xfrm>
            <a:off x="1975104" y="3880559"/>
            <a:ext cx="1255776" cy="2072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solidFill>
                  <a:srgbClr val="403F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Athletes sued challenging the NCAA's ban on schools sharing revenue directly with players.</a:t>
            </a:r>
            <a:endParaRPr lang="en-US" sz="1400" dirty="0"/>
          </a:p>
        </p:txBody>
      </p:sp>
      <p:sp>
        <p:nvSpPr>
          <p:cNvPr id="31" name="Shape 27"/>
          <p:cNvSpPr/>
          <p:nvPr/>
        </p:nvSpPr>
        <p:spPr>
          <a:xfrm>
            <a:off x="3931920" y="2356559"/>
            <a:ext cx="219456" cy="219456"/>
          </a:xfrm>
          <a:prstGeom prst="ellipse">
            <a:avLst/>
          </a:prstGeom>
          <a:solidFill>
            <a:srgbClr val="105961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32" name="Shape 28"/>
          <p:cNvSpPr/>
          <p:nvPr/>
        </p:nvSpPr>
        <p:spPr>
          <a:xfrm>
            <a:off x="4029456" y="2576015"/>
            <a:ext cx="24384" cy="170688"/>
          </a:xfrm>
          <a:prstGeom prst="rect">
            <a:avLst/>
          </a:prstGeom>
          <a:solidFill>
            <a:srgbClr val="105961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33" name="Shape 29"/>
          <p:cNvSpPr/>
          <p:nvPr/>
        </p:nvSpPr>
        <p:spPr>
          <a:xfrm>
            <a:off x="3340608" y="2710127"/>
            <a:ext cx="1402080" cy="3243072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34" name="Shape 30"/>
          <p:cNvSpPr/>
          <p:nvPr/>
        </p:nvSpPr>
        <p:spPr>
          <a:xfrm>
            <a:off x="3340608" y="2710127"/>
            <a:ext cx="1402080" cy="390144"/>
          </a:xfrm>
          <a:prstGeom prst="rect">
            <a:avLst/>
          </a:prstGeom>
          <a:solidFill>
            <a:srgbClr val="105961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35" name="Text 31"/>
          <p:cNvSpPr/>
          <p:nvPr/>
        </p:nvSpPr>
        <p:spPr>
          <a:xfrm>
            <a:off x="3340608" y="2710127"/>
            <a:ext cx="1402080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2021</a:t>
            </a:r>
            <a:endParaRPr lang="en-US" sz="1600" dirty="0"/>
          </a:p>
        </p:txBody>
      </p:sp>
      <p:sp>
        <p:nvSpPr>
          <p:cNvPr id="36" name="Text 32"/>
          <p:cNvSpPr/>
          <p:nvPr/>
        </p:nvSpPr>
        <p:spPr>
          <a:xfrm>
            <a:off x="3413760" y="3173423"/>
            <a:ext cx="1255776" cy="682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b="1" dirty="0">
                <a:solidFill>
                  <a:srgbClr val="29292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Alston Decision</a:t>
            </a:r>
            <a:endParaRPr lang="en-US" dirty="0"/>
          </a:p>
        </p:txBody>
      </p:sp>
      <p:sp>
        <p:nvSpPr>
          <p:cNvPr id="37" name="Text 33"/>
          <p:cNvSpPr/>
          <p:nvPr/>
        </p:nvSpPr>
        <p:spPr>
          <a:xfrm>
            <a:off x="3413760" y="3880559"/>
            <a:ext cx="1255776" cy="2072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solidFill>
                  <a:srgbClr val="403F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Supreme Court struck down NCAA limits on education benefits; NIL rules lifted soon after.</a:t>
            </a:r>
            <a:endParaRPr lang="en-US" sz="1400" dirty="0"/>
          </a:p>
        </p:txBody>
      </p:sp>
      <p:sp>
        <p:nvSpPr>
          <p:cNvPr id="38" name="Shape 34"/>
          <p:cNvSpPr/>
          <p:nvPr/>
        </p:nvSpPr>
        <p:spPr>
          <a:xfrm>
            <a:off x="5370576" y="2356559"/>
            <a:ext cx="219456" cy="219456"/>
          </a:xfrm>
          <a:prstGeom prst="ellipse">
            <a:avLst/>
          </a:prstGeom>
          <a:solidFill>
            <a:srgbClr val="1A7A85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39" name="Shape 35"/>
          <p:cNvSpPr/>
          <p:nvPr/>
        </p:nvSpPr>
        <p:spPr>
          <a:xfrm>
            <a:off x="5468112" y="2576015"/>
            <a:ext cx="24384" cy="170688"/>
          </a:xfrm>
          <a:prstGeom prst="rect">
            <a:avLst/>
          </a:prstGeom>
          <a:solidFill>
            <a:srgbClr val="1A7A85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40" name="Shape 36"/>
          <p:cNvSpPr/>
          <p:nvPr/>
        </p:nvSpPr>
        <p:spPr>
          <a:xfrm>
            <a:off x="4779264" y="2710127"/>
            <a:ext cx="1402080" cy="3243072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41" name="Shape 37"/>
          <p:cNvSpPr/>
          <p:nvPr/>
        </p:nvSpPr>
        <p:spPr>
          <a:xfrm>
            <a:off x="4779264" y="2710127"/>
            <a:ext cx="1402080" cy="390144"/>
          </a:xfrm>
          <a:prstGeom prst="rect">
            <a:avLst/>
          </a:prstGeom>
          <a:solidFill>
            <a:srgbClr val="1A7A85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42" name="Text 38"/>
          <p:cNvSpPr/>
          <p:nvPr/>
        </p:nvSpPr>
        <p:spPr>
          <a:xfrm>
            <a:off x="4779264" y="2710127"/>
            <a:ext cx="1402080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2024</a:t>
            </a:r>
            <a:endParaRPr lang="en-US" sz="1600" dirty="0"/>
          </a:p>
        </p:txBody>
      </p:sp>
      <p:sp>
        <p:nvSpPr>
          <p:cNvPr id="43" name="Text 39"/>
          <p:cNvSpPr/>
          <p:nvPr/>
        </p:nvSpPr>
        <p:spPr>
          <a:xfrm>
            <a:off x="4852416" y="3173423"/>
            <a:ext cx="1255776" cy="682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b="1" dirty="0">
                <a:solidFill>
                  <a:srgbClr val="29292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Preliminary Settlement</a:t>
            </a:r>
            <a:endParaRPr lang="en-US" dirty="0"/>
          </a:p>
        </p:txBody>
      </p:sp>
      <p:sp>
        <p:nvSpPr>
          <p:cNvPr id="44" name="Text 40"/>
          <p:cNvSpPr/>
          <p:nvPr/>
        </p:nvSpPr>
        <p:spPr>
          <a:xfrm>
            <a:off x="4852416" y="3880559"/>
            <a:ext cx="1255776" cy="2072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solidFill>
                  <a:srgbClr val="403F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NCAA and conferences agreed to terms; schools began preparing to pay athletes directly.</a:t>
            </a:r>
            <a:endParaRPr lang="en-US" sz="1400" dirty="0"/>
          </a:p>
        </p:txBody>
      </p:sp>
      <p:sp>
        <p:nvSpPr>
          <p:cNvPr id="45" name="Shape 41"/>
          <p:cNvSpPr/>
          <p:nvPr/>
        </p:nvSpPr>
        <p:spPr>
          <a:xfrm>
            <a:off x="6809232" y="2356559"/>
            <a:ext cx="219456" cy="219456"/>
          </a:xfrm>
          <a:prstGeom prst="ellipse">
            <a:avLst/>
          </a:prstGeom>
          <a:solidFill>
            <a:srgbClr val="BF9B5F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46" name="Shape 42"/>
          <p:cNvSpPr/>
          <p:nvPr/>
        </p:nvSpPr>
        <p:spPr>
          <a:xfrm>
            <a:off x="6906768" y="2576015"/>
            <a:ext cx="24384" cy="170688"/>
          </a:xfrm>
          <a:prstGeom prst="rect">
            <a:avLst/>
          </a:prstGeom>
          <a:solidFill>
            <a:srgbClr val="BF9B5F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47" name="Shape 43"/>
          <p:cNvSpPr/>
          <p:nvPr/>
        </p:nvSpPr>
        <p:spPr>
          <a:xfrm>
            <a:off x="6217920" y="2710127"/>
            <a:ext cx="1402080" cy="3243072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48" name="Shape 44"/>
          <p:cNvSpPr/>
          <p:nvPr/>
        </p:nvSpPr>
        <p:spPr>
          <a:xfrm>
            <a:off x="6217920" y="2710127"/>
            <a:ext cx="1402080" cy="390144"/>
          </a:xfrm>
          <a:prstGeom prst="rect">
            <a:avLst/>
          </a:prstGeom>
          <a:solidFill>
            <a:srgbClr val="BF9B5F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49" name="Text 45"/>
          <p:cNvSpPr/>
          <p:nvPr/>
        </p:nvSpPr>
        <p:spPr>
          <a:xfrm>
            <a:off x="6217920" y="2710127"/>
            <a:ext cx="1402080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2025</a:t>
            </a:r>
            <a:endParaRPr lang="en-US" sz="1600" dirty="0"/>
          </a:p>
        </p:txBody>
      </p:sp>
      <p:sp>
        <p:nvSpPr>
          <p:cNvPr id="50" name="Text 46"/>
          <p:cNvSpPr/>
          <p:nvPr/>
        </p:nvSpPr>
        <p:spPr>
          <a:xfrm>
            <a:off x="6291072" y="3173423"/>
            <a:ext cx="1255776" cy="682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b="1" dirty="0">
                <a:solidFill>
                  <a:srgbClr val="29292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Final Approval</a:t>
            </a:r>
            <a:endParaRPr lang="en-US" dirty="0"/>
          </a:p>
        </p:txBody>
      </p:sp>
      <p:sp>
        <p:nvSpPr>
          <p:cNvPr id="51" name="Text 47"/>
          <p:cNvSpPr/>
          <p:nvPr/>
        </p:nvSpPr>
        <p:spPr>
          <a:xfrm>
            <a:off x="6291072" y="3880559"/>
            <a:ext cx="1255776" cy="2072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solidFill>
                  <a:srgbClr val="403F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$2.8B approved. Schools can share up to $20.5M annually starting July 2025.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73152"/>
          </a:xfrm>
          <a:prstGeom prst="rect">
            <a:avLst/>
          </a:prstGeom>
          <a:solidFill>
            <a:srgbClr val="0D6E7A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4" name="Text 2"/>
          <p:cNvSpPr/>
          <p:nvPr/>
        </p:nvSpPr>
        <p:spPr>
          <a:xfrm>
            <a:off x="609600" y="176004"/>
            <a:ext cx="10972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0F274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Changed: The House Settlement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487680" y="907524"/>
            <a:ext cx="3535680" cy="140208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6" name="Shape 4"/>
          <p:cNvSpPr/>
          <p:nvPr/>
        </p:nvSpPr>
        <p:spPr>
          <a:xfrm>
            <a:off x="487680" y="907524"/>
            <a:ext cx="3535680" cy="243840"/>
          </a:xfrm>
          <a:prstGeom prst="rect">
            <a:avLst/>
          </a:prstGeom>
          <a:solidFill>
            <a:srgbClr val="0D6E7A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7" name="Text 5"/>
          <p:cNvSpPr/>
          <p:nvPr/>
        </p:nvSpPr>
        <p:spPr>
          <a:xfrm>
            <a:off x="487680" y="1151364"/>
            <a:ext cx="353568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733" b="1" dirty="0">
                <a:solidFill>
                  <a:srgbClr val="0D6E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~$20M</a:t>
            </a:r>
            <a:endParaRPr lang="en-US" sz="3733" dirty="0"/>
          </a:p>
        </p:txBody>
      </p:sp>
      <p:sp>
        <p:nvSpPr>
          <p:cNvPr id="8" name="Text 6"/>
          <p:cNvSpPr/>
          <p:nvPr/>
        </p:nvSpPr>
        <p:spPr>
          <a:xfrm>
            <a:off x="487680" y="1821924"/>
            <a:ext cx="3535680" cy="463296"/>
          </a:xfrm>
          <a:prstGeom prst="rect">
            <a:avLst/>
          </a:prstGeom>
          <a:noFill/>
          <a:ln/>
        </p:spPr>
        <p:txBody>
          <a:bodyPr wrap="square" lIns="67733" tIns="67733" rIns="67733" bIns="67733" rtlCol="0" anchor="ctr"/>
          <a:lstStyle/>
          <a:p>
            <a:pPr algn="ctr"/>
            <a:r>
              <a:rPr lang="en-US" sz="1267" dirty="0">
                <a:solidFill>
                  <a:srgbClr val="3A3A3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Annual revenue-share pool per school (Power 4)</a:t>
            </a:r>
            <a:endParaRPr lang="en-US" sz="1267" dirty="0"/>
          </a:p>
        </p:txBody>
      </p:sp>
      <p:sp>
        <p:nvSpPr>
          <p:cNvPr id="9" name="Shape 7"/>
          <p:cNvSpPr/>
          <p:nvPr/>
        </p:nvSpPr>
        <p:spPr>
          <a:xfrm>
            <a:off x="4267200" y="907524"/>
            <a:ext cx="3535680" cy="140208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0" name="Shape 8"/>
          <p:cNvSpPr/>
          <p:nvPr/>
        </p:nvSpPr>
        <p:spPr>
          <a:xfrm>
            <a:off x="4267200" y="907524"/>
            <a:ext cx="3535680" cy="243840"/>
          </a:xfrm>
          <a:prstGeom prst="rect">
            <a:avLst/>
          </a:prstGeom>
          <a:solidFill>
            <a:srgbClr val="C49A45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11" name="Text 9"/>
          <p:cNvSpPr/>
          <p:nvPr/>
        </p:nvSpPr>
        <p:spPr>
          <a:xfrm>
            <a:off x="4267200" y="1151364"/>
            <a:ext cx="353568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733" b="1" dirty="0">
                <a:solidFill>
                  <a:srgbClr val="C49A4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22%</a:t>
            </a:r>
            <a:endParaRPr lang="en-US" sz="3733" dirty="0"/>
          </a:p>
        </p:txBody>
      </p:sp>
      <p:sp>
        <p:nvSpPr>
          <p:cNvPr id="12" name="Text 10"/>
          <p:cNvSpPr/>
          <p:nvPr/>
        </p:nvSpPr>
        <p:spPr>
          <a:xfrm>
            <a:off x="4267200" y="1821924"/>
            <a:ext cx="3535680" cy="463296"/>
          </a:xfrm>
          <a:prstGeom prst="rect">
            <a:avLst/>
          </a:prstGeom>
          <a:noFill/>
          <a:ln/>
        </p:spPr>
        <p:txBody>
          <a:bodyPr wrap="square" lIns="67733" tIns="67733" rIns="67733" bIns="67733" rtlCol="0" anchor="ctr"/>
          <a:lstStyle/>
          <a:p>
            <a:pPr algn="ctr"/>
            <a:r>
              <a:rPr lang="en-US" sz="1267" dirty="0">
                <a:solidFill>
                  <a:srgbClr val="3A3A3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Share allocated directly to student-athletes</a:t>
            </a:r>
            <a:endParaRPr lang="en-US" sz="1267" dirty="0"/>
          </a:p>
        </p:txBody>
      </p:sp>
      <p:sp>
        <p:nvSpPr>
          <p:cNvPr id="13" name="Shape 11"/>
          <p:cNvSpPr/>
          <p:nvPr/>
        </p:nvSpPr>
        <p:spPr>
          <a:xfrm>
            <a:off x="8046720" y="907524"/>
            <a:ext cx="3535680" cy="140208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4" name="Shape 12"/>
          <p:cNvSpPr/>
          <p:nvPr/>
        </p:nvSpPr>
        <p:spPr>
          <a:xfrm>
            <a:off x="8046720" y="907524"/>
            <a:ext cx="3535680" cy="243840"/>
          </a:xfrm>
          <a:prstGeom prst="rect">
            <a:avLst/>
          </a:prstGeom>
          <a:solidFill>
            <a:srgbClr val="0F2744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15" name="Text 13"/>
          <p:cNvSpPr/>
          <p:nvPr/>
        </p:nvSpPr>
        <p:spPr>
          <a:xfrm>
            <a:off x="8046720" y="1151364"/>
            <a:ext cx="353568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733" b="1" dirty="0">
                <a:solidFill>
                  <a:srgbClr val="0F274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2025</a:t>
            </a:r>
            <a:endParaRPr lang="en-US" sz="3733" dirty="0"/>
          </a:p>
        </p:txBody>
      </p:sp>
      <p:sp>
        <p:nvSpPr>
          <p:cNvPr id="16" name="Text 14"/>
          <p:cNvSpPr/>
          <p:nvPr/>
        </p:nvSpPr>
        <p:spPr>
          <a:xfrm>
            <a:off x="8046720" y="1821924"/>
            <a:ext cx="3535680" cy="463296"/>
          </a:xfrm>
          <a:prstGeom prst="rect">
            <a:avLst/>
          </a:prstGeom>
          <a:noFill/>
          <a:ln/>
        </p:spPr>
        <p:txBody>
          <a:bodyPr wrap="square" lIns="67733" tIns="67733" rIns="67733" bIns="67733" rtlCol="0" anchor="ctr"/>
          <a:lstStyle/>
          <a:p>
            <a:pPr algn="ctr"/>
            <a:r>
              <a:rPr lang="en-US" sz="1267" dirty="0">
                <a:solidFill>
                  <a:srgbClr val="3A3A3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Academic year implementation begins</a:t>
            </a:r>
            <a:endParaRPr lang="en-US" sz="1267" dirty="0"/>
          </a:p>
        </p:txBody>
      </p:sp>
      <p:sp>
        <p:nvSpPr>
          <p:cNvPr id="17" name="Shape 15"/>
          <p:cNvSpPr/>
          <p:nvPr/>
        </p:nvSpPr>
        <p:spPr>
          <a:xfrm>
            <a:off x="487680" y="2492484"/>
            <a:ext cx="11216640" cy="780288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8" name="Shape 16"/>
          <p:cNvSpPr/>
          <p:nvPr/>
        </p:nvSpPr>
        <p:spPr>
          <a:xfrm>
            <a:off x="487680" y="2492484"/>
            <a:ext cx="73152" cy="780288"/>
          </a:xfrm>
          <a:prstGeom prst="rect">
            <a:avLst/>
          </a:prstGeom>
          <a:solidFill>
            <a:srgbClr val="0D6E7A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19" name="Text 17"/>
          <p:cNvSpPr/>
          <p:nvPr/>
        </p:nvSpPr>
        <p:spPr>
          <a:xfrm>
            <a:off x="731520" y="2590020"/>
            <a:ext cx="304800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33" b="1" dirty="0">
                <a:solidFill>
                  <a:srgbClr val="0D6E7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Direct Pay Obligation  </a:t>
            </a:r>
            <a:endParaRPr lang="en-US" sz="1333" dirty="0"/>
          </a:p>
        </p:txBody>
      </p:sp>
      <p:sp>
        <p:nvSpPr>
          <p:cNvPr id="20" name="Text 18"/>
          <p:cNvSpPr/>
          <p:nvPr/>
        </p:nvSpPr>
        <p:spPr>
          <a:xfrm>
            <a:off x="3048000" y="2590020"/>
            <a:ext cx="841248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33" dirty="0">
                <a:solidFill>
                  <a:srgbClr val="3A3A3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Schools pay athletes directly—not through boosters or NIL collectives—creating formal payroll/disbursement workflows.</a:t>
            </a:r>
            <a:endParaRPr lang="en-US" sz="1333" dirty="0"/>
          </a:p>
        </p:txBody>
      </p:sp>
      <p:sp>
        <p:nvSpPr>
          <p:cNvPr id="21" name="Shape 19"/>
          <p:cNvSpPr/>
          <p:nvPr/>
        </p:nvSpPr>
        <p:spPr>
          <a:xfrm>
            <a:off x="487680" y="3406884"/>
            <a:ext cx="11216640" cy="780288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22" name="Shape 20"/>
          <p:cNvSpPr/>
          <p:nvPr/>
        </p:nvSpPr>
        <p:spPr>
          <a:xfrm>
            <a:off x="487680" y="3406884"/>
            <a:ext cx="73152" cy="780288"/>
          </a:xfrm>
          <a:prstGeom prst="rect">
            <a:avLst/>
          </a:prstGeom>
          <a:solidFill>
            <a:srgbClr val="0D6E7A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23" name="Text 21"/>
          <p:cNvSpPr/>
          <p:nvPr/>
        </p:nvSpPr>
        <p:spPr>
          <a:xfrm>
            <a:off x="731520" y="3504420"/>
            <a:ext cx="231648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33" b="1" dirty="0">
                <a:solidFill>
                  <a:srgbClr val="0D6E7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Third-Party Platform Dependency </a:t>
            </a:r>
            <a:endParaRPr lang="en-US" sz="1333" dirty="0"/>
          </a:p>
        </p:txBody>
      </p:sp>
      <p:sp>
        <p:nvSpPr>
          <p:cNvPr id="24" name="Text 22"/>
          <p:cNvSpPr/>
          <p:nvPr/>
        </p:nvSpPr>
        <p:spPr>
          <a:xfrm>
            <a:off x="3048000" y="3504420"/>
            <a:ext cx="841248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33" dirty="0">
                <a:solidFill>
                  <a:srgbClr val="3A3A3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Disbursement, cap management, and compliance tracking are delegated to specialized vendors (e.g., INFLCR, Teamworks, Opendorse, arms-length payment processors). Universities are required to use CAPS.</a:t>
            </a:r>
            <a:endParaRPr lang="en-US" sz="1333" dirty="0"/>
          </a:p>
        </p:txBody>
      </p:sp>
      <p:sp>
        <p:nvSpPr>
          <p:cNvPr id="25" name="Shape 23"/>
          <p:cNvSpPr/>
          <p:nvPr/>
        </p:nvSpPr>
        <p:spPr>
          <a:xfrm>
            <a:off x="487680" y="4321284"/>
            <a:ext cx="11216640" cy="780288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26" name="Shape 24"/>
          <p:cNvSpPr/>
          <p:nvPr/>
        </p:nvSpPr>
        <p:spPr>
          <a:xfrm>
            <a:off x="487680" y="4321284"/>
            <a:ext cx="73152" cy="780288"/>
          </a:xfrm>
          <a:prstGeom prst="rect">
            <a:avLst/>
          </a:prstGeom>
          <a:solidFill>
            <a:srgbClr val="0D6E7A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27" name="Text 25"/>
          <p:cNvSpPr/>
          <p:nvPr/>
        </p:nvSpPr>
        <p:spPr>
          <a:xfrm>
            <a:off x="731520" y="4418820"/>
            <a:ext cx="2243328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33" b="1" dirty="0">
                <a:solidFill>
                  <a:srgbClr val="0D6E7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New Data Categories in Play</a:t>
            </a:r>
            <a:endParaRPr lang="en-US" sz="1333" dirty="0"/>
          </a:p>
        </p:txBody>
      </p:sp>
      <p:sp>
        <p:nvSpPr>
          <p:cNvPr id="28" name="Text 26"/>
          <p:cNvSpPr/>
          <p:nvPr/>
        </p:nvSpPr>
        <p:spPr>
          <a:xfrm>
            <a:off x="3048000" y="4418820"/>
            <a:ext cx="841248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33" dirty="0">
                <a:solidFill>
                  <a:srgbClr val="3A3A3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SSNs, bank account details, tax documentation (W-9/1099), and eligibility data now flow through athletics IT systems and vendor platforms.</a:t>
            </a:r>
            <a:endParaRPr lang="en-US" sz="1333" dirty="0"/>
          </a:p>
        </p:txBody>
      </p:sp>
      <p:sp>
        <p:nvSpPr>
          <p:cNvPr id="29" name="Shape 27"/>
          <p:cNvSpPr/>
          <p:nvPr/>
        </p:nvSpPr>
        <p:spPr>
          <a:xfrm>
            <a:off x="487680" y="5235684"/>
            <a:ext cx="11216640" cy="780288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30" name="Shape 28"/>
          <p:cNvSpPr/>
          <p:nvPr/>
        </p:nvSpPr>
        <p:spPr>
          <a:xfrm>
            <a:off x="487680" y="5235684"/>
            <a:ext cx="73152" cy="780288"/>
          </a:xfrm>
          <a:prstGeom prst="rect">
            <a:avLst/>
          </a:prstGeom>
          <a:solidFill>
            <a:srgbClr val="C49A45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31" name="Text 29"/>
          <p:cNvSpPr/>
          <p:nvPr/>
        </p:nvSpPr>
        <p:spPr>
          <a:xfrm>
            <a:off x="731520" y="5333220"/>
            <a:ext cx="2243328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33" b="1" dirty="0">
                <a:solidFill>
                  <a:srgbClr val="0D6E7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Audit Opportunities</a:t>
            </a:r>
            <a:endParaRPr lang="en-US" sz="1333" dirty="0"/>
          </a:p>
        </p:txBody>
      </p:sp>
      <p:sp>
        <p:nvSpPr>
          <p:cNvPr id="32" name="Text 30"/>
          <p:cNvSpPr/>
          <p:nvPr/>
        </p:nvSpPr>
        <p:spPr>
          <a:xfrm>
            <a:off x="3048000" y="5333220"/>
            <a:ext cx="841248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33" dirty="0">
                <a:solidFill>
                  <a:srgbClr val="3A3A3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Where new money flows, new risks emerge. Internal audit can assess the controls before incidents or findings surface.</a:t>
            </a:r>
            <a:endParaRPr lang="en-US" sz="1333" dirty="0"/>
          </a:p>
        </p:txBody>
      </p:sp>
      <p:sp>
        <p:nvSpPr>
          <p:cNvPr id="33" name="Text 31"/>
          <p:cNvSpPr/>
          <p:nvPr/>
        </p:nvSpPr>
        <p:spPr>
          <a:xfrm>
            <a:off x="11582400" y="6461760"/>
            <a:ext cx="487680" cy="243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200" dirty="0">
                <a:solidFill>
                  <a:srgbClr val="6B728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26AC6-B85D-F676-31AB-387BB5FA9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24" y="150326"/>
            <a:ext cx="10515600" cy="475488"/>
          </a:xfrm>
        </p:spPr>
        <p:txBody>
          <a:bodyPr>
            <a:normAutofit fontScale="90000"/>
          </a:bodyPr>
          <a:lstStyle/>
          <a:p>
            <a:r>
              <a:rPr lang="en-US" dirty="0"/>
              <a:t>New Funding Partners</a:t>
            </a:r>
          </a:p>
        </p:txBody>
      </p:sp>
      <p:sp>
        <p:nvSpPr>
          <p:cNvPr id="42" name="Text 4">
            <a:extLst>
              <a:ext uri="{FF2B5EF4-FFF2-40B4-BE49-F238E27FC236}">
                <a16:creationId xmlns:a16="http://schemas.microsoft.com/office/drawing/2014/main" id="{FAEC5FB4-C6E2-13DF-A290-02449525A181}"/>
              </a:ext>
            </a:extLst>
          </p:cNvPr>
          <p:cNvSpPr/>
          <p:nvPr/>
        </p:nvSpPr>
        <p:spPr>
          <a:xfrm>
            <a:off x="436448" y="796501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kern="0" spc="400" dirty="0">
                <a:solidFill>
                  <a:srgbClr val="10596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TRADITIONAL</a:t>
            </a:r>
            <a:endParaRPr lang="en-US" sz="1600" dirty="0"/>
          </a:p>
        </p:txBody>
      </p:sp>
      <p:sp>
        <p:nvSpPr>
          <p:cNvPr id="43" name="Shape 5">
            <a:extLst>
              <a:ext uri="{FF2B5EF4-FFF2-40B4-BE49-F238E27FC236}">
                <a16:creationId xmlns:a16="http://schemas.microsoft.com/office/drawing/2014/main" id="{D3FE196C-2891-C8B2-C312-6C9D71EBAE81}"/>
              </a:ext>
            </a:extLst>
          </p:cNvPr>
          <p:cNvSpPr/>
          <p:nvPr/>
        </p:nvSpPr>
        <p:spPr>
          <a:xfrm>
            <a:off x="436448" y="1137877"/>
            <a:ext cx="5486400" cy="1072896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44" name="Shape 6">
            <a:extLst>
              <a:ext uri="{FF2B5EF4-FFF2-40B4-BE49-F238E27FC236}">
                <a16:creationId xmlns:a16="http://schemas.microsoft.com/office/drawing/2014/main" id="{9386C7C0-24EE-5C4C-DE68-B05C84D2F843}"/>
              </a:ext>
            </a:extLst>
          </p:cNvPr>
          <p:cNvSpPr/>
          <p:nvPr/>
        </p:nvSpPr>
        <p:spPr>
          <a:xfrm>
            <a:off x="436448" y="1137877"/>
            <a:ext cx="85344" cy="1072896"/>
          </a:xfrm>
          <a:prstGeom prst="rect">
            <a:avLst/>
          </a:prstGeom>
          <a:solidFill>
            <a:srgbClr val="105961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45" name="Image 0" descr="preencoded.png">
            <a:extLst>
              <a:ext uri="{FF2B5EF4-FFF2-40B4-BE49-F238E27FC236}">
                <a16:creationId xmlns:a16="http://schemas.microsoft.com/office/drawing/2014/main" id="{C9A74162-F3CD-9568-DB4F-D9CD26929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44" y="1369525"/>
            <a:ext cx="609600" cy="609600"/>
          </a:xfrm>
          <a:prstGeom prst="rect">
            <a:avLst/>
          </a:prstGeom>
        </p:spPr>
      </p:pic>
      <p:sp>
        <p:nvSpPr>
          <p:cNvPr id="46" name="Text 7">
            <a:extLst>
              <a:ext uri="{FF2B5EF4-FFF2-40B4-BE49-F238E27FC236}">
                <a16:creationId xmlns:a16="http://schemas.microsoft.com/office/drawing/2014/main" id="{B490C520-B319-0AB4-D087-079CA820AB75}"/>
              </a:ext>
            </a:extLst>
          </p:cNvPr>
          <p:cNvSpPr/>
          <p:nvPr/>
        </p:nvSpPr>
        <p:spPr>
          <a:xfrm>
            <a:off x="1350848" y="1259797"/>
            <a:ext cx="438912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 dirty="0">
                <a:solidFill>
                  <a:srgbClr val="29292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NCAA</a:t>
            </a:r>
            <a:endParaRPr lang="en-US" sz="1467" dirty="0"/>
          </a:p>
        </p:txBody>
      </p:sp>
      <p:sp>
        <p:nvSpPr>
          <p:cNvPr id="47" name="Text 8">
            <a:extLst>
              <a:ext uri="{FF2B5EF4-FFF2-40B4-BE49-F238E27FC236}">
                <a16:creationId xmlns:a16="http://schemas.microsoft.com/office/drawing/2014/main" id="{B2FBBD40-DA76-B025-3AA5-46B6769C4950}"/>
              </a:ext>
            </a:extLst>
          </p:cNvPr>
          <p:cNvSpPr/>
          <p:nvPr/>
        </p:nvSpPr>
        <p:spPr>
          <a:xfrm>
            <a:off x="1350848" y="1601173"/>
            <a:ext cx="4389120" cy="5364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solidFill>
                  <a:srgbClr val="403F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Funds member institutions via revenue sharing from media rights, sponsorships, and NCAA programs.</a:t>
            </a:r>
            <a:endParaRPr lang="en-US" sz="1400" dirty="0"/>
          </a:p>
        </p:txBody>
      </p:sp>
      <p:sp>
        <p:nvSpPr>
          <p:cNvPr id="48" name="Shape 9">
            <a:extLst>
              <a:ext uri="{FF2B5EF4-FFF2-40B4-BE49-F238E27FC236}">
                <a16:creationId xmlns:a16="http://schemas.microsoft.com/office/drawing/2014/main" id="{20C33CB7-FC98-1635-2BE1-4708F092CDA5}"/>
              </a:ext>
            </a:extLst>
          </p:cNvPr>
          <p:cNvSpPr/>
          <p:nvPr/>
        </p:nvSpPr>
        <p:spPr>
          <a:xfrm>
            <a:off x="436448" y="2344885"/>
            <a:ext cx="5486400" cy="1072896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49" name="Shape 10">
            <a:extLst>
              <a:ext uri="{FF2B5EF4-FFF2-40B4-BE49-F238E27FC236}">
                <a16:creationId xmlns:a16="http://schemas.microsoft.com/office/drawing/2014/main" id="{8B3042A0-23F6-2473-796E-F3FC2D5220DB}"/>
              </a:ext>
            </a:extLst>
          </p:cNvPr>
          <p:cNvSpPr/>
          <p:nvPr/>
        </p:nvSpPr>
        <p:spPr>
          <a:xfrm>
            <a:off x="436448" y="2344885"/>
            <a:ext cx="85344" cy="1072896"/>
          </a:xfrm>
          <a:prstGeom prst="rect">
            <a:avLst/>
          </a:prstGeom>
          <a:solidFill>
            <a:srgbClr val="105961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50" name="Image 1" descr="preencoded.png">
            <a:extLst>
              <a:ext uri="{FF2B5EF4-FFF2-40B4-BE49-F238E27FC236}">
                <a16:creationId xmlns:a16="http://schemas.microsoft.com/office/drawing/2014/main" id="{59973B5A-50D6-E21A-6C3A-80692D4FB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4" y="2576533"/>
            <a:ext cx="609600" cy="609600"/>
          </a:xfrm>
          <a:prstGeom prst="rect">
            <a:avLst/>
          </a:prstGeom>
        </p:spPr>
      </p:pic>
      <p:sp>
        <p:nvSpPr>
          <p:cNvPr id="51" name="Text 11">
            <a:extLst>
              <a:ext uri="{FF2B5EF4-FFF2-40B4-BE49-F238E27FC236}">
                <a16:creationId xmlns:a16="http://schemas.microsoft.com/office/drawing/2014/main" id="{274216C1-9AC1-4508-B922-E15D8B3B4156}"/>
              </a:ext>
            </a:extLst>
          </p:cNvPr>
          <p:cNvSpPr/>
          <p:nvPr/>
        </p:nvSpPr>
        <p:spPr>
          <a:xfrm>
            <a:off x="1350848" y="2466805"/>
            <a:ext cx="438912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 dirty="0">
                <a:solidFill>
                  <a:srgbClr val="29292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University Resources</a:t>
            </a:r>
            <a:endParaRPr lang="en-US" sz="1467" dirty="0"/>
          </a:p>
        </p:txBody>
      </p:sp>
      <p:sp>
        <p:nvSpPr>
          <p:cNvPr id="52" name="Text 12">
            <a:extLst>
              <a:ext uri="{FF2B5EF4-FFF2-40B4-BE49-F238E27FC236}">
                <a16:creationId xmlns:a16="http://schemas.microsoft.com/office/drawing/2014/main" id="{3605E0CE-D2E8-1F41-4434-2E92512805B1}"/>
              </a:ext>
            </a:extLst>
          </p:cNvPr>
          <p:cNvSpPr/>
          <p:nvPr/>
        </p:nvSpPr>
        <p:spPr>
          <a:xfrm>
            <a:off x="1350848" y="2808181"/>
            <a:ext cx="4389120" cy="5364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solidFill>
                  <a:srgbClr val="403F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General budget, student fees, ticket sales, parking, and merchandise revenue.</a:t>
            </a:r>
            <a:endParaRPr lang="en-US" sz="1400" dirty="0"/>
          </a:p>
        </p:txBody>
      </p:sp>
      <p:sp>
        <p:nvSpPr>
          <p:cNvPr id="53" name="Shape 13">
            <a:extLst>
              <a:ext uri="{FF2B5EF4-FFF2-40B4-BE49-F238E27FC236}">
                <a16:creationId xmlns:a16="http://schemas.microsoft.com/office/drawing/2014/main" id="{0240FACF-E068-A721-8918-A828BE8A1AB6}"/>
              </a:ext>
            </a:extLst>
          </p:cNvPr>
          <p:cNvSpPr/>
          <p:nvPr/>
        </p:nvSpPr>
        <p:spPr>
          <a:xfrm>
            <a:off x="436448" y="3551893"/>
            <a:ext cx="5486400" cy="1072896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54" name="Shape 14">
            <a:extLst>
              <a:ext uri="{FF2B5EF4-FFF2-40B4-BE49-F238E27FC236}">
                <a16:creationId xmlns:a16="http://schemas.microsoft.com/office/drawing/2014/main" id="{9F04FB8E-4160-4CE4-B494-766458F26FD4}"/>
              </a:ext>
            </a:extLst>
          </p:cNvPr>
          <p:cNvSpPr/>
          <p:nvPr/>
        </p:nvSpPr>
        <p:spPr>
          <a:xfrm>
            <a:off x="436448" y="3551893"/>
            <a:ext cx="85344" cy="1072896"/>
          </a:xfrm>
          <a:prstGeom prst="rect">
            <a:avLst/>
          </a:prstGeom>
          <a:solidFill>
            <a:srgbClr val="105961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55" name="Image 2" descr="preencoded.png">
            <a:extLst>
              <a:ext uri="{FF2B5EF4-FFF2-40B4-BE49-F238E27FC236}">
                <a16:creationId xmlns:a16="http://schemas.microsoft.com/office/drawing/2014/main" id="{D9A0D569-B76A-F5F7-18C7-2DEE131AA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44" y="3783541"/>
            <a:ext cx="609600" cy="609600"/>
          </a:xfrm>
          <a:prstGeom prst="rect">
            <a:avLst/>
          </a:prstGeom>
        </p:spPr>
      </p:pic>
      <p:sp>
        <p:nvSpPr>
          <p:cNvPr id="56" name="Text 15">
            <a:extLst>
              <a:ext uri="{FF2B5EF4-FFF2-40B4-BE49-F238E27FC236}">
                <a16:creationId xmlns:a16="http://schemas.microsoft.com/office/drawing/2014/main" id="{840BFBD7-6DF5-9F72-B512-1522E1CFA054}"/>
              </a:ext>
            </a:extLst>
          </p:cNvPr>
          <p:cNvSpPr/>
          <p:nvPr/>
        </p:nvSpPr>
        <p:spPr>
          <a:xfrm>
            <a:off x="1350848" y="3673813"/>
            <a:ext cx="438912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 dirty="0">
                <a:solidFill>
                  <a:srgbClr val="29292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Media Partners</a:t>
            </a:r>
            <a:endParaRPr lang="en-US" sz="1467" dirty="0"/>
          </a:p>
        </p:txBody>
      </p:sp>
      <p:sp>
        <p:nvSpPr>
          <p:cNvPr id="57" name="Text 16">
            <a:extLst>
              <a:ext uri="{FF2B5EF4-FFF2-40B4-BE49-F238E27FC236}">
                <a16:creationId xmlns:a16="http://schemas.microsoft.com/office/drawing/2014/main" id="{D72510FA-6CB8-D0E3-2DFD-CD9110820E01}"/>
              </a:ext>
            </a:extLst>
          </p:cNvPr>
          <p:cNvSpPr/>
          <p:nvPr/>
        </p:nvSpPr>
        <p:spPr>
          <a:xfrm>
            <a:off x="1350848" y="4015189"/>
            <a:ext cx="4389120" cy="5364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solidFill>
                  <a:srgbClr val="403F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Long-term deals with broadcasters — including NCAA, TNT Sports, and CBS Sports — generate major revenue.</a:t>
            </a:r>
            <a:endParaRPr lang="en-US" sz="1400" dirty="0"/>
          </a:p>
        </p:txBody>
      </p:sp>
      <p:sp>
        <p:nvSpPr>
          <p:cNvPr id="58" name="Shape 17">
            <a:extLst>
              <a:ext uri="{FF2B5EF4-FFF2-40B4-BE49-F238E27FC236}">
                <a16:creationId xmlns:a16="http://schemas.microsoft.com/office/drawing/2014/main" id="{E45227B9-552B-A820-C67B-308331947DEB}"/>
              </a:ext>
            </a:extLst>
          </p:cNvPr>
          <p:cNvSpPr/>
          <p:nvPr/>
        </p:nvSpPr>
        <p:spPr>
          <a:xfrm>
            <a:off x="436448" y="4758901"/>
            <a:ext cx="5486400" cy="1072896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59" name="Shape 18">
            <a:extLst>
              <a:ext uri="{FF2B5EF4-FFF2-40B4-BE49-F238E27FC236}">
                <a16:creationId xmlns:a16="http://schemas.microsoft.com/office/drawing/2014/main" id="{23E7BCBD-3852-441C-9C8F-E1DAEABC114B}"/>
              </a:ext>
            </a:extLst>
          </p:cNvPr>
          <p:cNvSpPr/>
          <p:nvPr/>
        </p:nvSpPr>
        <p:spPr>
          <a:xfrm>
            <a:off x="436448" y="4758901"/>
            <a:ext cx="85344" cy="1072896"/>
          </a:xfrm>
          <a:prstGeom prst="rect">
            <a:avLst/>
          </a:prstGeom>
          <a:solidFill>
            <a:srgbClr val="105961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60" name="Image 3" descr="preencoded.png">
            <a:extLst>
              <a:ext uri="{FF2B5EF4-FFF2-40B4-BE49-F238E27FC236}">
                <a16:creationId xmlns:a16="http://schemas.microsoft.com/office/drawing/2014/main" id="{7CE4ECD1-5A09-6D4D-ED5B-9065B1A20C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44" y="4990549"/>
            <a:ext cx="609600" cy="609600"/>
          </a:xfrm>
          <a:prstGeom prst="rect">
            <a:avLst/>
          </a:prstGeom>
        </p:spPr>
      </p:pic>
      <p:sp>
        <p:nvSpPr>
          <p:cNvPr id="61" name="Text 19">
            <a:extLst>
              <a:ext uri="{FF2B5EF4-FFF2-40B4-BE49-F238E27FC236}">
                <a16:creationId xmlns:a16="http://schemas.microsoft.com/office/drawing/2014/main" id="{A6B9019D-4215-831A-631D-5A12FAE07ED1}"/>
              </a:ext>
            </a:extLst>
          </p:cNvPr>
          <p:cNvSpPr/>
          <p:nvPr/>
        </p:nvSpPr>
        <p:spPr>
          <a:xfrm>
            <a:off x="1350848" y="4880821"/>
            <a:ext cx="438912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 dirty="0">
                <a:solidFill>
                  <a:srgbClr val="292928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Corporate Sponsors</a:t>
            </a:r>
            <a:endParaRPr lang="en-US" sz="1467" dirty="0"/>
          </a:p>
        </p:txBody>
      </p:sp>
      <p:sp>
        <p:nvSpPr>
          <p:cNvPr id="62" name="Text 20">
            <a:extLst>
              <a:ext uri="{FF2B5EF4-FFF2-40B4-BE49-F238E27FC236}">
                <a16:creationId xmlns:a16="http://schemas.microsoft.com/office/drawing/2014/main" id="{42E50CD5-B106-F0AF-0306-50891A1CF53F}"/>
              </a:ext>
            </a:extLst>
          </p:cNvPr>
          <p:cNvSpPr/>
          <p:nvPr/>
        </p:nvSpPr>
        <p:spPr>
          <a:xfrm>
            <a:off x="1350848" y="5222197"/>
            <a:ext cx="4389120" cy="5364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solidFill>
                  <a:srgbClr val="403F3D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Companies partner with the NCAA and individual departments to sponsor events and programs.</a:t>
            </a:r>
            <a:endParaRPr lang="en-US" sz="1400" dirty="0"/>
          </a:p>
        </p:txBody>
      </p:sp>
      <p:sp>
        <p:nvSpPr>
          <p:cNvPr id="63" name="Shape 21">
            <a:extLst>
              <a:ext uri="{FF2B5EF4-FFF2-40B4-BE49-F238E27FC236}">
                <a16:creationId xmlns:a16="http://schemas.microsoft.com/office/drawing/2014/main" id="{07941338-36AF-44EC-90F0-90007F86E879}"/>
              </a:ext>
            </a:extLst>
          </p:cNvPr>
          <p:cNvSpPr/>
          <p:nvPr/>
        </p:nvSpPr>
        <p:spPr>
          <a:xfrm>
            <a:off x="6044768" y="933855"/>
            <a:ext cx="109728" cy="5056438"/>
          </a:xfrm>
          <a:prstGeom prst="rect">
            <a:avLst/>
          </a:prstGeom>
          <a:solidFill>
            <a:srgbClr val="E6E3DE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64" name="Shape 22">
            <a:extLst>
              <a:ext uri="{FF2B5EF4-FFF2-40B4-BE49-F238E27FC236}">
                <a16:creationId xmlns:a16="http://schemas.microsoft.com/office/drawing/2014/main" id="{2A9BB432-B00C-B6A8-0B82-54EFE7FCE9F6}"/>
              </a:ext>
            </a:extLst>
          </p:cNvPr>
          <p:cNvSpPr/>
          <p:nvPr/>
        </p:nvSpPr>
        <p:spPr>
          <a:xfrm>
            <a:off x="5886272" y="3186133"/>
            <a:ext cx="451104" cy="451104"/>
          </a:xfrm>
          <a:prstGeom prst="ellipse">
            <a:avLst/>
          </a:prstGeom>
          <a:solidFill>
            <a:srgbClr val="BF9B5F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65" name="Image 4" descr="preencoded.png">
            <a:extLst>
              <a:ext uri="{FF2B5EF4-FFF2-40B4-BE49-F238E27FC236}">
                <a16:creationId xmlns:a16="http://schemas.microsoft.com/office/drawing/2014/main" id="{F204D80B-E781-A77F-62CF-4643E7A62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7232" y="3247093"/>
            <a:ext cx="329184" cy="329184"/>
          </a:xfrm>
          <a:prstGeom prst="rect">
            <a:avLst/>
          </a:prstGeom>
        </p:spPr>
      </p:pic>
      <p:sp>
        <p:nvSpPr>
          <p:cNvPr id="66" name="Text 23">
            <a:extLst>
              <a:ext uri="{FF2B5EF4-FFF2-40B4-BE49-F238E27FC236}">
                <a16:creationId xmlns:a16="http://schemas.microsoft.com/office/drawing/2014/main" id="{DE366936-FB11-0BB3-F52C-1D52129366CB}"/>
              </a:ext>
            </a:extLst>
          </p:cNvPr>
          <p:cNvSpPr/>
          <p:nvPr/>
        </p:nvSpPr>
        <p:spPr>
          <a:xfrm>
            <a:off x="6349568" y="796501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kern="0" spc="400" dirty="0">
                <a:solidFill>
                  <a:srgbClr val="BF9B5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EMERGING</a:t>
            </a:r>
            <a:endParaRPr lang="en-US" sz="1600" dirty="0"/>
          </a:p>
        </p:txBody>
      </p:sp>
      <p:sp>
        <p:nvSpPr>
          <p:cNvPr id="67" name="Shape 24">
            <a:extLst>
              <a:ext uri="{FF2B5EF4-FFF2-40B4-BE49-F238E27FC236}">
                <a16:creationId xmlns:a16="http://schemas.microsoft.com/office/drawing/2014/main" id="{3A1B430D-7FA5-0A89-16FC-AAC461258415}"/>
              </a:ext>
            </a:extLst>
          </p:cNvPr>
          <p:cNvSpPr/>
          <p:nvPr/>
        </p:nvSpPr>
        <p:spPr>
          <a:xfrm>
            <a:off x="6349568" y="1137877"/>
            <a:ext cx="5486400" cy="2170176"/>
          </a:xfrm>
          <a:prstGeom prst="rect">
            <a:avLst/>
          </a:prstGeom>
          <a:solidFill>
            <a:srgbClr val="292928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68" name="Shape 25">
            <a:extLst>
              <a:ext uri="{FF2B5EF4-FFF2-40B4-BE49-F238E27FC236}">
                <a16:creationId xmlns:a16="http://schemas.microsoft.com/office/drawing/2014/main" id="{AA49A974-03FF-CDC8-A7CA-31E52C07829A}"/>
              </a:ext>
            </a:extLst>
          </p:cNvPr>
          <p:cNvSpPr/>
          <p:nvPr/>
        </p:nvSpPr>
        <p:spPr>
          <a:xfrm>
            <a:off x="6349568" y="1137877"/>
            <a:ext cx="85344" cy="2170176"/>
          </a:xfrm>
          <a:prstGeom prst="rect">
            <a:avLst/>
          </a:prstGeom>
          <a:solidFill>
            <a:srgbClr val="BF9B5F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69" name="Image 5" descr="preencoded.png">
            <a:extLst>
              <a:ext uri="{FF2B5EF4-FFF2-40B4-BE49-F238E27FC236}">
                <a16:creationId xmlns:a16="http://schemas.microsoft.com/office/drawing/2014/main" id="{4AA4C1BF-7CB6-1A35-115B-3771B37326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0256" y="1328279"/>
            <a:ext cx="707136" cy="707136"/>
          </a:xfrm>
          <a:prstGeom prst="rect">
            <a:avLst/>
          </a:prstGeom>
        </p:spPr>
      </p:pic>
      <p:sp>
        <p:nvSpPr>
          <p:cNvPr id="70" name="Text 26">
            <a:extLst>
              <a:ext uri="{FF2B5EF4-FFF2-40B4-BE49-F238E27FC236}">
                <a16:creationId xmlns:a16="http://schemas.microsoft.com/office/drawing/2014/main" id="{978D9E92-3140-F3F1-EEDC-0A53C0857DE6}"/>
              </a:ext>
            </a:extLst>
          </p:cNvPr>
          <p:cNvSpPr/>
          <p:nvPr/>
        </p:nvSpPr>
        <p:spPr>
          <a:xfrm>
            <a:off x="7317792" y="1211288"/>
            <a:ext cx="4267200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BF9B5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Private Equity Firms</a:t>
            </a:r>
            <a:endParaRPr lang="en-US" sz="1600" dirty="0"/>
          </a:p>
        </p:txBody>
      </p:sp>
      <p:sp>
        <p:nvSpPr>
          <p:cNvPr id="71" name="Text 27">
            <a:extLst>
              <a:ext uri="{FF2B5EF4-FFF2-40B4-BE49-F238E27FC236}">
                <a16:creationId xmlns:a16="http://schemas.microsoft.com/office/drawing/2014/main" id="{3ED27367-8D2C-29F2-D2C4-E5693A28F0D0}"/>
              </a:ext>
            </a:extLst>
          </p:cNvPr>
          <p:cNvSpPr/>
          <p:nvPr/>
        </p:nvSpPr>
        <p:spPr>
          <a:xfrm>
            <a:off x="7312736" y="1576789"/>
            <a:ext cx="4328160" cy="14264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>
                <a:solidFill>
                  <a:srgbClr val="C7C4C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Firms like RedBird Capital Partners and Sixth Street invest directly in athletic departments, providing capital in exchange for a share of future revenue streams.</a:t>
            </a:r>
            <a:endParaRPr lang="en-US" sz="1600" dirty="0"/>
          </a:p>
        </p:txBody>
      </p:sp>
      <p:sp>
        <p:nvSpPr>
          <p:cNvPr id="72" name="Shape 28">
            <a:extLst>
              <a:ext uri="{FF2B5EF4-FFF2-40B4-BE49-F238E27FC236}">
                <a16:creationId xmlns:a16="http://schemas.microsoft.com/office/drawing/2014/main" id="{A49D9D50-BAA4-52A4-2E1E-18271CD98EC4}"/>
              </a:ext>
            </a:extLst>
          </p:cNvPr>
          <p:cNvSpPr/>
          <p:nvPr/>
        </p:nvSpPr>
        <p:spPr>
          <a:xfrm>
            <a:off x="6349568" y="3478741"/>
            <a:ext cx="5486400" cy="2548128"/>
          </a:xfrm>
          <a:prstGeom prst="rect">
            <a:avLst/>
          </a:prstGeom>
          <a:solidFill>
            <a:srgbClr val="292928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73" name="Shape 29">
            <a:extLst>
              <a:ext uri="{FF2B5EF4-FFF2-40B4-BE49-F238E27FC236}">
                <a16:creationId xmlns:a16="http://schemas.microsoft.com/office/drawing/2014/main" id="{3BD8EE1D-F4F7-9638-FD22-0885F8A784C2}"/>
              </a:ext>
            </a:extLst>
          </p:cNvPr>
          <p:cNvSpPr/>
          <p:nvPr/>
        </p:nvSpPr>
        <p:spPr>
          <a:xfrm>
            <a:off x="6325184" y="3478741"/>
            <a:ext cx="109728" cy="2548128"/>
          </a:xfrm>
          <a:prstGeom prst="rect">
            <a:avLst/>
          </a:prstGeom>
          <a:solidFill>
            <a:srgbClr val="BF9B5F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74" name="Image 6" descr="preencoded.png">
            <a:extLst>
              <a:ext uri="{FF2B5EF4-FFF2-40B4-BE49-F238E27FC236}">
                <a16:creationId xmlns:a16="http://schemas.microsoft.com/office/drawing/2014/main" id="{3EA5F9A9-4F25-6F3B-F95A-7351B4C887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0256" y="3664733"/>
            <a:ext cx="707136" cy="707136"/>
          </a:xfrm>
          <a:prstGeom prst="rect">
            <a:avLst/>
          </a:prstGeom>
        </p:spPr>
      </p:pic>
      <p:sp>
        <p:nvSpPr>
          <p:cNvPr id="75" name="Text 30">
            <a:extLst>
              <a:ext uri="{FF2B5EF4-FFF2-40B4-BE49-F238E27FC236}">
                <a16:creationId xmlns:a16="http://schemas.microsoft.com/office/drawing/2014/main" id="{277D536B-FC77-3A6D-9245-A92B12260301}"/>
              </a:ext>
            </a:extLst>
          </p:cNvPr>
          <p:cNvSpPr/>
          <p:nvPr/>
        </p:nvSpPr>
        <p:spPr>
          <a:xfrm>
            <a:off x="7385888" y="3567197"/>
            <a:ext cx="4267200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BF9B5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Specialized Investment Funds</a:t>
            </a:r>
            <a:endParaRPr lang="en-US" sz="1600" dirty="0"/>
          </a:p>
        </p:txBody>
      </p:sp>
      <p:sp>
        <p:nvSpPr>
          <p:cNvPr id="76" name="Text 31">
            <a:extLst>
              <a:ext uri="{FF2B5EF4-FFF2-40B4-BE49-F238E27FC236}">
                <a16:creationId xmlns:a16="http://schemas.microsoft.com/office/drawing/2014/main" id="{F329D79D-4F4F-8A0B-1D34-EFBDA59BFD1A}"/>
              </a:ext>
            </a:extLst>
          </p:cNvPr>
          <p:cNvSpPr/>
          <p:nvPr/>
        </p:nvSpPr>
        <p:spPr>
          <a:xfrm>
            <a:off x="7373696" y="4015189"/>
            <a:ext cx="4267200" cy="1341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>
                <a:solidFill>
                  <a:srgbClr val="C7C4C1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Dedicated funds such as College Athletic Solutions (CAS) are being created specifically to invest in college athletics at scale.</a:t>
            </a:r>
            <a:endParaRPr lang="en-US" sz="1600" dirty="0"/>
          </a:p>
        </p:txBody>
      </p:sp>
      <p:sp>
        <p:nvSpPr>
          <p:cNvPr id="77" name="Shape 32">
            <a:extLst>
              <a:ext uri="{FF2B5EF4-FFF2-40B4-BE49-F238E27FC236}">
                <a16:creationId xmlns:a16="http://schemas.microsoft.com/office/drawing/2014/main" id="{C47CDDFB-9FF2-557B-D748-5C15E16E66F4}"/>
              </a:ext>
            </a:extLst>
          </p:cNvPr>
          <p:cNvSpPr/>
          <p:nvPr/>
        </p:nvSpPr>
        <p:spPr>
          <a:xfrm>
            <a:off x="6520256" y="5002741"/>
            <a:ext cx="5120640" cy="902208"/>
          </a:xfrm>
          <a:prstGeom prst="rect">
            <a:avLst/>
          </a:prstGeom>
          <a:solidFill>
            <a:srgbClr val="0A3D45"/>
          </a:solidFill>
          <a:ln w="12700">
            <a:solidFill>
              <a:srgbClr val="BF9B5F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pic>
        <p:nvPicPr>
          <p:cNvPr id="78" name="Image 7" descr="preencoded.png">
            <a:extLst>
              <a:ext uri="{FF2B5EF4-FFF2-40B4-BE49-F238E27FC236}">
                <a16:creationId xmlns:a16="http://schemas.microsoft.com/office/drawing/2014/main" id="{6CFA99CC-1D00-CD5F-57DA-8273783359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7792" y="5393013"/>
            <a:ext cx="243840" cy="243840"/>
          </a:xfrm>
          <a:prstGeom prst="rect">
            <a:avLst/>
          </a:prstGeom>
        </p:spPr>
      </p:pic>
      <p:sp>
        <p:nvSpPr>
          <p:cNvPr id="79" name="Text 33">
            <a:extLst>
              <a:ext uri="{FF2B5EF4-FFF2-40B4-BE49-F238E27FC236}">
                <a16:creationId xmlns:a16="http://schemas.microsoft.com/office/drawing/2014/main" id="{D835022E-1045-2B06-D741-BA863EBFB790}"/>
              </a:ext>
            </a:extLst>
          </p:cNvPr>
          <p:cNvSpPr/>
          <p:nvPr/>
        </p:nvSpPr>
        <p:spPr>
          <a:xfrm>
            <a:off x="6934784" y="5084760"/>
            <a:ext cx="4584192" cy="820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i="1" dirty="0">
                <a:solidFill>
                  <a:srgbClr val="D4B87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Example: Utah receives private equity investment of $500M (CNBC, Dec 2025)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113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73152"/>
          </a:xfrm>
          <a:prstGeom prst="rect">
            <a:avLst/>
          </a:prstGeom>
          <a:solidFill>
            <a:srgbClr val="0D6E7A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4" name="Text 2"/>
          <p:cNvSpPr/>
          <p:nvPr/>
        </p:nvSpPr>
        <p:spPr>
          <a:xfrm>
            <a:off x="609600" y="341376"/>
            <a:ext cx="10972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0F274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Revenue-Sharing Lifecycle &amp; Handoffs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304800" y="1158240"/>
            <a:ext cx="1645920" cy="1828800"/>
          </a:xfrm>
          <a:prstGeom prst="rect">
            <a:avLst/>
          </a:prstGeom>
          <a:solidFill>
            <a:srgbClr val="0F2744"/>
          </a:solidFill>
          <a:ln/>
          <a:effectLst>
            <a:outerShdw blurRad="762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" y="1377696"/>
            <a:ext cx="670560" cy="67056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04800" y="2109216"/>
            <a:ext cx="1645920" cy="792480"/>
          </a:xfrm>
          <a:prstGeom prst="rect">
            <a:avLst/>
          </a:prstGeom>
          <a:noFill/>
          <a:ln/>
        </p:spPr>
        <p:txBody>
          <a:bodyPr wrap="square" lIns="33867" tIns="33867" rIns="33867" bIns="33867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Eligibility</a:t>
            </a:r>
            <a:endParaRPr lang="en-US" sz="1200" dirty="0"/>
          </a:p>
          <a:p>
            <a:pPr algn="ctr"/>
            <a:r>
              <a:rPr lang="en-US" sz="1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&amp; Enrollment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1950720" y="1987296"/>
            <a:ext cx="268224" cy="146304"/>
          </a:xfrm>
          <a:prstGeom prst="rect">
            <a:avLst/>
          </a:prstGeom>
          <a:solidFill>
            <a:srgbClr val="6B7280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9" name="Shape 6"/>
          <p:cNvSpPr/>
          <p:nvPr/>
        </p:nvSpPr>
        <p:spPr>
          <a:xfrm>
            <a:off x="2157984" y="1926336"/>
            <a:ext cx="97536" cy="268224"/>
          </a:xfrm>
          <a:prstGeom prst="rect">
            <a:avLst/>
          </a:prstGeom>
          <a:solidFill>
            <a:srgbClr val="6B7280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10" name="Shape 7"/>
          <p:cNvSpPr/>
          <p:nvPr/>
        </p:nvSpPr>
        <p:spPr>
          <a:xfrm>
            <a:off x="2255520" y="1158240"/>
            <a:ext cx="1645920" cy="1828800"/>
          </a:xfrm>
          <a:prstGeom prst="rect">
            <a:avLst/>
          </a:prstGeom>
          <a:solidFill>
            <a:srgbClr val="0D6E7A"/>
          </a:solidFill>
          <a:ln/>
          <a:effectLst>
            <a:outerShdw blurRad="762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377696"/>
            <a:ext cx="670560" cy="67056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2255520" y="2109216"/>
            <a:ext cx="1645920" cy="792480"/>
          </a:xfrm>
          <a:prstGeom prst="rect">
            <a:avLst/>
          </a:prstGeom>
          <a:noFill/>
          <a:ln/>
        </p:spPr>
        <p:txBody>
          <a:bodyPr wrap="square" lIns="33867" tIns="33867" rIns="33867" bIns="33867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Cap Mgmt</a:t>
            </a:r>
            <a:endParaRPr lang="en-US" sz="1200" dirty="0"/>
          </a:p>
          <a:p>
            <a:pPr algn="ctr"/>
            <a:r>
              <a:rPr lang="en-US" sz="1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Platform</a:t>
            </a:r>
            <a:endParaRPr lang="en-US" sz="1200" dirty="0"/>
          </a:p>
        </p:txBody>
      </p:sp>
      <p:sp>
        <p:nvSpPr>
          <p:cNvPr id="13" name="Shape 9"/>
          <p:cNvSpPr/>
          <p:nvPr/>
        </p:nvSpPr>
        <p:spPr>
          <a:xfrm>
            <a:off x="3901440" y="1987296"/>
            <a:ext cx="268224" cy="146304"/>
          </a:xfrm>
          <a:prstGeom prst="rect">
            <a:avLst/>
          </a:prstGeom>
          <a:solidFill>
            <a:srgbClr val="6B7280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14" name="Shape 10"/>
          <p:cNvSpPr/>
          <p:nvPr/>
        </p:nvSpPr>
        <p:spPr>
          <a:xfrm>
            <a:off x="4108704" y="1926336"/>
            <a:ext cx="97536" cy="268224"/>
          </a:xfrm>
          <a:prstGeom prst="rect">
            <a:avLst/>
          </a:prstGeom>
          <a:solidFill>
            <a:srgbClr val="6B7280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15" name="Shape 11"/>
          <p:cNvSpPr/>
          <p:nvPr/>
        </p:nvSpPr>
        <p:spPr>
          <a:xfrm>
            <a:off x="4206240" y="1158240"/>
            <a:ext cx="1645920" cy="1828800"/>
          </a:xfrm>
          <a:prstGeom prst="rect">
            <a:avLst/>
          </a:prstGeom>
          <a:solidFill>
            <a:srgbClr val="2E4057"/>
          </a:solidFill>
          <a:ln/>
          <a:effectLst>
            <a:outerShdw blurRad="762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920" y="1377696"/>
            <a:ext cx="670560" cy="67056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4206240" y="2109216"/>
            <a:ext cx="1645920" cy="792480"/>
          </a:xfrm>
          <a:prstGeom prst="rect">
            <a:avLst/>
          </a:prstGeom>
          <a:noFill/>
          <a:ln/>
        </p:spPr>
        <p:txBody>
          <a:bodyPr wrap="square" lIns="33867" tIns="33867" rIns="33867" bIns="33867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Contract</a:t>
            </a:r>
            <a:endParaRPr lang="en-US" sz="1200" dirty="0"/>
          </a:p>
          <a:p>
            <a:pPr algn="ctr"/>
            <a:r>
              <a:rPr lang="en-US" sz="1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&amp; Approval</a:t>
            </a:r>
            <a:endParaRPr lang="en-US" sz="1200" dirty="0"/>
          </a:p>
        </p:txBody>
      </p:sp>
      <p:sp>
        <p:nvSpPr>
          <p:cNvPr id="18" name="Shape 13"/>
          <p:cNvSpPr/>
          <p:nvPr/>
        </p:nvSpPr>
        <p:spPr>
          <a:xfrm>
            <a:off x="5852160" y="1987296"/>
            <a:ext cx="268224" cy="146304"/>
          </a:xfrm>
          <a:prstGeom prst="rect">
            <a:avLst/>
          </a:prstGeom>
          <a:solidFill>
            <a:srgbClr val="6B7280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19" name="Shape 14"/>
          <p:cNvSpPr/>
          <p:nvPr/>
        </p:nvSpPr>
        <p:spPr>
          <a:xfrm>
            <a:off x="6059424" y="1926336"/>
            <a:ext cx="97536" cy="268224"/>
          </a:xfrm>
          <a:prstGeom prst="rect">
            <a:avLst/>
          </a:prstGeom>
          <a:solidFill>
            <a:srgbClr val="6B7280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20" name="Shape 15"/>
          <p:cNvSpPr/>
          <p:nvPr/>
        </p:nvSpPr>
        <p:spPr>
          <a:xfrm>
            <a:off x="6156960" y="1158240"/>
            <a:ext cx="1645920" cy="1828800"/>
          </a:xfrm>
          <a:prstGeom prst="rect">
            <a:avLst/>
          </a:prstGeom>
          <a:solidFill>
            <a:srgbClr val="C49A45"/>
          </a:solidFill>
          <a:ln/>
          <a:effectLst>
            <a:outerShdw blurRad="762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4640" y="1377696"/>
            <a:ext cx="670560" cy="670560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6156960" y="2109216"/>
            <a:ext cx="1645920" cy="792480"/>
          </a:xfrm>
          <a:prstGeom prst="rect">
            <a:avLst/>
          </a:prstGeom>
          <a:noFill/>
          <a:ln/>
        </p:spPr>
        <p:txBody>
          <a:bodyPr wrap="square" lIns="33867" tIns="33867" rIns="33867" bIns="33867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Payment</a:t>
            </a:r>
            <a:endParaRPr lang="en-US" sz="1200" dirty="0"/>
          </a:p>
          <a:p>
            <a:pPr algn="ctr"/>
            <a:r>
              <a:rPr lang="en-US" sz="1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Disbursement</a:t>
            </a:r>
            <a:endParaRPr lang="en-US" sz="1200" dirty="0"/>
          </a:p>
        </p:txBody>
      </p:sp>
      <p:sp>
        <p:nvSpPr>
          <p:cNvPr id="23" name="Shape 17"/>
          <p:cNvSpPr/>
          <p:nvPr/>
        </p:nvSpPr>
        <p:spPr>
          <a:xfrm>
            <a:off x="7802880" y="1987296"/>
            <a:ext cx="268224" cy="146304"/>
          </a:xfrm>
          <a:prstGeom prst="rect">
            <a:avLst/>
          </a:prstGeom>
          <a:solidFill>
            <a:srgbClr val="6B7280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24" name="Shape 18"/>
          <p:cNvSpPr/>
          <p:nvPr/>
        </p:nvSpPr>
        <p:spPr>
          <a:xfrm>
            <a:off x="8010144" y="1926336"/>
            <a:ext cx="97536" cy="268224"/>
          </a:xfrm>
          <a:prstGeom prst="rect">
            <a:avLst/>
          </a:prstGeom>
          <a:solidFill>
            <a:srgbClr val="6B7280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25" name="Shape 19"/>
          <p:cNvSpPr/>
          <p:nvPr/>
        </p:nvSpPr>
        <p:spPr>
          <a:xfrm>
            <a:off x="8107680" y="1158240"/>
            <a:ext cx="1645920" cy="1828800"/>
          </a:xfrm>
          <a:prstGeom prst="rect">
            <a:avLst/>
          </a:prstGeom>
          <a:solidFill>
            <a:srgbClr val="0D6E7A"/>
          </a:solidFill>
          <a:ln/>
          <a:effectLst>
            <a:outerShdw blurRad="762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5360" y="1377696"/>
            <a:ext cx="670560" cy="670560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8107680" y="2109216"/>
            <a:ext cx="1645920" cy="792480"/>
          </a:xfrm>
          <a:prstGeom prst="rect">
            <a:avLst/>
          </a:prstGeom>
          <a:noFill/>
          <a:ln/>
        </p:spPr>
        <p:txBody>
          <a:bodyPr wrap="square" lIns="33867" tIns="33867" rIns="33867" bIns="33867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Tax / 1099</a:t>
            </a:r>
            <a:endParaRPr lang="en-US" sz="1200" dirty="0"/>
          </a:p>
          <a:p>
            <a:pPr algn="ctr"/>
            <a:r>
              <a:rPr lang="en-US" sz="1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Reporting</a:t>
            </a:r>
            <a:endParaRPr lang="en-US" sz="1200" dirty="0"/>
          </a:p>
        </p:txBody>
      </p:sp>
      <p:sp>
        <p:nvSpPr>
          <p:cNvPr id="28" name="Shape 21"/>
          <p:cNvSpPr/>
          <p:nvPr/>
        </p:nvSpPr>
        <p:spPr>
          <a:xfrm>
            <a:off x="9753600" y="1987296"/>
            <a:ext cx="268224" cy="146304"/>
          </a:xfrm>
          <a:prstGeom prst="rect">
            <a:avLst/>
          </a:prstGeom>
          <a:solidFill>
            <a:srgbClr val="6B7280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29" name="Shape 22"/>
          <p:cNvSpPr/>
          <p:nvPr/>
        </p:nvSpPr>
        <p:spPr>
          <a:xfrm>
            <a:off x="9960864" y="1926336"/>
            <a:ext cx="97536" cy="268224"/>
          </a:xfrm>
          <a:prstGeom prst="rect">
            <a:avLst/>
          </a:prstGeom>
          <a:solidFill>
            <a:srgbClr val="6B7280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30" name="Shape 23"/>
          <p:cNvSpPr/>
          <p:nvPr/>
        </p:nvSpPr>
        <p:spPr>
          <a:xfrm>
            <a:off x="10058400" y="1158240"/>
            <a:ext cx="1645920" cy="1828800"/>
          </a:xfrm>
          <a:prstGeom prst="rect">
            <a:avLst/>
          </a:prstGeom>
          <a:solidFill>
            <a:srgbClr val="0F2744"/>
          </a:solidFill>
          <a:ln/>
          <a:effectLst>
            <a:outerShdw blurRad="762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pic>
        <p:nvPicPr>
          <p:cNvPr id="31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6080" y="1377696"/>
            <a:ext cx="670560" cy="670560"/>
          </a:xfrm>
          <a:prstGeom prst="rect">
            <a:avLst/>
          </a:prstGeom>
        </p:spPr>
      </p:pic>
      <p:sp>
        <p:nvSpPr>
          <p:cNvPr id="32" name="Text 24"/>
          <p:cNvSpPr/>
          <p:nvPr/>
        </p:nvSpPr>
        <p:spPr>
          <a:xfrm>
            <a:off x="10058400" y="2109216"/>
            <a:ext cx="1645920" cy="792480"/>
          </a:xfrm>
          <a:prstGeom prst="rect">
            <a:avLst/>
          </a:prstGeom>
          <a:noFill/>
          <a:ln/>
        </p:spPr>
        <p:txBody>
          <a:bodyPr wrap="square" lIns="33867" tIns="33867" rIns="33867" bIns="33867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Audit &amp;</a:t>
            </a:r>
            <a:endParaRPr lang="en-US" sz="1200" dirty="0"/>
          </a:p>
          <a:p>
            <a:pPr algn="ctr"/>
            <a:r>
              <a:rPr lang="en-US" sz="12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Reconciliation</a:t>
            </a:r>
            <a:endParaRPr lang="en-US" sz="1200" dirty="0"/>
          </a:p>
        </p:txBody>
      </p:sp>
      <p:sp>
        <p:nvSpPr>
          <p:cNvPr id="33" name="Shape 25"/>
          <p:cNvSpPr/>
          <p:nvPr/>
        </p:nvSpPr>
        <p:spPr>
          <a:xfrm>
            <a:off x="304800" y="3194304"/>
            <a:ext cx="1645920" cy="1097280"/>
          </a:xfrm>
          <a:prstGeom prst="rect">
            <a:avLst/>
          </a:prstGeom>
          <a:solidFill>
            <a:srgbClr val="FFF8E7"/>
          </a:solidFill>
          <a:ln w="12700">
            <a:solidFill>
              <a:srgbClr val="C49A45"/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34" name="Text 26"/>
          <p:cNvSpPr/>
          <p:nvPr/>
        </p:nvSpPr>
        <p:spPr>
          <a:xfrm>
            <a:off x="365760" y="3230880"/>
            <a:ext cx="1524000" cy="1024128"/>
          </a:xfrm>
          <a:prstGeom prst="rect">
            <a:avLst/>
          </a:prstGeom>
          <a:noFill/>
          <a:ln/>
        </p:spPr>
        <p:txBody>
          <a:bodyPr wrap="square" lIns="33867" tIns="33867" rIns="33867" bIns="33867" rtlCol="0" anchor="t"/>
          <a:lstStyle/>
          <a:p>
            <a:r>
              <a:rPr lang="en-US" sz="1400" dirty="0">
                <a:solidFill>
                  <a:srgbClr val="7A4F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⚠ Identity &amp; eligibility data; FERPA concerns</a:t>
            </a:r>
            <a:endParaRPr lang="en-US" sz="1400" dirty="0"/>
          </a:p>
        </p:txBody>
      </p:sp>
      <p:sp>
        <p:nvSpPr>
          <p:cNvPr id="35" name="Shape 27"/>
          <p:cNvSpPr/>
          <p:nvPr/>
        </p:nvSpPr>
        <p:spPr>
          <a:xfrm>
            <a:off x="2255520" y="3194304"/>
            <a:ext cx="1645920" cy="1097280"/>
          </a:xfrm>
          <a:prstGeom prst="rect">
            <a:avLst/>
          </a:prstGeom>
          <a:solidFill>
            <a:srgbClr val="FFF8E7"/>
          </a:solidFill>
          <a:ln w="12700">
            <a:solidFill>
              <a:srgbClr val="C49A45"/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36" name="Text 28"/>
          <p:cNvSpPr/>
          <p:nvPr/>
        </p:nvSpPr>
        <p:spPr>
          <a:xfrm>
            <a:off x="2316480" y="3230880"/>
            <a:ext cx="1524000" cy="1024128"/>
          </a:xfrm>
          <a:prstGeom prst="rect">
            <a:avLst/>
          </a:prstGeom>
          <a:noFill/>
          <a:ln/>
        </p:spPr>
        <p:txBody>
          <a:bodyPr wrap="square" lIns="33867" tIns="33867" rIns="33867" bIns="33867" rtlCol="0" anchor="t"/>
          <a:lstStyle/>
          <a:p>
            <a:r>
              <a:rPr lang="en-US" sz="1400" dirty="0">
                <a:solidFill>
                  <a:srgbClr val="7A4F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⚠ Vendor access to salary cap data; change mgmt</a:t>
            </a:r>
            <a:endParaRPr lang="en-US" sz="1400" dirty="0"/>
          </a:p>
        </p:txBody>
      </p:sp>
      <p:sp>
        <p:nvSpPr>
          <p:cNvPr id="37" name="Shape 29"/>
          <p:cNvSpPr/>
          <p:nvPr/>
        </p:nvSpPr>
        <p:spPr>
          <a:xfrm>
            <a:off x="4206240" y="3194304"/>
            <a:ext cx="1645920" cy="1097280"/>
          </a:xfrm>
          <a:prstGeom prst="rect">
            <a:avLst/>
          </a:prstGeom>
          <a:solidFill>
            <a:srgbClr val="FFF8E7"/>
          </a:solidFill>
          <a:ln w="12700">
            <a:solidFill>
              <a:srgbClr val="C49A45"/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38" name="Text 30"/>
          <p:cNvSpPr/>
          <p:nvPr/>
        </p:nvSpPr>
        <p:spPr>
          <a:xfrm>
            <a:off x="4267200" y="3230880"/>
            <a:ext cx="1524000" cy="1024128"/>
          </a:xfrm>
          <a:prstGeom prst="rect">
            <a:avLst/>
          </a:prstGeom>
          <a:noFill/>
          <a:ln/>
        </p:spPr>
        <p:txBody>
          <a:bodyPr wrap="square" lIns="33867" tIns="33867" rIns="33867" bIns="33867" rtlCol="0" anchor="t"/>
          <a:lstStyle/>
          <a:p>
            <a:r>
              <a:rPr lang="en-US" sz="1400" dirty="0">
                <a:solidFill>
                  <a:srgbClr val="7A4F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⚠ Approval workflow integrity; segregation of duties</a:t>
            </a:r>
            <a:endParaRPr lang="en-US" sz="1400" dirty="0"/>
          </a:p>
        </p:txBody>
      </p:sp>
      <p:sp>
        <p:nvSpPr>
          <p:cNvPr id="39" name="Shape 31"/>
          <p:cNvSpPr/>
          <p:nvPr/>
        </p:nvSpPr>
        <p:spPr>
          <a:xfrm>
            <a:off x="6156960" y="3194304"/>
            <a:ext cx="1645920" cy="1097280"/>
          </a:xfrm>
          <a:prstGeom prst="rect">
            <a:avLst/>
          </a:prstGeom>
          <a:solidFill>
            <a:srgbClr val="FFF8E7"/>
          </a:solidFill>
          <a:ln w="12700">
            <a:solidFill>
              <a:srgbClr val="C49A45"/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40" name="Text 32"/>
          <p:cNvSpPr/>
          <p:nvPr/>
        </p:nvSpPr>
        <p:spPr>
          <a:xfrm>
            <a:off x="6217920" y="3230880"/>
            <a:ext cx="1524000" cy="1024128"/>
          </a:xfrm>
          <a:prstGeom prst="rect">
            <a:avLst/>
          </a:prstGeom>
          <a:noFill/>
          <a:ln/>
        </p:spPr>
        <p:txBody>
          <a:bodyPr wrap="square" lIns="33867" tIns="33867" rIns="33867" bIns="33867" rtlCol="0" anchor="t"/>
          <a:lstStyle/>
          <a:p>
            <a:r>
              <a:rPr lang="en-US" sz="1400" dirty="0">
                <a:solidFill>
                  <a:srgbClr val="7A4F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⚠ Bank routing data; PII in transit/at rest</a:t>
            </a:r>
            <a:endParaRPr lang="en-US" sz="1400" dirty="0"/>
          </a:p>
        </p:txBody>
      </p:sp>
      <p:sp>
        <p:nvSpPr>
          <p:cNvPr id="41" name="Shape 33"/>
          <p:cNvSpPr/>
          <p:nvPr/>
        </p:nvSpPr>
        <p:spPr>
          <a:xfrm>
            <a:off x="8107680" y="3194304"/>
            <a:ext cx="1645920" cy="1097280"/>
          </a:xfrm>
          <a:prstGeom prst="rect">
            <a:avLst/>
          </a:prstGeom>
          <a:solidFill>
            <a:srgbClr val="FFF8E7"/>
          </a:solidFill>
          <a:ln w="12700">
            <a:solidFill>
              <a:srgbClr val="C49A45"/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42" name="Text 34"/>
          <p:cNvSpPr/>
          <p:nvPr/>
        </p:nvSpPr>
        <p:spPr>
          <a:xfrm>
            <a:off x="8168640" y="3230880"/>
            <a:ext cx="1524000" cy="1024128"/>
          </a:xfrm>
          <a:prstGeom prst="rect">
            <a:avLst/>
          </a:prstGeom>
          <a:noFill/>
          <a:ln/>
        </p:spPr>
        <p:txBody>
          <a:bodyPr wrap="square" lIns="33867" tIns="33867" rIns="33867" bIns="33867" rtlCol="0" anchor="t"/>
          <a:lstStyle/>
          <a:p>
            <a:r>
              <a:rPr lang="en-US" sz="1400" dirty="0">
                <a:solidFill>
                  <a:srgbClr val="7A4F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⚠ Tax ID, SSN; IRS compliance; data retention</a:t>
            </a:r>
            <a:endParaRPr lang="en-US" sz="1400" dirty="0"/>
          </a:p>
        </p:txBody>
      </p:sp>
      <p:sp>
        <p:nvSpPr>
          <p:cNvPr id="43" name="Shape 35"/>
          <p:cNvSpPr/>
          <p:nvPr/>
        </p:nvSpPr>
        <p:spPr>
          <a:xfrm>
            <a:off x="10058400" y="3194304"/>
            <a:ext cx="1645920" cy="1097280"/>
          </a:xfrm>
          <a:prstGeom prst="rect">
            <a:avLst/>
          </a:prstGeom>
          <a:solidFill>
            <a:srgbClr val="FFF8E7"/>
          </a:solidFill>
          <a:ln w="12700">
            <a:solidFill>
              <a:srgbClr val="C49A45"/>
            </a:solidFill>
            <a:prstDash val="solid"/>
          </a:ln>
        </p:spPr>
        <p:txBody>
          <a:bodyPr/>
          <a:lstStyle/>
          <a:p>
            <a:endParaRPr lang="en-US" sz="4000"/>
          </a:p>
        </p:txBody>
      </p:sp>
      <p:sp>
        <p:nvSpPr>
          <p:cNvPr id="44" name="Text 36"/>
          <p:cNvSpPr/>
          <p:nvPr/>
        </p:nvSpPr>
        <p:spPr>
          <a:xfrm>
            <a:off x="10119360" y="3230880"/>
            <a:ext cx="1524000" cy="1024128"/>
          </a:xfrm>
          <a:prstGeom prst="rect">
            <a:avLst/>
          </a:prstGeom>
          <a:noFill/>
          <a:ln/>
        </p:spPr>
        <p:txBody>
          <a:bodyPr wrap="square" lIns="33867" tIns="33867" rIns="33867" bIns="33867" rtlCol="0" anchor="t"/>
          <a:lstStyle/>
          <a:p>
            <a:r>
              <a:rPr lang="en-US" sz="1400" dirty="0">
                <a:solidFill>
                  <a:srgbClr val="7A4F0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⚠ Completeness; reconciliation gaps; logging</a:t>
            </a:r>
            <a:endParaRPr lang="en-US" sz="1400" dirty="0"/>
          </a:p>
        </p:txBody>
      </p:sp>
      <p:sp>
        <p:nvSpPr>
          <p:cNvPr id="45" name="Shape 37"/>
          <p:cNvSpPr/>
          <p:nvPr/>
        </p:nvSpPr>
        <p:spPr>
          <a:xfrm>
            <a:off x="487680" y="4450080"/>
            <a:ext cx="11216640" cy="73152"/>
          </a:xfrm>
          <a:prstGeom prst="rect">
            <a:avLst/>
          </a:prstGeom>
          <a:solidFill>
            <a:srgbClr val="E5E7EB"/>
          </a:solidFill>
          <a:ln/>
        </p:spPr>
        <p:txBody>
          <a:bodyPr/>
          <a:lstStyle/>
          <a:p>
            <a:endParaRPr lang="en-US" sz="4000"/>
          </a:p>
        </p:txBody>
      </p:sp>
      <p:sp>
        <p:nvSpPr>
          <p:cNvPr id="46" name="Text 38"/>
          <p:cNvSpPr/>
          <p:nvPr/>
        </p:nvSpPr>
        <p:spPr>
          <a:xfrm>
            <a:off x="487680" y="4572000"/>
            <a:ext cx="11216640" cy="243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400" b="1" kern="0" spc="267" dirty="0">
                <a:solidFill>
                  <a:srgbClr val="6B728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KEY VENDOR CATEGORIES</a:t>
            </a:r>
            <a:endParaRPr lang="en-US" sz="1400" dirty="0"/>
          </a:p>
        </p:txBody>
      </p:sp>
      <p:sp>
        <p:nvSpPr>
          <p:cNvPr id="47" name="Shape 39"/>
          <p:cNvSpPr/>
          <p:nvPr/>
        </p:nvSpPr>
        <p:spPr>
          <a:xfrm>
            <a:off x="487680" y="4876800"/>
            <a:ext cx="2682240" cy="51206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48" name="Shape 40"/>
          <p:cNvSpPr/>
          <p:nvPr/>
        </p:nvSpPr>
        <p:spPr>
          <a:xfrm>
            <a:off x="487680" y="4876800"/>
            <a:ext cx="73152" cy="512064"/>
          </a:xfrm>
          <a:prstGeom prst="rect">
            <a:avLst/>
          </a:prstGeom>
          <a:solidFill>
            <a:srgbClr val="0D6E7A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49" name="Text 41"/>
          <p:cNvSpPr/>
          <p:nvPr/>
        </p:nvSpPr>
        <p:spPr>
          <a:xfrm>
            <a:off x="670560" y="4925568"/>
            <a:ext cx="2438400" cy="414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3A3A3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Cap Mgmt: Teamworks / INFLCR / Opendorse</a:t>
            </a:r>
            <a:endParaRPr lang="en-US" sz="1400" dirty="0"/>
          </a:p>
        </p:txBody>
      </p:sp>
      <p:sp>
        <p:nvSpPr>
          <p:cNvPr id="50" name="Shape 42"/>
          <p:cNvSpPr/>
          <p:nvPr/>
        </p:nvSpPr>
        <p:spPr>
          <a:xfrm>
            <a:off x="3352800" y="4876800"/>
            <a:ext cx="2682240" cy="51206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51" name="Shape 43"/>
          <p:cNvSpPr/>
          <p:nvPr/>
        </p:nvSpPr>
        <p:spPr>
          <a:xfrm>
            <a:off x="3352800" y="4876800"/>
            <a:ext cx="73152" cy="512064"/>
          </a:xfrm>
          <a:prstGeom prst="rect">
            <a:avLst/>
          </a:prstGeom>
          <a:solidFill>
            <a:srgbClr val="0D6E7A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52" name="Text 44"/>
          <p:cNvSpPr/>
          <p:nvPr/>
        </p:nvSpPr>
        <p:spPr>
          <a:xfrm>
            <a:off x="3535680" y="4925568"/>
            <a:ext cx="2438400" cy="414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3A3A3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Payments: Heartland / Stripe / ACH Processors</a:t>
            </a:r>
            <a:endParaRPr lang="en-US" sz="1400" dirty="0"/>
          </a:p>
        </p:txBody>
      </p:sp>
      <p:sp>
        <p:nvSpPr>
          <p:cNvPr id="53" name="Shape 45"/>
          <p:cNvSpPr/>
          <p:nvPr/>
        </p:nvSpPr>
        <p:spPr>
          <a:xfrm>
            <a:off x="6217920" y="4876800"/>
            <a:ext cx="2682240" cy="51206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54" name="Shape 46"/>
          <p:cNvSpPr/>
          <p:nvPr/>
        </p:nvSpPr>
        <p:spPr>
          <a:xfrm>
            <a:off x="6217920" y="4876800"/>
            <a:ext cx="73152" cy="512064"/>
          </a:xfrm>
          <a:prstGeom prst="rect">
            <a:avLst/>
          </a:prstGeom>
          <a:solidFill>
            <a:srgbClr val="0D6E7A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55" name="Text 47"/>
          <p:cNvSpPr/>
          <p:nvPr/>
        </p:nvSpPr>
        <p:spPr>
          <a:xfrm>
            <a:off x="6400800" y="4925568"/>
            <a:ext cx="2438400" cy="414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3A3A3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Identity/Eligibility: NCAA Eligibility Center integrations</a:t>
            </a:r>
            <a:endParaRPr lang="en-US" sz="1400" dirty="0"/>
          </a:p>
        </p:txBody>
      </p:sp>
      <p:sp>
        <p:nvSpPr>
          <p:cNvPr id="56" name="Shape 48"/>
          <p:cNvSpPr/>
          <p:nvPr/>
        </p:nvSpPr>
        <p:spPr>
          <a:xfrm>
            <a:off x="9083040" y="4876800"/>
            <a:ext cx="2682240" cy="51206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57" name="Shape 49"/>
          <p:cNvSpPr/>
          <p:nvPr/>
        </p:nvSpPr>
        <p:spPr>
          <a:xfrm>
            <a:off x="9083040" y="4876800"/>
            <a:ext cx="73152" cy="512064"/>
          </a:xfrm>
          <a:prstGeom prst="rect">
            <a:avLst/>
          </a:prstGeom>
          <a:solidFill>
            <a:srgbClr val="0D6E7A"/>
          </a:solidFill>
          <a:ln/>
        </p:spPr>
        <p:txBody>
          <a:bodyPr/>
          <a:lstStyle/>
          <a:p>
            <a:endParaRPr lang="en-US" sz="3600"/>
          </a:p>
        </p:txBody>
      </p:sp>
      <p:sp>
        <p:nvSpPr>
          <p:cNvPr id="58" name="Text 50"/>
          <p:cNvSpPr/>
          <p:nvPr/>
        </p:nvSpPr>
        <p:spPr>
          <a:xfrm>
            <a:off x="9265920" y="4925568"/>
            <a:ext cx="2438400" cy="414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3A3A3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Tax: ADP / Paycom / Specialty 1099 Platforms</a:t>
            </a:r>
            <a:endParaRPr lang="en-US" sz="1400" dirty="0"/>
          </a:p>
        </p:txBody>
      </p:sp>
      <p:sp>
        <p:nvSpPr>
          <p:cNvPr id="59" name="Text 51"/>
          <p:cNvSpPr/>
          <p:nvPr/>
        </p:nvSpPr>
        <p:spPr>
          <a:xfrm>
            <a:off x="11582400" y="6461760"/>
            <a:ext cx="487680" cy="243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200" dirty="0">
                <a:solidFill>
                  <a:srgbClr val="6B7280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73152"/>
          </a:xfrm>
          <a:prstGeom prst="rect">
            <a:avLst/>
          </a:prstGeom>
          <a:solidFill>
            <a:srgbClr val="0D6E7A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4" name="Text 2"/>
          <p:cNvSpPr/>
          <p:nvPr/>
        </p:nvSpPr>
        <p:spPr>
          <a:xfrm>
            <a:off x="697152" y="30098"/>
            <a:ext cx="10972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0F274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Example Shared Responsibility Matrix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514272" y="523354"/>
            <a:ext cx="3779520" cy="463296"/>
          </a:xfrm>
          <a:prstGeom prst="rect">
            <a:avLst/>
          </a:prstGeom>
          <a:solidFill>
            <a:srgbClr val="0F2744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6" name="Text 4"/>
          <p:cNvSpPr/>
          <p:nvPr/>
        </p:nvSpPr>
        <p:spPr>
          <a:xfrm>
            <a:off x="514272" y="523354"/>
            <a:ext cx="3779520" cy="463296"/>
          </a:xfrm>
          <a:prstGeom prst="rect">
            <a:avLst/>
          </a:prstGeom>
          <a:noFill/>
          <a:ln/>
        </p:spPr>
        <p:txBody>
          <a:bodyPr wrap="square" lIns="33867" tIns="33867" rIns="33867" bIns="33867" rtlCol="0" anchor="ctr"/>
          <a:lstStyle/>
          <a:p>
            <a:pPr algn="ctr"/>
            <a:r>
              <a:rPr lang="en-US" sz="1267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Control Area</a:t>
            </a:r>
            <a:endParaRPr lang="en-US" sz="1267" dirty="0"/>
          </a:p>
        </p:txBody>
      </p:sp>
      <p:sp>
        <p:nvSpPr>
          <p:cNvPr id="7" name="Shape 5"/>
          <p:cNvSpPr/>
          <p:nvPr/>
        </p:nvSpPr>
        <p:spPr>
          <a:xfrm>
            <a:off x="4293792" y="523354"/>
            <a:ext cx="1706880" cy="463296"/>
          </a:xfrm>
          <a:prstGeom prst="rect">
            <a:avLst/>
          </a:prstGeom>
          <a:solidFill>
            <a:srgbClr val="0F2744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8" name="Text 6"/>
          <p:cNvSpPr/>
          <p:nvPr/>
        </p:nvSpPr>
        <p:spPr>
          <a:xfrm>
            <a:off x="4293792" y="523354"/>
            <a:ext cx="1706880" cy="463296"/>
          </a:xfrm>
          <a:prstGeom prst="rect">
            <a:avLst/>
          </a:prstGeom>
          <a:noFill/>
          <a:ln/>
        </p:spPr>
        <p:txBody>
          <a:bodyPr wrap="square" lIns="33867" tIns="33867" rIns="33867" bIns="33867" rtlCol="0" anchor="ctr"/>
          <a:lstStyle/>
          <a:p>
            <a:pPr algn="ctr"/>
            <a:r>
              <a:rPr lang="en-US" sz="1267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Athletics</a:t>
            </a:r>
            <a:endParaRPr lang="en-US" sz="1267" dirty="0"/>
          </a:p>
        </p:txBody>
      </p:sp>
      <p:sp>
        <p:nvSpPr>
          <p:cNvPr id="9" name="Shape 7"/>
          <p:cNvSpPr/>
          <p:nvPr/>
        </p:nvSpPr>
        <p:spPr>
          <a:xfrm>
            <a:off x="6000672" y="523354"/>
            <a:ext cx="1889760" cy="463296"/>
          </a:xfrm>
          <a:prstGeom prst="rect">
            <a:avLst/>
          </a:prstGeom>
          <a:solidFill>
            <a:srgbClr val="0F2744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10" name="Text 8"/>
          <p:cNvSpPr/>
          <p:nvPr/>
        </p:nvSpPr>
        <p:spPr>
          <a:xfrm>
            <a:off x="6000672" y="523354"/>
            <a:ext cx="1889760" cy="463296"/>
          </a:xfrm>
          <a:prstGeom prst="rect">
            <a:avLst/>
          </a:prstGeom>
          <a:noFill/>
          <a:ln/>
        </p:spPr>
        <p:txBody>
          <a:bodyPr wrap="square" lIns="33867" tIns="33867" rIns="33867" bIns="33867" rtlCol="0" anchor="ctr"/>
          <a:lstStyle/>
          <a:p>
            <a:pPr algn="ctr"/>
            <a:r>
              <a:rPr lang="en-US" sz="1267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University IT</a:t>
            </a:r>
            <a:endParaRPr lang="en-US" sz="1267" dirty="0"/>
          </a:p>
        </p:txBody>
      </p:sp>
      <p:sp>
        <p:nvSpPr>
          <p:cNvPr id="11" name="Shape 9"/>
          <p:cNvSpPr/>
          <p:nvPr/>
        </p:nvSpPr>
        <p:spPr>
          <a:xfrm>
            <a:off x="7890432" y="523354"/>
            <a:ext cx="1341120" cy="463296"/>
          </a:xfrm>
          <a:prstGeom prst="rect">
            <a:avLst/>
          </a:prstGeom>
          <a:solidFill>
            <a:srgbClr val="0F2744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12" name="Text 10"/>
          <p:cNvSpPr/>
          <p:nvPr/>
        </p:nvSpPr>
        <p:spPr>
          <a:xfrm>
            <a:off x="7890432" y="523354"/>
            <a:ext cx="1341120" cy="463296"/>
          </a:xfrm>
          <a:prstGeom prst="rect">
            <a:avLst/>
          </a:prstGeom>
          <a:noFill/>
          <a:ln/>
        </p:spPr>
        <p:txBody>
          <a:bodyPr wrap="square" lIns="33867" tIns="33867" rIns="33867" bIns="33867" rtlCol="0" anchor="ctr"/>
          <a:lstStyle/>
          <a:p>
            <a:pPr algn="ctr"/>
            <a:r>
              <a:rPr lang="en-US" sz="1267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Vendor</a:t>
            </a:r>
            <a:endParaRPr lang="en-US" sz="1267" dirty="0"/>
          </a:p>
        </p:txBody>
      </p:sp>
      <p:sp>
        <p:nvSpPr>
          <p:cNvPr id="13" name="Shape 11"/>
          <p:cNvSpPr/>
          <p:nvPr/>
        </p:nvSpPr>
        <p:spPr>
          <a:xfrm>
            <a:off x="9231552" y="523354"/>
            <a:ext cx="1463040" cy="463296"/>
          </a:xfrm>
          <a:prstGeom prst="rect">
            <a:avLst/>
          </a:prstGeom>
          <a:solidFill>
            <a:srgbClr val="0F2744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15" name="Shape 13"/>
          <p:cNvSpPr/>
          <p:nvPr/>
        </p:nvSpPr>
        <p:spPr>
          <a:xfrm>
            <a:off x="514272" y="1035418"/>
            <a:ext cx="10180320" cy="51206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16" name="Text 14"/>
          <p:cNvSpPr/>
          <p:nvPr/>
        </p:nvSpPr>
        <p:spPr>
          <a:xfrm>
            <a:off x="636192" y="1035418"/>
            <a:ext cx="3596640" cy="512064"/>
          </a:xfrm>
          <a:prstGeom prst="rect">
            <a:avLst/>
          </a:prstGeom>
          <a:noFill/>
          <a:ln/>
        </p:spPr>
        <p:txBody>
          <a:bodyPr wrap="square" lIns="67733" tIns="67733" rIns="67733" bIns="67733" rtlCol="0" anchor="ctr"/>
          <a:lstStyle/>
          <a:p>
            <a:r>
              <a:rPr lang="en-US" sz="1200" dirty="0">
                <a:solidFill>
                  <a:srgbClr val="3A3A3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Athlete Identity &amp; Eligibility Verification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4781472" y="1145146"/>
            <a:ext cx="731520" cy="292608"/>
          </a:xfrm>
          <a:prstGeom prst="rect">
            <a:avLst/>
          </a:prstGeom>
          <a:solidFill>
            <a:srgbClr val="0D6E7A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18" name="Text 16"/>
          <p:cNvSpPr/>
          <p:nvPr/>
        </p:nvSpPr>
        <p:spPr>
          <a:xfrm>
            <a:off x="4781472" y="1145146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Primary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6579792" y="1145146"/>
            <a:ext cx="731520" cy="292608"/>
          </a:xfrm>
          <a:prstGeom prst="rect">
            <a:avLst/>
          </a:prstGeom>
          <a:solidFill>
            <a:srgbClr val="C49A45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20" name="Text 18"/>
          <p:cNvSpPr/>
          <p:nvPr/>
        </p:nvSpPr>
        <p:spPr>
          <a:xfrm>
            <a:off x="6579792" y="1145146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Shared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514272" y="1565770"/>
            <a:ext cx="10180320" cy="512064"/>
          </a:xfrm>
          <a:prstGeom prst="rect">
            <a:avLst/>
          </a:prstGeom>
          <a:solidFill>
            <a:srgbClr val="F5F3EE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22" name="Text 20"/>
          <p:cNvSpPr/>
          <p:nvPr/>
        </p:nvSpPr>
        <p:spPr>
          <a:xfrm>
            <a:off x="636192" y="1565770"/>
            <a:ext cx="3596640" cy="512064"/>
          </a:xfrm>
          <a:prstGeom prst="rect">
            <a:avLst/>
          </a:prstGeom>
          <a:noFill/>
          <a:ln/>
        </p:spPr>
        <p:txBody>
          <a:bodyPr wrap="square" lIns="67733" tIns="67733" rIns="67733" bIns="67733" rtlCol="0" anchor="ctr"/>
          <a:lstStyle/>
          <a:p>
            <a:r>
              <a:rPr lang="en-US" sz="1200" dirty="0">
                <a:solidFill>
                  <a:srgbClr val="3A3A3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Cap Management System Configuration</a:t>
            </a:r>
            <a:endParaRPr lang="en-US" sz="1200" dirty="0"/>
          </a:p>
        </p:txBody>
      </p:sp>
      <p:sp>
        <p:nvSpPr>
          <p:cNvPr id="23" name="Shape 21"/>
          <p:cNvSpPr/>
          <p:nvPr/>
        </p:nvSpPr>
        <p:spPr>
          <a:xfrm>
            <a:off x="4781472" y="1675498"/>
            <a:ext cx="731520" cy="292608"/>
          </a:xfrm>
          <a:prstGeom prst="rect">
            <a:avLst/>
          </a:prstGeom>
          <a:solidFill>
            <a:srgbClr val="C49A45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24" name="Text 22"/>
          <p:cNvSpPr/>
          <p:nvPr/>
        </p:nvSpPr>
        <p:spPr>
          <a:xfrm>
            <a:off x="4781472" y="1675498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Shared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6579792" y="1675498"/>
            <a:ext cx="731520" cy="292608"/>
          </a:xfrm>
          <a:prstGeom prst="rect">
            <a:avLst/>
          </a:prstGeom>
          <a:solidFill>
            <a:srgbClr val="0D6E7A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26" name="Text 24"/>
          <p:cNvSpPr/>
          <p:nvPr/>
        </p:nvSpPr>
        <p:spPr>
          <a:xfrm>
            <a:off x="6579792" y="1675498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Primary</a:t>
            </a:r>
            <a:endParaRPr lang="en-US" sz="1000" dirty="0"/>
          </a:p>
        </p:txBody>
      </p:sp>
      <p:sp>
        <p:nvSpPr>
          <p:cNvPr id="29" name="Shape 27"/>
          <p:cNvSpPr/>
          <p:nvPr/>
        </p:nvSpPr>
        <p:spPr>
          <a:xfrm>
            <a:off x="514272" y="2096122"/>
            <a:ext cx="10180320" cy="51206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30" name="Text 28"/>
          <p:cNvSpPr/>
          <p:nvPr/>
        </p:nvSpPr>
        <p:spPr>
          <a:xfrm>
            <a:off x="636192" y="2096122"/>
            <a:ext cx="3596640" cy="512064"/>
          </a:xfrm>
          <a:prstGeom prst="rect">
            <a:avLst/>
          </a:prstGeom>
          <a:noFill/>
          <a:ln/>
        </p:spPr>
        <p:txBody>
          <a:bodyPr wrap="square" lIns="67733" tIns="67733" rIns="67733" bIns="67733" rtlCol="0" anchor="ctr"/>
          <a:lstStyle/>
          <a:p>
            <a:r>
              <a:rPr lang="en-US" sz="1200" dirty="0">
                <a:solidFill>
                  <a:srgbClr val="3A3A3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Payment Authorization Workflow</a:t>
            </a:r>
            <a:endParaRPr lang="en-US" sz="1200" dirty="0"/>
          </a:p>
        </p:txBody>
      </p:sp>
      <p:sp>
        <p:nvSpPr>
          <p:cNvPr id="31" name="Shape 29"/>
          <p:cNvSpPr/>
          <p:nvPr/>
        </p:nvSpPr>
        <p:spPr>
          <a:xfrm>
            <a:off x="4781472" y="2205850"/>
            <a:ext cx="731520" cy="292608"/>
          </a:xfrm>
          <a:prstGeom prst="rect">
            <a:avLst/>
          </a:prstGeom>
          <a:solidFill>
            <a:srgbClr val="0D6E7A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32" name="Text 30"/>
          <p:cNvSpPr/>
          <p:nvPr/>
        </p:nvSpPr>
        <p:spPr>
          <a:xfrm>
            <a:off x="4781472" y="2205850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Primary</a:t>
            </a:r>
            <a:endParaRPr lang="en-US" sz="1000" dirty="0"/>
          </a:p>
        </p:txBody>
      </p:sp>
      <p:sp>
        <p:nvSpPr>
          <p:cNvPr id="33" name="Shape 31"/>
          <p:cNvSpPr/>
          <p:nvPr/>
        </p:nvSpPr>
        <p:spPr>
          <a:xfrm>
            <a:off x="8195232" y="2205850"/>
            <a:ext cx="731520" cy="292608"/>
          </a:xfrm>
          <a:prstGeom prst="rect">
            <a:avLst/>
          </a:prstGeom>
          <a:solidFill>
            <a:srgbClr val="C49A45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34" name="Text 32"/>
          <p:cNvSpPr/>
          <p:nvPr/>
        </p:nvSpPr>
        <p:spPr>
          <a:xfrm>
            <a:off x="8195232" y="2205850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Shared</a:t>
            </a:r>
            <a:endParaRPr lang="en-US" sz="1000" dirty="0"/>
          </a:p>
        </p:txBody>
      </p:sp>
      <p:sp>
        <p:nvSpPr>
          <p:cNvPr id="35" name="Shape 33"/>
          <p:cNvSpPr/>
          <p:nvPr/>
        </p:nvSpPr>
        <p:spPr>
          <a:xfrm>
            <a:off x="514272" y="2626474"/>
            <a:ext cx="10180320" cy="512064"/>
          </a:xfrm>
          <a:prstGeom prst="rect">
            <a:avLst/>
          </a:prstGeom>
          <a:solidFill>
            <a:srgbClr val="F5F3EE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36" name="Text 34"/>
          <p:cNvSpPr/>
          <p:nvPr/>
        </p:nvSpPr>
        <p:spPr>
          <a:xfrm>
            <a:off x="636192" y="2626474"/>
            <a:ext cx="3596640" cy="512064"/>
          </a:xfrm>
          <a:prstGeom prst="rect">
            <a:avLst/>
          </a:prstGeom>
          <a:noFill/>
          <a:ln/>
        </p:spPr>
        <p:txBody>
          <a:bodyPr wrap="square" lIns="67733" tIns="67733" rIns="67733" bIns="67733" rtlCol="0" anchor="ctr"/>
          <a:lstStyle/>
          <a:p>
            <a:r>
              <a:rPr lang="en-US" sz="1200" dirty="0">
                <a:solidFill>
                  <a:srgbClr val="3A3A3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Vendor Access Control &amp; MFA Enforcement</a:t>
            </a:r>
            <a:endParaRPr lang="en-US" sz="1200" dirty="0"/>
          </a:p>
        </p:txBody>
      </p:sp>
      <p:sp>
        <p:nvSpPr>
          <p:cNvPr id="37" name="Shape 35"/>
          <p:cNvSpPr/>
          <p:nvPr/>
        </p:nvSpPr>
        <p:spPr>
          <a:xfrm>
            <a:off x="8195232" y="2736202"/>
            <a:ext cx="731520" cy="292608"/>
          </a:xfrm>
          <a:prstGeom prst="rect">
            <a:avLst/>
          </a:prstGeom>
          <a:solidFill>
            <a:srgbClr val="0D6E7A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38" name="Text 36"/>
          <p:cNvSpPr/>
          <p:nvPr/>
        </p:nvSpPr>
        <p:spPr>
          <a:xfrm>
            <a:off x="8195232" y="2736202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Primary</a:t>
            </a:r>
            <a:endParaRPr lang="en-US" sz="1000" dirty="0"/>
          </a:p>
        </p:txBody>
      </p:sp>
      <p:sp>
        <p:nvSpPr>
          <p:cNvPr id="39" name="Shape 37"/>
          <p:cNvSpPr/>
          <p:nvPr/>
        </p:nvSpPr>
        <p:spPr>
          <a:xfrm>
            <a:off x="514272" y="3156826"/>
            <a:ext cx="10180320" cy="51206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40" name="Text 38"/>
          <p:cNvSpPr/>
          <p:nvPr/>
        </p:nvSpPr>
        <p:spPr>
          <a:xfrm>
            <a:off x="636192" y="3156826"/>
            <a:ext cx="3596640" cy="512064"/>
          </a:xfrm>
          <a:prstGeom prst="rect">
            <a:avLst/>
          </a:prstGeom>
          <a:noFill/>
          <a:ln/>
        </p:spPr>
        <p:txBody>
          <a:bodyPr wrap="square" lIns="67733" tIns="67733" rIns="67733" bIns="67733" rtlCol="0" anchor="ctr"/>
          <a:lstStyle/>
          <a:p>
            <a:r>
              <a:rPr lang="en-US" sz="1200" dirty="0">
                <a:solidFill>
                  <a:srgbClr val="3A3A3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Data Encryption (Transit &amp; At Rest)</a:t>
            </a:r>
            <a:endParaRPr lang="en-US" sz="1200" dirty="0"/>
          </a:p>
        </p:txBody>
      </p:sp>
      <p:sp>
        <p:nvSpPr>
          <p:cNvPr id="41" name="Shape 39"/>
          <p:cNvSpPr/>
          <p:nvPr/>
        </p:nvSpPr>
        <p:spPr>
          <a:xfrm>
            <a:off x="6579792" y="3266554"/>
            <a:ext cx="731520" cy="292608"/>
          </a:xfrm>
          <a:prstGeom prst="rect">
            <a:avLst/>
          </a:prstGeom>
          <a:solidFill>
            <a:srgbClr val="C49A45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42" name="Text 40"/>
          <p:cNvSpPr/>
          <p:nvPr/>
        </p:nvSpPr>
        <p:spPr>
          <a:xfrm>
            <a:off x="6579792" y="3266554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Shared</a:t>
            </a:r>
            <a:endParaRPr lang="en-US" sz="1000" dirty="0"/>
          </a:p>
        </p:txBody>
      </p:sp>
      <p:sp>
        <p:nvSpPr>
          <p:cNvPr id="43" name="Shape 41"/>
          <p:cNvSpPr/>
          <p:nvPr/>
        </p:nvSpPr>
        <p:spPr>
          <a:xfrm>
            <a:off x="8195232" y="3266554"/>
            <a:ext cx="731520" cy="292608"/>
          </a:xfrm>
          <a:prstGeom prst="rect">
            <a:avLst/>
          </a:prstGeom>
          <a:solidFill>
            <a:srgbClr val="0D6E7A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44" name="Text 42"/>
          <p:cNvSpPr/>
          <p:nvPr/>
        </p:nvSpPr>
        <p:spPr>
          <a:xfrm>
            <a:off x="8195232" y="3266554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Primary</a:t>
            </a:r>
            <a:endParaRPr lang="en-US" sz="1000" dirty="0"/>
          </a:p>
        </p:txBody>
      </p:sp>
      <p:sp>
        <p:nvSpPr>
          <p:cNvPr id="45" name="Shape 43"/>
          <p:cNvSpPr/>
          <p:nvPr/>
        </p:nvSpPr>
        <p:spPr>
          <a:xfrm>
            <a:off x="514272" y="3687178"/>
            <a:ext cx="10180320" cy="512064"/>
          </a:xfrm>
          <a:prstGeom prst="rect">
            <a:avLst/>
          </a:prstGeom>
          <a:solidFill>
            <a:srgbClr val="F5F3EE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46" name="Text 44"/>
          <p:cNvSpPr/>
          <p:nvPr/>
        </p:nvSpPr>
        <p:spPr>
          <a:xfrm>
            <a:off x="636192" y="3687178"/>
            <a:ext cx="3596640" cy="512064"/>
          </a:xfrm>
          <a:prstGeom prst="rect">
            <a:avLst/>
          </a:prstGeom>
          <a:noFill/>
          <a:ln/>
        </p:spPr>
        <p:txBody>
          <a:bodyPr wrap="square" lIns="67733" tIns="67733" rIns="67733" bIns="67733" rtlCol="0" anchor="ctr"/>
          <a:lstStyle/>
          <a:p>
            <a:r>
              <a:rPr lang="en-US" sz="1200" dirty="0">
                <a:solidFill>
                  <a:srgbClr val="3A3A3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Audit Logging &amp; Monitoring</a:t>
            </a:r>
            <a:endParaRPr lang="en-US" sz="1200" dirty="0"/>
          </a:p>
        </p:txBody>
      </p:sp>
      <p:sp>
        <p:nvSpPr>
          <p:cNvPr id="47" name="Shape 45"/>
          <p:cNvSpPr/>
          <p:nvPr/>
        </p:nvSpPr>
        <p:spPr>
          <a:xfrm>
            <a:off x="6579792" y="3796906"/>
            <a:ext cx="731520" cy="292608"/>
          </a:xfrm>
          <a:prstGeom prst="rect">
            <a:avLst/>
          </a:prstGeom>
          <a:solidFill>
            <a:srgbClr val="0D6E7A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48" name="Text 46"/>
          <p:cNvSpPr/>
          <p:nvPr/>
        </p:nvSpPr>
        <p:spPr>
          <a:xfrm>
            <a:off x="6579792" y="3796906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Primary</a:t>
            </a:r>
            <a:endParaRPr lang="en-US" sz="1000" dirty="0"/>
          </a:p>
        </p:txBody>
      </p:sp>
      <p:sp>
        <p:nvSpPr>
          <p:cNvPr id="49" name="Shape 47"/>
          <p:cNvSpPr/>
          <p:nvPr/>
        </p:nvSpPr>
        <p:spPr>
          <a:xfrm>
            <a:off x="8195232" y="3796906"/>
            <a:ext cx="731520" cy="292608"/>
          </a:xfrm>
          <a:prstGeom prst="rect">
            <a:avLst/>
          </a:prstGeom>
          <a:solidFill>
            <a:srgbClr val="C49A45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50" name="Text 48"/>
          <p:cNvSpPr/>
          <p:nvPr/>
        </p:nvSpPr>
        <p:spPr>
          <a:xfrm>
            <a:off x="8195232" y="3796906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Shared</a:t>
            </a:r>
            <a:endParaRPr lang="en-US" sz="1000" dirty="0"/>
          </a:p>
        </p:txBody>
      </p:sp>
      <p:sp>
        <p:nvSpPr>
          <p:cNvPr id="51" name="Shape 49"/>
          <p:cNvSpPr/>
          <p:nvPr/>
        </p:nvSpPr>
        <p:spPr>
          <a:xfrm>
            <a:off x="514272" y="4217530"/>
            <a:ext cx="10180320" cy="51206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52" name="Text 50"/>
          <p:cNvSpPr/>
          <p:nvPr/>
        </p:nvSpPr>
        <p:spPr>
          <a:xfrm>
            <a:off x="636192" y="4217530"/>
            <a:ext cx="3596640" cy="512064"/>
          </a:xfrm>
          <a:prstGeom prst="rect">
            <a:avLst/>
          </a:prstGeom>
          <a:noFill/>
          <a:ln/>
        </p:spPr>
        <p:txBody>
          <a:bodyPr wrap="square" lIns="67733" tIns="67733" rIns="67733" bIns="67733" rtlCol="0" anchor="ctr"/>
          <a:lstStyle/>
          <a:p>
            <a:r>
              <a:rPr lang="en-US" sz="1200" dirty="0">
                <a:solidFill>
                  <a:srgbClr val="3A3A3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Third-Party Risk Assessment</a:t>
            </a:r>
            <a:endParaRPr lang="en-US" sz="1200" dirty="0"/>
          </a:p>
        </p:txBody>
      </p:sp>
      <p:sp>
        <p:nvSpPr>
          <p:cNvPr id="53" name="Shape 51"/>
          <p:cNvSpPr/>
          <p:nvPr/>
        </p:nvSpPr>
        <p:spPr>
          <a:xfrm>
            <a:off x="6579792" y="4327258"/>
            <a:ext cx="731520" cy="292608"/>
          </a:xfrm>
          <a:prstGeom prst="rect">
            <a:avLst/>
          </a:prstGeom>
          <a:solidFill>
            <a:srgbClr val="0D6E7A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54" name="Text 52"/>
          <p:cNvSpPr/>
          <p:nvPr/>
        </p:nvSpPr>
        <p:spPr>
          <a:xfrm>
            <a:off x="6579792" y="4327258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Primary</a:t>
            </a:r>
            <a:endParaRPr lang="en-US" sz="1000" dirty="0"/>
          </a:p>
        </p:txBody>
      </p:sp>
      <p:sp>
        <p:nvSpPr>
          <p:cNvPr id="56" name="Text 54"/>
          <p:cNvSpPr/>
          <p:nvPr/>
        </p:nvSpPr>
        <p:spPr>
          <a:xfrm>
            <a:off x="9597312" y="4327258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Shared</a:t>
            </a:r>
            <a:endParaRPr lang="en-US" sz="1000" dirty="0"/>
          </a:p>
        </p:txBody>
      </p:sp>
      <p:sp>
        <p:nvSpPr>
          <p:cNvPr id="57" name="Shape 55"/>
          <p:cNvSpPr/>
          <p:nvPr/>
        </p:nvSpPr>
        <p:spPr>
          <a:xfrm>
            <a:off x="514272" y="4747882"/>
            <a:ext cx="10180320" cy="512064"/>
          </a:xfrm>
          <a:prstGeom prst="rect">
            <a:avLst/>
          </a:prstGeom>
          <a:solidFill>
            <a:srgbClr val="F5F3EE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58" name="Text 56"/>
          <p:cNvSpPr/>
          <p:nvPr/>
        </p:nvSpPr>
        <p:spPr>
          <a:xfrm>
            <a:off x="636192" y="4747882"/>
            <a:ext cx="3596640" cy="512064"/>
          </a:xfrm>
          <a:prstGeom prst="rect">
            <a:avLst/>
          </a:prstGeom>
          <a:noFill/>
          <a:ln/>
        </p:spPr>
        <p:txBody>
          <a:bodyPr wrap="square" lIns="67733" tIns="67733" rIns="67733" bIns="67733" rtlCol="0" anchor="ctr"/>
          <a:lstStyle/>
          <a:p>
            <a:r>
              <a:rPr lang="en-US" sz="1200" dirty="0">
                <a:solidFill>
                  <a:srgbClr val="3A3A3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Incident Response &amp; Breach Notification</a:t>
            </a:r>
            <a:endParaRPr lang="en-US" sz="1200" dirty="0"/>
          </a:p>
        </p:txBody>
      </p:sp>
      <p:sp>
        <p:nvSpPr>
          <p:cNvPr id="59" name="Shape 57"/>
          <p:cNvSpPr/>
          <p:nvPr/>
        </p:nvSpPr>
        <p:spPr>
          <a:xfrm>
            <a:off x="4781472" y="4857610"/>
            <a:ext cx="731520" cy="292608"/>
          </a:xfrm>
          <a:prstGeom prst="rect">
            <a:avLst/>
          </a:prstGeom>
          <a:solidFill>
            <a:srgbClr val="C49A45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60" name="Text 58"/>
          <p:cNvSpPr/>
          <p:nvPr/>
        </p:nvSpPr>
        <p:spPr>
          <a:xfrm>
            <a:off x="4781472" y="4857610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Shared</a:t>
            </a:r>
            <a:endParaRPr lang="en-US" sz="1000" dirty="0"/>
          </a:p>
        </p:txBody>
      </p:sp>
      <p:sp>
        <p:nvSpPr>
          <p:cNvPr id="61" name="Shape 59"/>
          <p:cNvSpPr/>
          <p:nvPr/>
        </p:nvSpPr>
        <p:spPr>
          <a:xfrm>
            <a:off x="6579792" y="4857610"/>
            <a:ext cx="731520" cy="292608"/>
          </a:xfrm>
          <a:prstGeom prst="rect">
            <a:avLst/>
          </a:prstGeom>
          <a:solidFill>
            <a:srgbClr val="0D6E7A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62" name="Text 60"/>
          <p:cNvSpPr/>
          <p:nvPr/>
        </p:nvSpPr>
        <p:spPr>
          <a:xfrm>
            <a:off x="6579792" y="4857610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Primary</a:t>
            </a:r>
            <a:endParaRPr lang="en-US" sz="1000" dirty="0"/>
          </a:p>
        </p:txBody>
      </p:sp>
      <p:sp>
        <p:nvSpPr>
          <p:cNvPr id="63" name="Shape 61"/>
          <p:cNvSpPr/>
          <p:nvPr/>
        </p:nvSpPr>
        <p:spPr>
          <a:xfrm>
            <a:off x="8195232" y="4857610"/>
            <a:ext cx="731520" cy="292608"/>
          </a:xfrm>
          <a:prstGeom prst="rect">
            <a:avLst/>
          </a:prstGeom>
          <a:solidFill>
            <a:srgbClr val="0D6E7A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64" name="Text 62"/>
          <p:cNvSpPr/>
          <p:nvPr/>
        </p:nvSpPr>
        <p:spPr>
          <a:xfrm>
            <a:off x="8195232" y="4857610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Primary</a:t>
            </a:r>
            <a:endParaRPr lang="en-US" sz="1000" dirty="0"/>
          </a:p>
        </p:txBody>
      </p:sp>
      <p:sp>
        <p:nvSpPr>
          <p:cNvPr id="65" name="Shape 63"/>
          <p:cNvSpPr/>
          <p:nvPr/>
        </p:nvSpPr>
        <p:spPr>
          <a:xfrm>
            <a:off x="514272" y="5278234"/>
            <a:ext cx="10180320" cy="51206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66" name="Text 64"/>
          <p:cNvSpPr/>
          <p:nvPr/>
        </p:nvSpPr>
        <p:spPr>
          <a:xfrm>
            <a:off x="636192" y="5278234"/>
            <a:ext cx="3596640" cy="512064"/>
          </a:xfrm>
          <a:prstGeom prst="rect">
            <a:avLst/>
          </a:prstGeom>
          <a:noFill/>
          <a:ln/>
        </p:spPr>
        <p:txBody>
          <a:bodyPr wrap="square" lIns="67733" tIns="67733" rIns="67733" bIns="67733" rtlCol="0" anchor="ctr"/>
          <a:lstStyle/>
          <a:p>
            <a:r>
              <a:rPr lang="en-US" sz="1200" dirty="0">
                <a:solidFill>
                  <a:srgbClr val="3A3A3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1099 / Tax Data Accuracy &amp; Filing</a:t>
            </a:r>
            <a:endParaRPr lang="en-US" sz="1200" dirty="0"/>
          </a:p>
        </p:txBody>
      </p:sp>
      <p:sp>
        <p:nvSpPr>
          <p:cNvPr id="67" name="Shape 65"/>
          <p:cNvSpPr/>
          <p:nvPr/>
        </p:nvSpPr>
        <p:spPr>
          <a:xfrm>
            <a:off x="4781472" y="5387962"/>
            <a:ext cx="731520" cy="292608"/>
          </a:xfrm>
          <a:prstGeom prst="rect">
            <a:avLst/>
          </a:prstGeom>
          <a:solidFill>
            <a:srgbClr val="0D6E7A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68" name="Text 66"/>
          <p:cNvSpPr/>
          <p:nvPr/>
        </p:nvSpPr>
        <p:spPr>
          <a:xfrm>
            <a:off x="4781472" y="5387962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Primary</a:t>
            </a:r>
            <a:endParaRPr lang="en-US" sz="1000" dirty="0"/>
          </a:p>
        </p:txBody>
      </p:sp>
      <p:sp>
        <p:nvSpPr>
          <p:cNvPr id="69" name="Shape 67"/>
          <p:cNvSpPr/>
          <p:nvPr/>
        </p:nvSpPr>
        <p:spPr>
          <a:xfrm>
            <a:off x="8195232" y="5387962"/>
            <a:ext cx="731520" cy="292608"/>
          </a:xfrm>
          <a:prstGeom prst="rect">
            <a:avLst/>
          </a:prstGeom>
          <a:solidFill>
            <a:srgbClr val="C49A45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70" name="Text 68"/>
          <p:cNvSpPr/>
          <p:nvPr/>
        </p:nvSpPr>
        <p:spPr>
          <a:xfrm>
            <a:off x="8195232" y="5387962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Shared</a:t>
            </a:r>
            <a:endParaRPr lang="en-US" sz="1000" dirty="0"/>
          </a:p>
        </p:txBody>
      </p:sp>
      <p:sp>
        <p:nvSpPr>
          <p:cNvPr id="71" name="Shape 69"/>
          <p:cNvSpPr/>
          <p:nvPr/>
        </p:nvSpPr>
        <p:spPr>
          <a:xfrm>
            <a:off x="514272" y="5814682"/>
            <a:ext cx="670560" cy="243840"/>
          </a:xfrm>
          <a:prstGeom prst="rect">
            <a:avLst/>
          </a:prstGeom>
          <a:solidFill>
            <a:srgbClr val="0D6E7A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72" name="Text 70"/>
          <p:cNvSpPr/>
          <p:nvPr/>
        </p:nvSpPr>
        <p:spPr>
          <a:xfrm>
            <a:off x="1245792" y="5814682"/>
            <a:ext cx="2438400" cy="243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067" dirty="0">
                <a:solidFill>
                  <a:srgbClr val="3A3A3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Primary Owner</a:t>
            </a:r>
            <a:endParaRPr lang="en-US" sz="1067" dirty="0"/>
          </a:p>
        </p:txBody>
      </p:sp>
      <p:sp>
        <p:nvSpPr>
          <p:cNvPr id="73" name="Shape 71"/>
          <p:cNvSpPr/>
          <p:nvPr/>
        </p:nvSpPr>
        <p:spPr>
          <a:xfrm>
            <a:off x="3745152" y="5814682"/>
            <a:ext cx="670560" cy="243840"/>
          </a:xfrm>
          <a:prstGeom prst="rect">
            <a:avLst/>
          </a:prstGeom>
          <a:solidFill>
            <a:srgbClr val="C49A45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74" name="Text 72"/>
          <p:cNvSpPr/>
          <p:nvPr/>
        </p:nvSpPr>
        <p:spPr>
          <a:xfrm>
            <a:off x="4476672" y="5814682"/>
            <a:ext cx="3048000" cy="243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067" dirty="0">
                <a:solidFill>
                  <a:srgbClr val="3A3A3A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Shared Responsibility</a:t>
            </a:r>
            <a:endParaRPr lang="en-US" sz="1067" dirty="0"/>
          </a:p>
        </p:txBody>
      </p:sp>
      <p:sp>
        <p:nvSpPr>
          <p:cNvPr id="76" name="Text 32">
            <a:extLst>
              <a:ext uri="{FF2B5EF4-FFF2-40B4-BE49-F238E27FC236}">
                <a16:creationId xmlns:a16="http://schemas.microsoft.com/office/drawing/2014/main" id="{04AE0883-E09B-4F7C-A8BF-03DCA2D0193A}"/>
              </a:ext>
            </a:extLst>
          </p:cNvPr>
          <p:cNvSpPr/>
          <p:nvPr/>
        </p:nvSpPr>
        <p:spPr>
          <a:xfrm>
            <a:off x="10799680" y="2105526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Shared</a:t>
            </a:r>
            <a:endParaRPr lang="en-US" sz="1000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C4B4F07-FA1E-4C95-FC39-B6A101CBBC10}"/>
              </a:ext>
            </a:extLst>
          </p:cNvPr>
          <p:cNvGrpSpPr/>
          <p:nvPr/>
        </p:nvGrpSpPr>
        <p:grpSpPr>
          <a:xfrm>
            <a:off x="8195232" y="1646578"/>
            <a:ext cx="731520" cy="339815"/>
            <a:chOff x="11111030" y="2123580"/>
            <a:chExt cx="731520" cy="292608"/>
          </a:xfrm>
        </p:grpSpPr>
        <p:sp>
          <p:nvSpPr>
            <p:cNvPr id="77" name="Shape 71">
              <a:extLst>
                <a:ext uri="{FF2B5EF4-FFF2-40B4-BE49-F238E27FC236}">
                  <a16:creationId xmlns:a16="http://schemas.microsoft.com/office/drawing/2014/main" id="{69CEE40F-F71F-A032-2097-9E0B3D9C69E4}"/>
                </a:ext>
              </a:extLst>
            </p:cNvPr>
            <p:cNvSpPr/>
            <p:nvPr/>
          </p:nvSpPr>
          <p:spPr>
            <a:xfrm>
              <a:off x="11111030" y="2166677"/>
              <a:ext cx="731520" cy="249511"/>
            </a:xfrm>
            <a:prstGeom prst="rect">
              <a:avLst/>
            </a:prstGeom>
            <a:solidFill>
              <a:srgbClr val="C49A45"/>
            </a:solidFill>
            <a:ln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8" name="Text 32">
              <a:extLst>
                <a:ext uri="{FF2B5EF4-FFF2-40B4-BE49-F238E27FC236}">
                  <a16:creationId xmlns:a16="http://schemas.microsoft.com/office/drawing/2014/main" id="{D51BB6FA-3829-4EE5-3E5B-673E40724DDA}"/>
                </a:ext>
              </a:extLst>
            </p:cNvPr>
            <p:cNvSpPr/>
            <p:nvPr/>
          </p:nvSpPr>
          <p:spPr>
            <a:xfrm>
              <a:off x="11111030" y="2123580"/>
              <a:ext cx="73152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rgbClr val="FFFFFF"/>
                  </a:solidFill>
                  <a:latin typeface="Segoe UI" pitchFamily="34" charset="0"/>
                  <a:ea typeface="Segoe UI" pitchFamily="34" charset="-122"/>
                  <a:cs typeface="Segoe UI" pitchFamily="34" charset="-120"/>
                </a:rPr>
                <a:t>Shared</a:t>
              </a:r>
              <a:endParaRPr lang="en-US" sz="1000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74B8713-E6BF-A125-4BBF-565801B19124}"/>
              </a:ext>
            </a:extLst>
          </p:cNvPr>
          <p:cNvGrpSpPr/>
          <p:nvPr/>
        </p:nvGrpSpPr>
        <p:grpSpPr>
          <a:xfrm>
            <a:off x="6579792" y="2701968"/>
            <a:ext cx="731520" cy="339815"/>
            <a:chOff x="11111030" y="2123580"/>
            <a:chExt cx="731520" cy="292608"/>
          </a:xfrm>
        </p:grpSpPr>
        <p:sp>
          <p:nvSpPr>
            <p:cNvPr id="81" name="Shape 71">
              <a:extLst>
                <a:ext uri="{FF2B5EF4-FFF2-40B4-BE49-F238E27FC236}">
                  <a16:creationId xmlns:a16="http://schemas.microsoft.com/office/drawing/2014/main" id="{FE89A538-0F17-2DEF-B900-69123E4894DC}"/>
                </a:ext>
              </a:extLst>
            </p:cNvPr>
            <p:cNvSpPr/>
            <p:nvPr/>
          </p:nvSpPr>
          <p:spPr>
            <a:xfrm>
              <a:off x="11111030" y="2166677"/>
              <a:ext cx="731520" cy="249511"/>
            </a:xfrm>
            <a:prstGeom prst="rect">
              <a:avLst/>
            </a:prstGeom>
            <a:solidFill>
              <a:srgbClr val="C49A45"/>
            </a:solidFill>
            <a:ln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" name="Text 32">
              <a:extLst>
                <a:ext uri="{FF2B5EF4-FFF2-40B4-BE49-F238E27FC236}">
                  <a16:creationId xmlns:a16="http://schemas.microsoft.com/office/drawing/2014/main" id="{90BB6027-D538-BB97-CD37-29390E6702DD}"/>
                </a:ext>
              </a:extLst>
            </p:cNvPr>
            <p:cNvSpPr/>
            <p:nvPr/>
          </p:nvSpPr>
          <p:spPr>
            <a:xfrm>
              <a:off x="11111030" y="2123580"/>
              <a:ext cx="73152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rgbClr val="FFFFFF"/>
                  </a:solidFill>
                  <a:latin typeface="Segoe UI" pitchFamily="34" charset="0"/>
                  <a:ea typeface="Segoe UI" pitchFamily="34" charset="-122"/>
                  <a:cs typeface="Segoe UI" pitchFamily="34" charset="-120"/>
                </a:rPr>
                <a:t>Shared</a:t>
              </a:r>
              <a:endParaRPr lang="en-US" sz="1000" dirty="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FF80504-090F-5D40-0E42-DFD2A85D42C9}"/>
              </a:ext>
            </a:extLst>
          </p:cNvPr>
          <p:cNvGrpSpPr/>
          <p:nvPr/>
        </p:nvGrpSpPr>
        <p:grpSpPr>
          <a:xfrm>
            <a:off x="6579792" y="5340755"/>
            <a:ext cx="731520" cy="339815"/>
            <a:chOff x="11111030" y="2123580"/>
            <a:chExt cx="731520" cy="292608"/>
          </a:xfrm>
        </p:grpSpPr>
        <p:sp>
          <p:nvSpPr>
            <p:cNvPr id="84" name="Shape 71">
              <a:extLst>
                <a:ext uri="{FF2B5EF4-FFF2-40B4-BE49-F238E27FC236}">
                  <a16:creationId xmlns:a16="http://schemas.microsoft.com/office/drawing/2014/main" id="{BE9B57CD-3FF6-4D65-8AA0-E7F5A5CC999A}"/>
                </a:ext>
              </a:extLst>
            </p:cNvPr>
            <p:cNvSpPr/>
            <p:nvPr/>
          </p:nvSpPr>
          <p:spPr>
            <a:xfrm>
              <a:off x="11111030" y="2166677"/>
              <a:ext cx="731520" cy="249511"/>
            </a:xfrm>
            <a:prstGeom prst="rect">
              <a:avLst/>
            </a:prstGeom>
            <a:solidFill>
              <a:srgbClr val="C49A45"/>
            </a:solidFill>
            <a:ln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5" name="Text 32">
              <a:extLst>
                <a:ext uri="{FF2B5EF4-FFF2-40B4-BE49-F238E27FC236}">
                  <a16:creationId xmlns:a16="http://schemas.microsoft.com/office/drawing/2014/main" id="{81C30375-305B-B92B-986E-2AEC7EB2315C}"/>
                </a:ext>
              </a:extLst>
            </p:cNvPr>
            <p:cNvSpPr/>
            <p:nvPr/>
          </p:nvSpPr>
          <p:spPr>
            <a:xfrm>
              <a:off x="11111030" y="2123580"/>
              <a:ext cx="73152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rgbClr val="FFFFFF"/>
                  </a:solidFill>
                  <a:latin typeface="Segoe UI" pitchFamily="34" charset="0"/>
                  <a:ea typeface="Segoe UI" pitchFamily="34" charset="-122"/>
                  <a:cs typeface="Segoe UI" pitchFamily="34" charset="-120"/>
                </a:rPr>
                <a:t>Shared</a:t>
              </a:r>
              <a:endParaRPr lang="en-US" sz="1000" dirty="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8A6D3ED-221B-49A9-3975-0CB0E19E1B1A}"/>
              </a:ext>
            </a:extLst>
          </p:cNvPr>
          <p:cNvGrpSpPr/>
          <p:nvPr/>
        </p:nvGrpSpPr>
        <p:grpSpPr>
          <a:xfrm>
            <a:off x="4781472" y="4266147"/>
            <a:ext cx="731520" cy="339815"/>
            <a:chOff x="11111030" y="2123580"/>
            <a:chExt cx="731520" cy="292608"/>
          </a:xfrm>
        </p:grpSpPr>
        <p:sp>
          <p:nvSpPr>
            <p:cNvPr id="87" name="Shape 71">
              <a:extLst>
                <a:ext uri="{FF2B5EF4-FFF2-40B4-BE49-F238E27FC236}">
                  <a16:creationId xmlns:a16="http://schemas.microsoft.com/office/drawing/2014/main" id="{8CFEA82F-6B67-81C4-6B98-75E55BFEBAFC}"/>
                </a:ext>
              </a:extLst>
            </p:cNvPr>
            <p:cNvSpPr/>
            <p:nvPr/>
          </p:nvSpPr>
          <p:spPr>
            <a:xfrm>
              <a:off x="11111030" y="2166677"/>
              <a:ext cx="731520" cy="249511"/>
            </a:xfrm>
            <a:prstGeom prst="rect">
              <a:avLst/>
            </a:prstGeom>
            <a:solidFill>
              <a:srgbClr val="C49A45"/>
            </a:solidFill>
            <a:ln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8" name="Text 32">
              <a:extLst>
                <a:ext uri="{FF2B5EF4-FFF2-40B4-BE49-F238E27FC236}">
                  <a16:creationId xmlns:a16="http://schemas.microsoft.com/office/drawing/2014/main" id="{9761FACB-0232-0793-DAAA-13961404431A}"/>
                </a:ext>
              </a:extLst>
            </p:cNvPr>
            <p:cNvSpPr/>
            <p:nvPr/>
          </p:nvSpPr>
          <p:spPr>
            <a:xfrm>
              <a:off x="11111030" y="2123580"/>
              <a:ext cx="73152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rgbClr val="FFFFFF"/>
                  </a:solidFill>
                  <a:latin typeface="Segoe UI" pitchFamily="34" charset="0"/>
                  <a:ea typeface="Segoe UI" pitchFamily="34" charset="-122"/>
                  <a:cs typeface="Segoe UI" pitchFamily="34" charset="-120"/>
                </a:rPr>
                <a:t>Shared</a:t>
              </a:r>
              <a:endParaRPr lang="en-US" sz="1000" dirty="0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87C7663-819A-64E1-2C3B-EB692080F129}"/>
              </a:ext>
            </a:extLst>
          </p:cNvPr>
          <p:cNvGrpSpPr/>
          <p:nvPr/>
        </p:nvGrpSpPr>
        <p:grpSpPr>
          <a:xfrm>
            <a:off x="4781472" y="2690632"/>
            <a:ext cx="731520" cy="339815"/>
            <a:chOff x="11111030" y="2123580"/>
            <a:chExt cx="731520" cy="292608"/>
          </a:xfrm>
        </p:grpSpPr>
        <p:sp>
          <p:nvSpPr>
            <p:cNvPr id="90" name="Shape 71">
              <a:extLst>
                <a:ext uri="{FF2B5EF4-FFF2-40B4-BE49-F238E27FC236}">
                  <a16:creationId xmlns:a16="http://schemas.microsoft.com/office/drawing/2014/main" id="{B2448D18-AC77-6DD7-62B0-44C9A106BCFC}"/>
                </a:ext>
              </a:extLst>
            </p:cNvPr>
            <p:cNvSpPr/>
            <p:nvPr/>
          </p:nvSpPr>
          <p:spPr>
            <a:xfrm>
              <a:off x="11111030" y="2166677"/>
              <a:ext cx="731520" cy="249511"/>
            </a:xfrm>
            <a:prstGeom prst="rect">
              <a:avLst/>
            </a:prstGeom>
            <a:solidFill>
              <a:srgbClr val="C49A45"/>
            </a:solidFill>
            <a:ln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1" name="Text 32">
              <a:extLst>
                <a:ext uri="{FF2B5EF4-FFF2-40B4-BE49-F238E27FC236}">
                  <a16:creationId xmlns:a16="http://schemas.microsoft.com/office/drawing/2014/main" id="{057F1DA2-FB6D-641B-8E29-D46B92145D54}"/>
                </a:ext>
              </a:extLst>
            </p:cNvPr>
            <p:cNvSpPr/>
            <p:nvPr/>
          </p:nvSpPr>
          <p:spPr>
            <a:xfrm>
              <a:off x="11111030" y="2123580"/>
              <a:ext cx="73152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rgbClr val="FFFFFF"/>
                  </a:solidFill>
                  <a:latin typeface="Segoe UI" pitchFamily="34" charset="0"/>
                  <a:ea typeface="Segoe UI" pitchFamily="34" charset="-122"/>
                  <a:cs typeface="Segoe UI" pitchFamily="34" charset="-120"/>
                </a:rPr>
                <a:t>Shared</a:t>
              </a:r>
              <a:endParaRPr lang="en-US" sz="1000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D8CECF97277543A5E9D3D1D281E1C9" ma:contentTypeVersion="15" ma:contentTypeDescription="Create a new document." ma:contentTypeScope="" ma:versionID="955f1cafef099e37f32c9ca022dd83a4">
  <xsd:schema xmlns:xsd="http://www.w3.org/2001/XMLSchema" xmlns:xs="http://www.w3.org/2001/XMLSchema" xmlns:p="http://schemas.microsoft.com/office/2006/metadata/properties" xmlns:ns2="6a14ffba-8f1c-4d10-af01-ae154dbd531f" xmlns:ns3="133c5f9c-3e24-4f7a-976a-7e11b5d0ad11" targetNamespace="http://schemas.microsoft.com/office/2006/metadata/properties" ma:root="true" ma:fieldsID="f0f030521a26037b6394b585fb0cada0" ns2:_="" ns3:_="">
    <xsd:import namespace="6a14ffba-8f1c-4d10-af01-ae154dbd531f"/>
    <xsd:import namespace="133c5f9c-3e24-4f7a-976a-7e11b5d0ad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4ffba-8f1c-4d10-af01-ae154dbd53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eb52383-127c-47be-ae82-bafae2b473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c5f9c-3e24-4f7a-976a-7e11b5d0ad1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6f57eec-5ee8-41c2-9076-598c2bb67857}" ma:internalName="TaxCatchAll" ma:showField="CatchAllData" ma:web="133c5f9c-3e24-4f7a-976a-7e11b5d0ad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33c5f9c-3e24-4f7a-976a-7e11b5d0ad11" xsi:nil="true"/>
    <lcf76f155ced4ddcb4097134ff3c332f xmlns="6a14ffba-8f1c-4d10-af01-ae154dbd531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BAF063F-E888-4CE2-B713-7B4FE7BE35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DA8C29-DDB1-4DB7-B0B7-F9F8053C66FA}">
  <ds:schemaRefs>
    <ds:schemaRef ds:uri="133c5f9c-3e24-4f7a-976a-7e11b5d0ad11"/>
    <ds:schemaRef ds:uri="6a14ffba-8f1c-4d10-af01-ae154dbd53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A47E821-8008-4273-8F90-65881FC3EB82}">
  <ds:schemaRefs>
    <ds:schemaRef ds:uri="133c5f9c-3e24-4f7a-976a-7e11b5d0ad11"/>
    <ds:schemaRef ds:uri="6a14ffba-8f1c-4d10-af01-ae154dbd531f"/>
    <ds:schemaRef ds:uri="82503f46-9826-42c2-86ff-ea7cbe387080"/>
    <ds:schemaRef ds:uri="bff12c65-967a-4018-a79b-6a01a20e625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4950</TotalTime>
  <Words>1306</Words>
  <Application>Microsoft Office PowerPoint</Application>
  <PresentationFormat>Widescreen</PresentationFormat>
  <Paragraphs>234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Arial</vt:lpstr>
      <vt:lpstr>Calibri</vt:lpstr>
      <vt:lpstr>Georgia</vt:lpstr>
      <vt:lpstr>Segoe UI</vt:lpstr>
      <vt:lpstr>Office Theme</vt:lpstr>
      <vt:lpstr>PowerPoint Presentation</vt:lpstr>
      <vt:lpstr>Student Athlete Revenue Sharing </vt:lpstr>
      <vt:lpstr>Session Overview</vt:lpstr>
      <vt:lpstr>Question #1</vt:lpstr>
      <vt:lpstr>PowerPoint Presentation</vt:lpstr>
      <vt:lpstr>PowerPoint Presentation</vt:lpstr>
      <vt:lpstr>New Funding Partners</vt:lpstr>
      <vt:lpstr>PowerPoint Presentation</vt:lpstr>
      <vt:lpstr>PowerPoint Presentation</vt:lpstr>
      <vt:lpstr>Internal Audit Considerations</vt:lpstr>
      <vt:lpstr>Example Audit Areas</vt:lpstr>
      <vt:lpstr>PowerPoint Presentation</vt:lpstr>
      <vt:lpstr>Question #2</vt:lpstr>
      <vt:lpstr>Internal Audit Opportunities</vt:lpstr>
      <vt:lpstr>Question #3</vt:lpstr>
      <vt:lpstr>Internal Audit Opportunities</vt:lpstr>
      <vt:lpstr>Question #4</vt:lpstr>
      <vt:lpstr>Potential Findings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Dobbs</dc:creator>
  <cp:lastModifiedBy>Douglas, Paul</cp:lastModifiedBy>
  <cp:revision>1</cp:revision>
  <dcterms:created xsi:type="dcterms:W3CDTF">2024-01-11T21:45:42Z</dcterms:created>
  <dcterms:modified xsi:type="dcterms:W3CDTF">2026-03-23T12:55:27Z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0x010100A2D8CECF97277543A5E9D3D1D281E1C9</vt:lpwstr>
  </property>
  <property fmtid="{D5CDD505-2E9C-101B-9397-08002B2CF9AE}" pid="3" name="MediaServiceImageTags">
    <vt:lpwstr/>
  </property>
</Properties>
</file>