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07EABF-3F64-3D40-B978-E8788463AD0B}" v="3" dt="2025-10-31T20:46:52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1"/>
    <p:restoredTop sz="94737"/>
  </p:normalViewPr>
  <p:slideViewPr>
    <p:cSldViewPr snapToGrid="0">
      <p:cViewPr varScale="1">
        <p:scale>
          <a:sx n="103" d="100"/>
          <a:sy n="103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over with blue triangles and text&#10;&#10;AI-generated content may be incorrect.">
            <a:extLst>
              <a:ext uri="{FF2B5EF4-FFF2-40B4-BE49-F238E27FC236}">
                <a16:creationId xmlns:a16="http://schemas.microsoft.com/office/drawing/2014/main" id="{22E60DA8-9809-FF22-78D6-6464D69EF5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5AA2-4323-1D05-8FEF-816ADD50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2ADB7-DBCE-9ED8-9024-0F459A513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9F03C-4000-687C-A22F-1A628EFAC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8674F-F340-CDAA-D8D1-A96BD5EC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FA29A-DD66-C39C-8529-2B749453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14903-437F-1A4D-B572-FB56C561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3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5CFC-A95F-C90F-C5E0-6745B823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D1C79-694E-F8F9-781C-4454B41D1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1A0EA-38B8-80F5-535D-FD934BBF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794B5-0F83-C79F-6359-74F97599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2856-4F30-1F01-5A7A-2422D8CA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5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10E40-FBB1-EEEE-B936-4D31403D1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48E23-B371-722D-CF80-B1C22E186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9DC0-28B4-D458-656E-CD434EC2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9F1F8-03B0-3C43-55DC-F7C16ACEB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CE7DB-181D-2675-CAD8-9D2139AA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8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7C57-D8CD-7AF7-512E-25EAF3E4B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664E1-9993-6C04-870E-6397CC029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46C44-9D69-8E11-9AA2-2685FF41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C565D-BF0F-51D7-0323-48F250AE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9B5A9-F855-EF07-C418-3307EEA3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5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E2A9-61FF-DE2E-12AB-FABECA28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C1A38-0D74-956A-CB50-671AEC35A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024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55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1627-9F62-6607-7DBD-14FEAB42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FF1FA-978C-D747-E375-5E773435E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DBF71-2227-73CA-6E6D-F3303D2484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E65CB-2A8E-696B-DCAA-C07D011B1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2DE29-0624-3809-8795-A1B9E08B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5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8EB40-F333-AC74-0CE4-239A144F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75A14-97D3-1D2D-2DA0-B9D2F0602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93749-1D1D-6D42-EBD2-41F47542F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2D3B8-01AD-9372-AE4D-76C48151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142B-B5A6-F5DB-8965-8587AC29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C2760-46D0-93C4-4B04-0443D349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C3A4-1AEA-DFF5-C97E-CA1FD384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6CD7E-69F6-8494-9902-B08D773E1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78764-235C-3781-E681-61E7D9456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91D2AB-7B04-5EF4-0797-15C606793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4CA5C-AB4B-504F-87A7-D3DECA732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883A3-9278-732F-1E05-61F03560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B8806B-C9D4-23A3-69FA-BD59EFB8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68DE1-8BCC-6CA8-9283-05FEDB9C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6DDB-BB21-1229-A927-5A06ACCF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3335B-B400-14EB-7FEB-BFA630F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C1D8E-B0B3-4071-AA25-10C5E979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71E81-6E6B-E94D-9DF4-E558F6BF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2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22F7D-3592-0C64-B953-06D14F23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F8E911-5A2C-FA24-CB72-EEED0EFF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40A4-0ACB-42D2-4128-6EB15D70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6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D386-89D7-579E-3DE7-5C676CCC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F600D-6E88-D649-E54A-B3643A020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535AD-AD01-5002-3EC1-C9490883C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CFE11-9EBF-85E7-B367-A394231F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1A10D-7CF7-62E1-7C28-4CD2DFC7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56D5B-3C6A-40A2-1BC9-AD665BE8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5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BAB30-13CB-9AE7-7C88-7D32B86D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F1E5F-552D-7171-52DB-6F27FF765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86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03B90-94F5-0F8C-870B-407C4809299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5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C3F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55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2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ECE0-3995-80FC-2A2C-623D45917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42A5F-9A0A-2514-A2D6-FBE03944F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5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F3F5-BF4D-FA87-92EF-50F13775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997F-40BC-C927-ECF7-6C0837398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33AB6-0350-B7EC-E08F-055280F3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34419-B570-5720-2F17-A67C813EC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2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03BD-B9C1-9609-66FF-F28D9AA6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8811-AF13-DB66-DA6B-23CD3E7E5F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33057-74E9-6FF5-6534-4FF6C51986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8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7442D-B304-A8A7-9B55-CA11E15A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CDD64-B60B-A978-3433-11D64194C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7CE0C-35C9-E641-0B0D-6A6AA899E5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51A8B-E8B3-EFCC-E88C-D3B7DE727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FBF06-1F79-3EBD-56C8-45EA2092D2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2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3FBC-57F8-3F91-5FE3-83F59179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9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8F27-010A-0E66-8E69-4B9E920D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1A0A7-EE6A-F137-92BF-AEFEC3819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6BD63-F2E2-FE5C-7111-A684F44C7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1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D8CECF97277543A5E9D3D1D281E1C9" ma:contentTypeVersion="15" ma:contentTypeDescription="Create a new document." ma:contentTypeScope="" ma:versionID="955f1cafef099e37f32c9ca022dd83a4">
  <xsd:schema xmlns:xsd="http://www.w3.org/2001/XMLSchema" xmlns:xs="http://www.w3.org/2001/XMLSchema" xmlns:p="http://schemas.microsoft.com/office/2006/metadata/properties" xmlns:ns2="6a14ffba-8f1c-4d10-af01-ae154dbd531f" xmlns:ns3="133c5f9c-3e24-4f7a-976a-7e11b5d0ad11" targetNamespace="http://schemas.microsoft.com/office/2006/metadata/properties" ma:root="true" ma:fieldsID="f0f030521a26037b6394b585fb0cada0" ns2:_="" ns3:_="">
    <xsd:import namespace="6a14ffba-8f1c-4d10-af01-ae154dbd531f"/>
    <xsd:import namespace="133c5f9c-3e24-4f7a-976a-7e11b5d0ad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4ffba-8f1c-4d10-af01-ae154dbd5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eb52383-127c-47be-ae82-bafae2b473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c5f9c-3e24-4f7a-976a-7e11b5d0ad1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6f57eec-5ee8-41c2-9076-598c2bb67857}" ma:internalName="TaxCatchAll" ma:showField="CatchAllData" ma:web="133c5f9c-3e24-4f7a-976a-7e11b5d0ad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3c5f9c-3e24-4f7a-976a-7e11b5d0ad11" xsi:nil="true"/>
    <lcf76f155ced4ddcb4097134ff3c332f xmlns="6a14ffba-8f1c-4d10-af01-ae154dbd531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AF063F-E888-4CE2-B713-7B4FE7BE35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DA8C29-DDB1-4DB7-B0B7-F9F8053C6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4ffba-8f1c-4d10-af01-ae154dbd531f"/>
    <ds:schemaRef ds:uri="133c5f9c-3e24-4f7a-976a-7e11b5d0ad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47E821-8008-4273-8F90-65881FC3EB82}">
  <ds:schemaRefs>
    <ds:schemaRef ds:uri="http://schemas.openxmlformats.org/package/2006/metadata/core-properties"/>
    <ds:schemaRef ds:uri="http://www.w3.org/XML/1998/namespace"/>
    <ds:schemaRef ds:uri="bff12c65-967a-4018-a79b-6a01a20e6253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82503f46-9826-42c2-86ff-ea7cbe387080"/>
    <ds:schemaRef ds:uri="http://purl.org/dc/dcmitype/"/>
    <ds:schemaRef ds:uri="133c5f9c-3e24-4f7a-976a-7e11b5d0ad11"/>
    <ds:schemaRef ds:uri="6a14ffba-8f1c-4d10-af01-ae154dbd531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Dobbs</dc:creator>
  <cp:lastModifiedBy>Michael Baccelli</cp:lastModifiedBy>
  <cp:revision>3</cp:revision>
  <dcterms:created xsi:type="dcterms:W3CDTF">2024-01-11T21:45:42Z</dcterms:created>
  <dcterms:modified xsi:type="dcterms:W3CDTF">2026-01-14T15:43:17Z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0x010100A2D8CECF97277543A5E9D3D1D281E1C9</vt:lpwstr>
  </property>
  <property fmtid="{D5CDD505-2E9C-101B-9397-08002B2CF9AE}" pid="3" name="MediaServiceImageTags">
    <vt:lpwstr/>
  </property>
</Properties>
</file>