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0"/>
  </p:notesMasterIdLst>
  <p:sldIdLst>
    <p:sldId id="256" r:id="rId5"/>
    <p:sldId id="307" r:id="rId6"/>
    <p:sldId id="266" r:id="rId7"/>
    <p:sldId id="434" r:id="rId8"/>
    <p:sldId id="268" r:id="rId9"/>
    <p:sldId id="269" r:id="rId10"/>
    <p:sldId id="270" r:id="rId11"/>
    <p:sldId id="272" r:id="rId12"/>
    <p:sldId id="273" r:id="rId13"/>
    <p:sldId id="281" r:id="rId14"/>
    <p:sldId id="276" r:id="rId15"/>
    <p:sldId id="277" r:id="rId16"/>
    <p:sldId id="426" r:id="rId17"/>
    <p:sldId id="303" r:id="rId18"/>
    <p:sldId id="421" r:id="rId19"/>
    <p:sldId id="300" r:id="rId20"/>
    <p:sldId id="432" r:id="rId21"/>
    <p:sldId id="259" r:id="rId22"/>
    <p:sldId id="261" r:id="rId23"/>
    <p:sldId id="262" r:id="rId24"/>
    <p:sldId id="263" r:id="rId25"/>
    <p:sldId id="301" r:id="rId26"/>
    <p:sldId id="437" r:id="rId27"/>
    <p:sldId id="309" r:id="rId28"/>
    <p:sldId id="310" r:id="rId29"/>
    <p:sldId id="422" r:id="rId30"/>
    <p:sldId id="267" r:id="rId31"/>
    <p:sldId id="279" r:id="rId32"/>
    <p:sldId id="299" r:id="rId33"/>
    <p:sldId id="435" r:id="rId34"/>
    <p:sldId id="284" r:id="rId35"/>
    <p:sldId id="304" r:id="rId36"/>
    <p:sldId id="280" r:id="rId37"/>
    <p:sldId id="429" r:id="rId38"/>
    <p:sldId id="282" r:id="rId39"/>
    <p:sldId id="283" r:id="rId40"/>
    <p:sldId id="285" r:id="rId41"/>
    <p:sldId id="436" r:id="rId42"/>
    <p:sldId id="286" r:id="rId43"/>
    <p:sldId id="288" r:id="rId44"/>
    <p:sldId id="289" r:id="rId45"/>
    <p:sldId id="290" r:id="rId46"/>
    <p:sldId id="291" r:id="rId47"/>
    <p:sldId id="287" r:id="rId48"/>
    <p:sldId id="292" r:id="rId49"/>
    <p:sldId id="293" r:id="rId50"/>
    <p:sldId id="298" r:id="rId51"/>
    <p:sldId id="297" r:id="rId52"/>
    <p:sldId id="424" r:id="rId53"/>
    <p:sldId id="428" r:id="rId54"/>
    <p:sldId id="312" r:id="rId55"/>
    <p:sldId id="302" r:id="rId56"/>
    <p:sldId id="295" r:id="rId57"/>
    <p:sldId id="294" r:id="rId58"/>
    <p:sldId id="278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8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34.sv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4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4.sv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4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14.sv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8.svg"/><Relationship Id="rId5" Type="http://schemas.openxmlformats.org/officeDocument/2006/relationships/image" Target="../media/image40.png"/><Relationship Id="rId4" Type="http://schemas.openxmlformats.org/officeDocument/2006/relationships/image" Target="../media/image87.svg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92.sv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4.svg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44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34.sv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4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4.sv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svg"/><Relationship Id="rId1" Type="http://schemas.openxmlformats.org/officeDocument/2006/relationships/image" Target="../media/image64.pn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svg"/><Relationship Id="rId1" Type="http://schemas.openxmlformats.org/officeDocument/2006/relationships/image" Target="../media/image75.png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78.sv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14.sv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8.svg"/><Relationship Id="rId5" Type="http://schemas.openxmlformats.org/officeDocument/2006/relationships/image" Target="../media/image40.png"/><Relationship Id="rId4" Type="http://schemas.openxmlformats.org/officeDocument/2006/relationships/image" Target="../media/image87.svg"/></Relationships>
</file>

<file path=ppt/diagrams/_rels/drawing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92.sv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4.svg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44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2F16C-ED7D-4BA9-BE63-41ED0D1E45A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27AC4C-44B8-44F4-B6A5-3C2A1F7CFDE1}">
      <dgm:prSet/>
      <dgm:spPr/>
      <dgm:t>
        <a:bodyPr/>
        <a:lstStyle/>
        <a:p>
          <a:r>
            <a:rPr lang="en-US" dirty="0"/>
            <a:t>- Apply communication theory to improve stakeholder engagement</a:t>
          </a:r>
        </a:p>
      </dgm:t>
    </dgm:pt>
    <dgm:pt modelId="{5DA1948C-BCB0-42E9-AA60-F9ECB3536373}" type="parTrans" cxnId="{027E3C75-24BC-4A70-A20A-5068A6C9542C}">
      <dgm:prSet/>
      <dgm:spPr/>
      <dgm:t>
        <a:bodyPr/>
        <a:lstStyle/>
        <a:p>
          <a:endParaRPr lang="en-US"/>
        </a:p>
      </dgm:t>
    </dgm:pt>
    <dgm:pt modelId="{43C9967B-6B57-49CB-92A2-0CF455740075}" type="sibTrans" cxnId="{027E3C75-24BC-4A70-A20A-5068A6C9542C}">
      <dgm:prSet/>
      <dgm:spPr/>
      <dgm:t>
        <a:bodyPr/>
        <a:lstStyle/>
        <a:p>
          <a:endParaRPr lang="en-US"/>
        </a:p>
      </dgm:t>
    </dgm:pt>
    <dgm:pt modelId="{DC228C39-29BB-42FB-9C35-BEA7F68E0A18}">
      <dgm:prSet/>
      <dgm:spPr/>
      <dgm:t>
        <a:bodyPr/>
        <a:lstStyle/>
        <a:p>
          <a:r>
            <a:rPr lang="en-US" dirty="0"/>
            <a:t>- Increase auditor visibility, influence, and trust</a:t>
          </a:r>
        </a:p>
      </dgm:t>
    </dgm:pt>
    <dgm:pt modelId="{1086F2E4-5817-4042-8A75-02161FA0ADC1}" type="parTrans" cxnId="{ABDDF918-98EE-4FD2-8ACD-E04F92C4637A}">
      <dgm:prSet/>
      <dgm:spPr/>
      <dgm:t>
        <a:bodyPr/>
        <a:lstStyle/>
        <a:p>
          <a:endParaRPr lang="en-US"/>
        </a:p>
      </dgm:t>
    </dgm:pt>
    <dgm:pt modelId="{F2A7CC52-0E9C-4729-85C2-81D97C7D5460}" type="sibTrans" cxnId="{ABDDF918-98EE-4FD2-8ACD-E04F92C4637A}">
      <dgm:prSet/>
      <dgm:spPr/>
      <dgm:t>
        <a:bodyPr/>
        <a:lstStyle/>
        <a:p>
          <a:endParaRPr lang="en-US"/>
        </a:p>
      </dgm:t>
    </dgm:pt>
    <dgm:pt modelId="{7A6CCC00-4EC8-4B10-96F3-9404A712D604}">
      <dgm:prSet/>
      <dgm:spPr/>
      <dgm:t>
        <a:bodyPr/>
        <a:lstStyle/>
        <a:p>
          <a:r>
            <a:rPr lang="en-US" dirty="0"/>
            <a:t>- Use framing, listening, and positioning to gain traction</a:t>
          </a:r>
        </a:p>
      </dgm:t>
    </dgm:pt>
    <dgm:pt modelId="{DA85772D-6679-4C09-B359-6CDCFC7EE54C}" type="parTrans" cxnId="{96711E91-0C17-4DA0-82B0-9CEC141D6A0C}">
      <dgm:prSet/>
      <dgm:spPr/>
      <dgm:t>
        <a:bodyPr/>
        <a:lstStyle/>
        <a:p>
          <a:endParaRPr lang="en-US"/>
        </a:p>
      </dgm:t>
    </dgm:pt>
    <dgm:pt modelId="{ABA4AF16-0C03-4B8C-BB64-B72787A4AA2D}" type="sibTrans" cxnId="{96711E91-0C17-4DA0-82B0-9CEC141D6A0C}">
      <dgm:prSet/>
      <dgm:spPr/>
      <dgm:t>
        <a:bodyPr/>
        <a:lstStyle/>
        <a:p>
          <a:endParaRPr lang="en-US"/>
        </a:p>
      </dgm:t>
    </dgm:pt>
    <dgm:pt modelId="{53137C28-349E-47CE-9653-D6AE6F9CB7AB}" type="pres">
      <dgm:prSet presAssocID="{8392F16C-ED7D-4BA9-BE63-41ED0D1E45A5}" presName="root" presStyleCnt="0">
        <dgm:presLayoutVars>
          <dgm:dir/>
          <dgm:resizeHandles val="exact"/>
        </dgm:presLayoutVars>
      </dgm:prSet>
      <dgm:spPr/>
    </dgm:pt>
    <dgm:pt modelId="{66B358DF-D387-44FF-874D-3F4A331D9098}" type="pres">
      <dgm:prSet presAssocID="{0327AC4C-44B8-44F4-B6A5-3C2A1F7CFDE1}" presName="compNode" presStyleCnt="0"/>
      <dgm:spPr/>
    </dgm:pt>
    <dgm:pt modelId="{C1CBFC83-DC4A-41EB-8F14-717D210D4FF3}" type="pres">
      <dgm:prSet presAssocID="{0327AC4C-44B8-44F4-B6A5-3C2A1F7CFDE1}" presName="bgRect" presStyleLbl="bgShp" presStyleIdx="0" presStyleCnt="3"/>
      <dgm:spPr/>
    </dgm:pt>
    <dgm:pt modelId="{F0729284-8912-4067-9F07-739656A8FF73}" type="pres">
      <dgm:prSet presAssocID="{0327AC4C-44B8-44F4-B6A5-3C2A1F7CFD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C8B8A0B-76CF-4BC1-B2B9-5119E80EC9CD}" type="pres">
      <dgm:prSet presAssocID="{0327AC4C-44B8-44F4-B6A5-3C2A1F7CFDE1}" presName="spaceRect" presStyleCnt="0"/>
      <dgm:spPr/>
    </dgm:pt>
    <dgm:pt modelId="{B37F47FD-9D2F-4E9F-9E43-1DB5DE3FD254}" type="pres">
      <dgm:prSet presAssocID="{0327AC4C-44B8-44F4-B6A5-3C2A1F7CFDE1}" presName="parTx" presStyleLbl="revTx" presStyleIdx="0" presStyleCnt="3">
        <dgm:presLayoutVars>
          <dgm:chMax val="0"/>
          <dgm:chPref val="0"/>
        </dgm:presLayoutVars>
      </dgm:prSet>
      <dgm:spPr/>
    </dgm:pt>
    <dgm:pt modelId="{8F29D741-FEC5-4E45-9477-2F0F37247DCB}" type="pres">
      <dgm:prSet presAssocID="{43C9967B-6B57-49CB-92A2-0CF455740075}" presName="sibTrans" presStyleCnt="0"/>
      <dgm:spPr/>
    </dgm:pt>
    <dgm:pt modelId="{E6C5E6A9-B9DD-4075-80B4-FA06271C7F1A}" type="pres">
      <dgm:prSet presAssocID="{DC228C39-29BB-42FB-9C35-BEA7F68E0A18}" presName="compNode" presStyleCnt="0"/>
      <dgm:spPr/>
    </dgm:pt>
    <dgm:pt modelId="{26DAE6DA-EF48-42A9-95AE-A91FCCABCA08}" type="pres">
      <dgm:prSet presAssocID="{DC228C39-29BB-42FB-9C35-BEA7F68E0A18}" presName="bgRect" presStyleLbl="bgShp" presStyleIdx="1" presStyleCnt="3"/>
      <dgm:spPr/>
    </dgm:pt>
    <dgm:pt modelId="{2BD1096D-0071-480B-97E0-FECF12A04192}" type="pres">
      <dgm:prSet presAssocID="{DC228C39-29BB-42FB-9C35-BEA7F68E0A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BDF9CCB6-54BA-4DAB-A171-C26F247BE62C}" type="pres">
      <dgm:prSet presAssocID="{DC228C39-29BB-42FB-9C35-BEA7F68E0A18}" presName="spaceRect" presStyleCnt="0"/>
      <dgm:spPr/>
    </dgm:pt>
    <dgm:pt modelId="{30E69A69-ABA5-49BA-A9AE-644107C53134}" type="pres">
      <dgm:prSet presAssocID="{DC228C39-29BB-42FB-9C35-BEA7F68E0A18}" presName="parTx" presStyleLbl="revTx" presStyleIdx="1" presStyleCnt="3">
        <dgm:presLayoutVars>
          <dgm:chMax val="0"/>
          <dgm:chPref val="0"/>
        </dgm:presLayoutVars>
      </dgm:prSet>
      <dgm:spPr/>
    </dgm:pt>
    <dgm:pt modelId="{D29203F8-2C5B-472B-B70A-336D81D5B4C6}" type="pres">
      <dgm:prSet presAssocID="{F2A7CC52-0E9C-4729-85C2-81D97C7D5460}" presName="sibTrans" presStyleCnt="0"/>
      <dgm:spPr/>
    </dgm:pt>
    <dgm:pt modelId="{8A1C154A-5851-4890-8D4B-F120FAA1D614}" type="pres">
      <dgm:prSet presAssocID="{7A6CCC00-4EC8-4B10-96F3-9404A712D604}" presName="compNode" presStyleCnt="0"/>
      <dgm:spPr/>
    </dgm:pt>
    <dgm:pt modelId="{8390CCA4-0968-4EA2-A2BA-C63EB40045A6}" type="pres">
      <dgm:prSet presAssocID="{7A6CCC00-4EC8-4B10-96F3-9404A712D604}" presName="bgRect" presStyleLbl="bgShp" presStyleIdx="2" presStyleCnt="3"/>
      <dgm:spPr/>
    </dgm:pt>
    <dgm:pt modelId="{A8A69708-8335-4F39-ACCA-08F6E519EBF2}" type="pres">
      <dgm:prSet presAssocID="{7A6CCC00-4EC8-4B10-96F3-9404A712D6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BEA97CD-7F77-49E7-8AAE-8D11D1437E78}" type="pres">
      <dgm:prSet presAssocID="{7A6CCC00-4EC8-4B10-96F3-9404A712D604}" presName="spaceRect" presStyleCnt="0"/>
      <dgm:spPr/>
    </dgm:pt>
    <dgm:pt modelId="{8BFC7779-8155-48FA-801F-48586F35ED85}" type="pres">
      <dgm:prSet presAssocID="{7A6CCC00-4EC8-4B10-96F3-9404A712D60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B15BE03-29D1-40A8-82E1-B87EA80C536E}" type="presOf" srcId="{DC228C39-29BB-42FB-9C35-BEA7F68E0A18}" destId="{30E69A69-ABA5-49BA-A9AE-644107C53134}" srcOrd="0" destOrd="0" presId="urn:microsoft.com/office/officeart/2018/2/layout/IconVerticalSolidList"/>
    <dgm:cxn modelId="{ABDDF918-98EE-4FD2-8ACD-E04F92C4637A}" srcId="{8392F16C-ED7D-4BA9-BE63-41ED0D1E45A5}" destId="{DC228C39-29BB-42FB-9C35-BEA7F68E0A18}" srcOrd="1" destOrd="0" parTransId="{1086F2E4-5817-4042-8A75-02161FA0ADC1}" sibTransId="{F2A7CC52-0E9C-4729-85C2-81D97C7D5460}"/>
    <dgm:cxn modelId="{5002021D-6A3F-400C-9026-049A5989AC73}" type="presOf" srcId="{7A6CCC00-4EC8-4B10-96F3-9404A712D604}" destId="{8BFC7779-8155-48FA-801F-48586F35ED85}" srcOrd="0" destOrd="0" presId="urn:microsoft.com/office/officeart/2018/2/layout/IconVerticalSolidList"/>
    <dgm:cxn modelId="{58C0606A-247D-4F4A-AB1A-3CAA5AFAAC35}" type="presOf" srcId="{0327AC4C-44B8-44F4-B6A5-3C2A1F7CFDE1}" destId="{B37F47FD-9D2F-4E9F-9E43-1DB5DE3FD254}" srcOrd="0" destOrd="0" presId="urn:microsoft.com/office/officeart/2018/2/layout/IconVerticalSolidList"/>
    <dgm:cxn modelId="{027E3C75-24BC-4A70-A20A-5068A6C9542C}" srcId="{8392F16C-ED7D-4BA9-BE63-41ED0D1E45A5}" destId="{0327AC4C-44B8-44F4-B6A5-3C2A1F7CFDE1}" srcOrd="0" destOrd="0" parTransId="{5DA1948C-BCB0-42E9-AA60-F9ECB3536373}" sibTransId="{43C9967B-6B57-49CB-92A2-0CF455740075}"/>
    <dgm:cxn modelId="{96711E91-0C17-4DA0-82B0-9CEC141D6A0C}" srcId="{8392F16C-ED7D-4BA9-BE63-41ED0D1E45A5}" destId="{7A6CCC00-4EC8-4B10-96F3-9404A712D604}" srcOrd="2" destOrd="0" parTransId="{DA85772D-6679-4C09-B359-6CDCFC7EE54C}" sibTransId="{ABA4AF16-0C03-4B8C-BB64-B72787A4AA2D}"/>
    <dgm:cxn modelId="{062B1DAD-30FF-4897-88ED-B92159DFE6BE}" type="presOf" srcId="{8392F16C-ED7D-4BA9-BE63-41ED0D1E45A5}" destId="{53137C28-349E-47CE-9653-D6AE6F9CB7AB}" srcOrd="0" destOrd="0" presId="urn:microsoft.com/office/officeart/2018/2/layout/IconVerticalSolidList"/>
    <dgm:cxn modelId="{F2D1223A-8C23-425E-9ECC-DEDDD2CA06EE}" type="presParOf" srcId="{53137C28-349E-47CE-9653-D6AE6F9CB7AB}" destId="{66B358DF-D387-44FF-874D-3F4A331D9098}" srcOrd="0" destOrd="0" presId="urn:microsoft.com/office/officeart/2018/2/layout/IconVerticalSolidList"/>
    <dgm:cxn modelId="{AF014E70-C178-45AD-8A71-08AD2A512E95}" type="presParOf" srcId="{66B358DF-D387-44FF-874D-3F4A331D9098}" destId="{C1CBFC83-DC4A-41EB-8F14-717D210D4FF3}" srcOrd="0" destOrd="0" presId="urn:microsoft.com/office/officeart/2018/2/layout/IconVerticalSolidList"/>
    <dgm:cxn modelId="{8FECDBD8-BA04-432D-A8AE-579EED2D700A}" type="presParOf" srcId="{66B358DF-D387-44FF-874D-3F4A331D9098}" destId="{F0729284-8912-4067-9F07-739656A8FF73}" srcOrd="1" destOrd="0" presId="urn:microsoft.com/office/officeart/2018/2/layout/IconVerticalSolidList"/>
    <dgm:cxn modelId="{B3356728-9386-4315-8041-7395B265AAF3}" type="presParOf" srcId="{66B358DF-D387-44FF-874D-3F4A331D9098}" destId="{FC8B8A0B-76CF-4BC1-B2B9-5119E80EC9CD}" srcOrd="2" destOrd="0" presId="urn:microsoft.com/office/officeart/2018/2/layout/IconVerticalSolidList"/>
    <dgm:cxn modelId="{9450699C-D75A-424B-A04B-6484B50424D0}" type="presParOf" srcId="{66B358DF-D387-44FF-874D-3F4A331D9098}" destId="{B37F47FD-9D2F-4E9F-9E43-1DB5DE3FD254}" srcOrd="3" destOrd="0" presId="urn:microsoft.com/office/officeart/2018/2/layout/IconVerticalSolidList"/>
    <dgm:cxn modelId="{5C171A33-AEDB-4E68-8AD9-FAA086037082}" type="presParOf" srcId="{53137C28-349E-47CE-9653-D6AE6F9CB7AB}" destId="{8F29D741-FEC5-4E45-9477-2F0F37247DCB}" srcOrd="1" destOrd="0" presId="urn:microsoft.com/office/officeart/2018/2/layout/IconVerticalSolidList"/>
    <dgm:cxn modelId="{5E0274A4-78D6-478A-A37E-D912D90E5CC6}" type="presParOf" srcId="{53137C28-349E-47CE-9653-D6AE6F9CB7AB}" destId="{E6C5E6A9-B9DD-4075-80B4-FA06271C7F1A}" srcOrd="2" destOrd="0" presId="urn:microsoft.com/office/officeart/2018/2/layout/IconVerticalSolidList"/>
    <dgm:cxn modelId="{D5F58229-ED6F-474E-9E20-0F82B3152646}" type="presParOf" srcId="{E6C5E6A9-B9DD-4075-80B4-FA06271C7F1A}" destId="{26DAE6DA-EF48-42A9-95AE-A91FCCABCA08}" srcOrd="0" destOrd="0" presId="urn:microsoft.com/office/officeart/2018/2/layout/IconVerticalSolidList"/>
    <dgm:cxn modelId="{0E2B7FE1-33AB-4C98-A18E-948F4C83C7BA}" type="presParOf" srcId="{E6C5E6A9-B9DD-4075-80B4-FA06271C7F1A}" destId="{2BD1096D-0071-480B-97E0-FECF12A04192}" srcOrd="1" destOrd="0" presId="urn:microsoft.com/office/officeart/2018/2/layout/IconVerticalSolidList"/>
    <dgm:cxn modelId="{9F862136-7E62-4B09-99DB-5811A601DF1A}" type="presParOf" srcId="{E6C5E6A9-B9DD-4075-80B4-FA06271C7F1A}" destId="{BDF9CCB6-54BA-4DAB-A171-C26F247BE62C}" srcOrd="2" destOrd="0" presId="urn:microsoft.com/office/officeart/2018/2/layout/IconVerticalSolidList"/>
    <dgm:cxn modelId="{6BA59002-04B7-45C4-88F7-675B300217F9}" type="presParOf" srcId="{E6C5E6A9-B9DD-4075-80B4-FA06271C7F1A}" destId="{30E69A69-ABA5-49BA-A9AE-644107C53134}" srcOrd="3" destOrd="0" presId="urn:microsoft.com/office/officeart/2018/2/layout/IconVerticalSolidList"/>
    <dgm:cxn modelId="{71E1AD1D-84CA-4A5A-8452-FFCF95A57F0F}" type="presParOf" srcId="{53137C28-349E-47CE-9653-D6AE6F9CB7AB}" destId="{D29203F8-2C5B-472B-B70A-336D81D5B4C6}" srcOrd="3" destOrd="0" presId="urn:microsoft.com/office/officeart/2018/2/layout/IconVerticalSolidList"/>
    <dgm:cxn modelId="{F576FB6F-AA1F-4789-83B5-D0CA433E3952}" type="presParOf" srcId="{53137C28-349E-47CE-9653-D6AE6F9CB7AB}" destId="{8A1C154A-5851-4890-8D4B-F120FAA1D614}" srcOrd="4" destOrd="0" presId="urn:microsoft.com/office/officeart/2018/2/layout/IconVerticalSolidList"/>
    <dgm:cxn modelId="{B66C427A-19CB-4ABC-A7B9-5321E9E42E3B}" type="presParOf" srcId="{8A1C154A-5851-4890-8D4B-F120FAA1D614}" destId="{8390CCA4-0968-4EA2-A2BA-C63EB40045A6}" srcOrd="0" destOrd="0" presId="urn:microsoft.com/office/officeart/2018/2/layout/IconVerticalSolidList"/>
    <dgm:cxn modelId="{C4944750-8CA2-4F06-A209-CDE767938EFF}" type="presParOf" srcId="{8A1C154A-5851-4890-8D4B-F120FAA1D614}" destId="{A8A69708-8335-4F39-ACCA-08F6E519EBF2}" srcOrd="1" destOrd="0" presId="urn:microsoft.com/office/officeart/2018/2/layout/IconVerticalSolidList"/>
    <dgm:cxn modelId="{5190CFDA-8E89-4B12-8FDC-04EC52CC2E56}" type="presParOf" srcId="{8A1C154A-5851-4890-8D4B-F120FAA1D614}" destId="{5BEA97CD-7F77-49E7-8AAE-8D11D1437E78}" srcOrd="2" destOrd="0" presId="urn:microsoft.com/office/officeart/2018/2/layout/IconVerticalSolidList"/>
    <dgm:cxn modelId="{9F5169F7-5E90-4573-A234-03B093C09B54}" type="presParOf" srcId="{8A1C154A-5851-4890-8D4B-F120FAA1D614}" destId="{8BFC7779-8155-48FA-801F-48586F35ED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18EB42-9E9B-4989-AB18-DE6C1CC0353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624FD9-9F66-4094-A4FB-712BA22E2FC3}">
      <dgm:prSet/>
      <dgm:spPr/>
      <dgm:t>
        <a:bodyPr/>
        <a:lstStyle/>
        <a:p>
          <a:r>
            <a:rPr lang="en-US" dirty="0"/>
            <a:t>Definition: Adjust so people can hear you—without dumbing it down</a:t>
          </a:r>
        </a:p>
      </dgm:t>
    </dgm:pt>
    <dgm:pt modelId="{E1529BCD-11EF-42FD-950A-1F10BC6FA673}" type="parTrans" cxnId="{00530986-7C83-44E0-8048-3706F45C2614}">
      <dgm:prSet/>
      <dgm:spPr/>
      <dgm:t>
        <a:bodyPr/>
        <a:lstStyle/>
        <a:p>
          <a:endParaRPr lang="en-US"/>
        </a:p>
      </dgm:t>
    </dgm:pt>
    <dgm:pt modelId="{47515AFE-97B2-4261-8A65-25EF34ED4EBD}" type="sibTrans" cxnId="{00530986-7C83-44E0-8048-3706F45C2614}">
      <dgm:prSet/>
      <dgm:spPr/>
      <dgm:t>
        <a:bodyPr/>
        <a:lstStyle/>
        <a:p>
          <a:endParaRPr lang="en-US"/>
        </a:p>
      </dgm:t>
    </dgm:pt>
    <dgm:pt modelId="{5E7B2062-1183-44BF-82D6-DE432B753153}">
      <dgm:prSet/>
      <dgm:spPr/>
      <dgm:t>
        <a:bodyPr/>
        <a:lstStyle/>
        <a:p>
          <a:r>
            <a:rPr lang="en-US" dirty="0"/>
            <a:t>Pace: slow for decisions; fast for updates</a:t>
          </a:r>
        </a:p>
      </dgm:t>
    </dgm:pt>
    <dgm:pt modelId="{E259F62A-11CE-40DF-8AD8-494C2B74A29A}" type="parTrans" cxnId="{9DC9D621-A769-4450-8743-23CAF797F2A0}">
      <dgm:prSet/>
      <dgm:spPr/>
      <dgm:t>
        <a:bodyPr/>
        <a:lstStyle/>
        <a:p>
          <a:endParaRPr lang="en-US"/>
        </a:p>
      </dgm:t>
    </dgm:pt>
    <dgm:pt modelId="{EFA0F870-892A-4A35-A5E1-964C714BDA92}" type="sibTrans" cxnId="{9DC9D621-A769-4450-8743-23CAF797F2A0}">
      <dgm:prSet/>
      <dgm:spPr/>
      <dgm:t>
        <a:bodyPr/>
        <a:lstStyle/>
        <a:p>
          <a:endParaRPr lang="en-US"/>
        </a:p>
      </dgm:t>
    </dgm:pt>
    <dgm:pt modelId="{98A41A38-748C-41E6-BFFC-45076387A2F0}">
      <dgm:prSet/>
      <dgm:spPr/>
      <dgm:t>
        <a:bodyPr/>
        <a:lstStyle/>
        <a:p>
          <a:r>
            <a:rPr lang="en-US" dirty="0"/>
            <a:t>Channel: email for heads-up; in-person for commitment</a:t>
          </a:r>
        </a:p>
      </dgm:t>
    </dgm:pt>
    <dgm:pt modelId="{4F98BE8D-808A-4735-BD60-34D775EC31FF}" type="parTrans" cxnId="{1A90AF0C-8AE1-4DBB-9840-EA329C1B1491}">
      <dgm:prSet/>
      <dgm:spPr/>
      <dgm:t>
        <a:bodyPr/>
        <a:lstStyle/>
        <a:p>
          <a:endParaRPr lang="en-US"/>
        </a:p>
      </dgm:t>
    </dgm:pt>
    <dgm:pt modelId="{401C1B23-0CD0-4E9E-9883-69F3541FB30A}" type="sibTrans" cxnId="{1A90AF0C-8AE1-4DBB-9840-EA329C1B1491}">
      <dgm:prSet/>
      <dgm:spPr/>
      <dgm:t>
        <a:bodyPr/>
        <a:lstStyle/>
        <a:p>
          <a:endParaRPr lang="en-US"/>
        </a:p>
      </dgm:t>
    </dgm:pt>
    <dgm:pt modelId="{E7E79EBE-4207-4411-B370-5B6270104E8C}">
      <dgm:prSet/>
      <dgm:spPr/>
      <dgm:t>
        <a:bodyPr/>
        <a:lstStyle/>
        <a:p>
          <a:r>
            <a:rPr lang="en-US" dirty="0"/>
            <a:t>Detail: headline first; appendix later</a:t>
          </a:r>
        </a:p>
      </dgm:t>
    </dgm:pt>
    <dgm:pt modelId="{370AE797-17D5-42A9-8280-AAC40C80E9BF}" type="parTrans" cxnId="{BF1D4B73-9D37-401B-BAE4-0212C20BCB3E}">
      <dgm:prSet/>
      <dgm:spPr/>
      <dgm:t>
        <a:bodyPr/>
        <a:lstStyle/>
        <a:p>
          <a:endParaRPr lang="en-US"/>
        </a:p>
      </dgm:t>
    </dgm:pt>
    <dgm:pt modelId="{9F495BA3-6E2D-44E8-8E6D-5733097A7893}" type="sibTrans" cxnId="{BF1D4B73-9D37-401B-BAE4-0212C20BCB3E}">
      <dgm:prSet/>
      <dgm:spPr/>
      <dgm:t>
        <a:bodyPr/>
        <a:lstStyle/>
        <a:p>
          <a:endParaRPr lang="en-US"/>
        </a:p>
      </dgm:t>
    </dgm:pt>
    <dgm:pt modelId="{C93B2E69-9BAE-4B3F-BB72-58C53CF9D5C9}">
      <dgm:prSet/>
      <dgm:spPr/>
      <dgm:t>
        <a:bodyPr/>
        <a:lstStyle/>
        <a:p>
          <a:r>
            <a:rPr lang="en-US" dirty="0"/>
            <a:t>Tone: confident + curious</a:t>
          </a:r>
        </a:p>
      </dgm:t>
    </dgm:pt>
    <dgm:pt modelId="{74DA4334-8504-44E8-9710-3B24D88EA618}" type="parTrans" cxnId="{286BE12F-340A-4605-AF50-394A9D0A6894}">
      <dgm:prSet/>
      <dgm:spPr/>
      <dgm:t>
        <a:bodyPr/>
        <a:lstStyle/>
        <a:p>
          <a:endParaRPr lang="en-US"/>
        </a:p>
      </dgm:t>
    </dgm:pt>
    <dgm:pt modelId="{3CDE522B-7D73-4650-9E48-9F4F388F5687}" type="sibTrans" cxnId="{286BE12F-340A-4605-AF50-394A9D0A6894}">
      <dgm:prSet/>
      <dgm:spPr/>
      <dgm:t>
        <a:bodyPr/>
        <a:lstStyle/>
        <a:p>
          <a:endParaRPr lang="en-US"/>
        </a:p>
      </dgm:t>
    </dgm:pt>
    <dgm:pt modelId="{70BD4706-9F06-4832-AD72-01300EAB3C5F}" type="pres">
      <dgm:prSet presAssocID="{0918EB42-9E9B-4989-AB18-DE6C1CC03539}" presName="vert0" presStyleCnt="0">
        <dgm:presLayoutVars>
          <dgm:dir/>
          <dgm:animOne val="branch"/>
          <dgm:animLvl val="lvl"/>
        </dgm:presLayoutVars>
      </dgm:prSet>
      <dgm:spPr/>
    </dgm:pt>
    <dgm:pt modelId="{E5B041E6-9218-4B47-8FBA-526DA3E603D8}" type="pres">
      <dgm:prSet presAssocID="{C0624FD9-9F66-4094-A4FB-712BA22E2FC3}" presName="thickLine" presStyleLbl="alignNode1" presStyleIdx="0" presStyleCnt="5"/>
      <dgm:spPr/>
    </dgm:pt>
    <dgm:pt modelId="{9862FC6B-A9B8-4D9B-9538-7D2C6F8C5ECE}" type="pres">
      <dgm:prSet presAssocID="{C0624FD9-9F66-4094-A4FB-712BA22E2FC3}" presName="horz1" presStyleCnt="0"/>
      <dgm:spPr/>
    </dgm:pt>
    <dgm:pt modelId="{33A65349-451A-43C3-ACBD-288B6C2FF7FD}" type="pres">
      <dgm:prSet presAssocID="{C0624FD9-9F66-4094-A4FB-712BA22E2FC3}" presName="tx1" presStyleLbl="revTx" presStyleIdx="0" presStyleCnt="5"/>
      <dgm:spPr/>
    </dgm:pt>
    <dgm:pt modelId="{7C301B9F-F692-4339-AD5D-61CD0499883E}" type="pres">
      <dgm:prSet presAssocID="{C0624FD9-9F66-4094-A4FB-712BA22E2FC3}" presName="vert1" presStyleCnt="0"/>
      <dgm:spPr/>
    </dgm:pt>
    <dgm:pt modelId="{311B832D-2EBA-4010-BF3C-F474A4C4A492}" type="pres">
      <dgm:prSet presAssocID="{5E7B2062-1183-44BF-82D6-DE432B753153}" presName="thickLine" presStyleLbl="alignNode1" presStyleIdx="1" presStyleCnt="5"/>
      <dgm:spPr/>
    </dgm:pt>
    <dgm:pt modelId="{95859D01-75FC-4B42-AE16-36E9783F40CD}" type="pres">
      <dgm:prSet presAssocID="{5E7B2062-1183-44BF-82D6-DE432B753153}" presName="horz1" presStyleCnt="0"/>
      <dgm:spPr/>
    </dgm:pt>
    <dgm:pt modelId="{CA9FA14C-BA71-4278-BE68-D7F0A816F3F0}" type="pres">
      <dgm:prSet presAssocID="{5E7B2062-1183-44BF-82D6-DE432B753153}" presName="tx1" presStyleLbl="revTx" presStyleIdx="1" presStyleCnt="5"/>
      <dgm:spPr/>
    </dgm:pt>
    <dgm:pt modelId="{1C28C29B-F22A-4C82-8DD7-37AF1B3FC257}" type="pres">
      <dgm:prSet presAssocID="{5E7B2062-1183-44BF-82D6-DE432B753153}" presName="vert1" presStyleCnt="0"/>
      <dgm:spPr/>
    </dgm:pt>
    <dgm:pt modelId="{8593E1BC-D713-4071-8EE6-C1AFF90A629F}" type="pres">
      <dgm:prSet presAssocID="{98A41A38-748C-41E6-BFFC-45076387A2F0}" presName="thickLine" presStyleLbl="alignNode1" presStyleIdx="2" presStyleCnt="5"/>
      <dgm:spPr/>
    </dgm:pt>
    <dgm:pt modelId="{B4F3EAC3-5A38-4781-AEF2-326ED89B3DEF}" type="pres">
      <dgm:prSet presAssocID="{98A41A38-748C-41E6-BFFC-45076387A2F0}" presName="horz1" presStyleCnt="0"/>
      <dgm:spPr/>
    </dgm:pt>
    <dgm:pt modelId="{0D8ABB07-47AA-4188-AD2B-717182C0DF6E}" type="pres">
      <dgm:prSet presAssocID="{98A41A38-748C-41E6-BFFC-45076387A2F0}" presName="tx1" presStyleLbl="revTx" presStyleIdx="2" presStyleCnt="5"/>
      <dgm:spPr/>
    </dgm:pt>
    <dgm:pt modelId="{64A11740-FC17-45F3-AAD5-E8CFCDC54F80}" type="pres">
      <dgm:prSet presAssocID="{98A41A38-748C-41E6-BFFC-45076387A2F0}" presName="vert1" presStyleCnt="0"/>
      <dgm:spPr/>
    </dgm:pt>
    <dgm:pt modelId="{5241C360-D532-43B7-B4DB-57A654D88924}" type="pres">
      <dgm:prSet presAssocID="{E7E79EBE-4207-4411-B370-5B6270104E8C}" presName="thickLine" presStyleLbl="alignNode1" presStyleIdx="3" presStyleCnt="5"/>
      <dgm:spPr/>
    </dgm:pt>
    <dgm:pt modelId="{0819E5C6-BAD0-4162-BB5E-8C42B99FD60F}" type="pres">
      <dgm:prSet presAssocID="{E7E79EBE-4207-4411-B370-5B6270104E8C}" presName="horz1" presStyleCnt="0"/>
      <dgm:spPr/>
    </dgm:pt>
    <dgm:pt modelId="{B4F67F5E-C68E-4085-A859-C5CE4B3881D0}" type="pres">
      <dgm:prSet presAssocID="{E7E79EBE-4207-4411-B370-5B6270104E8C}" presName="tx1" presStyleLbl="revTx" presStyleIdx="3" presStyleCnt="5"/>
      <dgm:spPr/>
    </dgm:pt>
    <dgm:pt modelId="{FF6DA332-66BE-4EB1-ADE5-28DC47D93E23}" type="pres">
      <dgm:prSet presAssocID="{E7E79EBE-4207-4411-B370-5B6270104E8C}" presName="vert1" presStyleCnt="0"/>
      <dgm:spPr/>
    </dgm:pt>
    <dgm:pt modelId="{A0498AD0-7006-494F-9603-39BC36A3840F}" type="pres">
      <dgm:prSet presAssocID="{C93B2E69-9BAE-4B3F-BB72-58C53CF9D5C9}" presName="thickLine" presStyleLbl="alignNode1" presStyleIdx="4" presStyleCnt="5"/>
      <dgm:spPr/>
    </dgm:pt>
    <dgm:pt modelId="{ED65BAB1-87E3-4EDA-8CE1-0BA26D372C45}" type="pres">
      <dgm:prSet presAssocID="{C93B2E69-9BAE-4B3F-BB72-58C53CF9D5C9}" presName="horz1" presStyleCnt="0"/>
      <dgm:spPr/>
    </dgm:pt>
    <dgm:pt modelId="{1DC14990-DED5-4E5A-9730-421AEAB3675E}" type="pres">
      <dgm:prSet presAssocID="{C93B2E69-9BAE-4B3F-BB72-58C53CF9D5C9}" presName="tx1" presStyleLbl="revTx" presStyleIdx="4" presStyleCnt="5"/>
      <dgm:spPr/>
    </dgm:pt>
    <dgm:pt modelId="{A1F81251-CE20-421C-A372-56CC6457C9DC}" type="pres">
      <dgm:prSet presAssocID="{C93B2E69-9BAE-4B3F-BB72-58C53CF9D5C9}" presName="vert1" presStyleCnt="0"/>
      <dgm:spPr/>
    </dgm:pt>
  </dgm:ptLst>
  <dgm:cxnLst>
    <dgm:cxn modelId="{1A90AF0C-8AE1-4DBB-9840-EA329C1B1491}" srcId="{0918EB42-9E9B-4989-AB18-DE6C1CC03539}" destId="{98A41A38-748C-41E6-BFFC-45076387A2F0}" srcOrd="2" destOrd="0" parTransId="{4F98BE8D-808A-4735-BD60-34D775EC31FF}" sibTransId="{401C1B23-0CD0-4E9E-9883-69F3541FB30A}"/>
    <dgm:cxn modelId="{9DC9D621-A769-4450-8743-23CAF797F2A0}" srcId="{0918EB42-9E9B-4989-AB18-DE6C1CC03539}" destId="{5E7B2062-1183-44BF-82D6-DE432B753153}" srcOrd="1" destOrd="0" parTransId="{E259F62A-11CE-40DF-8AD8-494C2B74A29A}" sibTransId="{EFA0F870-892A-4A35-A5E1-964C714BDA92}"/>
    <dgm:cxn modelId="{74C2F626-B2E2-4F96-86A2-006D52F154A9}" type="presOf" srcId="{0918EB42-9E9B-4989-AB18-DE6C1CC03539}" destId="{70BD4706-9F06-4832-AD72-01300EAB3C5F}" srcOrd="0" destOrd="0" presId="urn:microsoft.com/office/officeart/2008/layout/LinedList"/>
    <dgm:cxn modelId="{286BE12F-340A-4605-AF50-394A9D0A6894}" srcId="{0918EB42-9E9B-4989-AB18-DE6C1CC03539}" destId="{C93B2E69-9BAE-4B3F-BB72-58C53CF9D5C9}" srcOrd="4" destOrd="0" parTransId="{74DA4334-8504-44E8-9710-3B24D88EA618}" sibTransId="{3CDE522B-7D73-4650-9E48-9F4F388F5687}"/>
    <dgm:cxn modelId="{D339506C-801D-4BE5-9285-D3A14DD7C768}" type="presOf" srcId="{C0624FD9-9F66-4094-A4FB-712BA22E2FC3}" destId="{33A65349-451A-43C3-ACBD-288B6C2FF7FD}" srcOrd="0" destOrd="0" presId="urn:microsoft.com/office/officeart/2008/layout/LinedList"/>
    <dgm:cxn modelId="{BF1D4B73-9D37-401B-BAE4-0212C20BCB3E}" srcId="{0918EB42-9E9B-4989-AB18-DE6C1CC03539}" destId="{E7E79EBE-4207-4411-B370-5B6270104E8C}" srcOrd="3" destOrd="0" parTransId="{370AE797-17D5-42A9-8280-AAC40C80E9BF}" sibTransId="{9F495BA3-6E2D-44E8-8E6D-5733097A7893}"/>
    <dgm:cxn modelId="{067D8B57-1204-4B59-AB33-90071DDBD37E}" type="presOf" srcId="{C93B2E69-9BAE-4B3F-BB72-58C53CF9D5C9}" destId="{1DC14990-DED5-4E5A-9730-421AEAB3675E}" srcOrd="0" destOrd="0" presId="urn:microsoft.com/office/officeart/2008/layout/LinedList"/>
    <dgm:cxn modelId="{00530986-7C83-44E0-8048-3706F45C2614}" srcId="{0918EB42-9E9B-4989-AB18-DE6C1CC03539}" destId="{C0624FD9-9F66-4094-A4FB-712BA22E2FC3}" srcOrd="0" destOrd="0" parTransId="{E1529BCD-11EF-42FD-950A-1F10BC6FA673}" sibTransId="{47515AFE-97B2-4261-8A65-25EF34ED4EBD}"/>
    <dgm:cxn modelId="{C2AD8CA0-90E4-4F7F-81F2-F259BD57F7D0}" type="presOf" srcId="{5E7B2062-1183-44BF-82D6-DE432B753153}" destId="{CA9FA14C-BA71-4278-BE68-D7F0A816F3F0}" srcOrd="0" destOrd="0" presId="urn:microsoft.com/office/officeart/2008/layout/LinedList"/>
    <dgm:cxn modelId="{032FF5B1-2CBA-4BB7-9F7A-AA2D7D37A2B4}" type="presOf" srcId="{E7E79EBE-4207-4411-B370-5B6270104E8C}" destId="{B4F67F5E-C68E-4085-A859-C5CE4B3881D0}" srcOrd="0" destOrd="0" presId="urn:microsoft.com/office/officeart/2008/layout/LinedList"/>
    <dgm:cxn modelId="{26C5ECC5-3D4F-497B-9CC9-F254BA200084}" type="presOf" srcId="{98A41A38-748C-41E6-BFFC-45076387A2F0}" destId="{0D8ABB07-47AA-4188-AD2B-717182C0DF6E}" srcOrd="0" destOrd="0" presId="urn:microsoft.com/office/officeart/2008/layout/LinedList"/>
    <dgm:cxn modelId="{2F8C3BE3-8AED-403A-8891-66B00A7F3018}" type="presParOf" srcId="{70BD4706-9F06-4832-AD72-01300EAB3C5F}" destId="{E5B041E6-9218-4B47-8FBA-526DA3E603D8}" srcOrd="0" destOrd="0" presId="urn:microsoft.com/office/officeart/2008/layout/LinedList"/>
    <dgm:cxn modelId="{EDA39832-8083-4BAA-82EA-289270F76A9B}" type="presParOf" srcId="{70BD4706-9F06-4832-AD72-01300EAB3C5F}" destId="{9862FC6B-A9B8-4D9B-9538-7D2C6F8C5ECE}" srcOrd="1" destOrd="0" presId="urn:microsoft.com/office/officeart/2008/layout/LinedList"/>
    <dgm:cxn modelId="{992741EC-E8E4-4D41-87D6-EED5A5795BCB}" type="presParOf" srcId="{9862FC6B-A9B8-4D9B-9538-7D2C6F8C5ECE}" destId="{33A65349-451A-43C3-ACBD-288B6C2FF7FD}" srcOrd="0" destOrd="0" presId="urn:microsoft.com/office/officeart/2008/layout/LinedList"/>
    <dgm:cxn modelId="{EDE6E1E4-A6EA-4C5E-9D9D-D0D802E27530}" type="presParOf" srcId="{9862FC6B-A9B8-4D9B-9538-7D2C6F8C5ECE}" destId="{7C301B9F-F692-4339-AD5D-61CD0499883E}" srcOrd="1" destOrd="0" presId="urn:microsoft.com/office/officeart/2008/layout/LinedList"/>
    <dgm:cxn modelId="{9FEA85B2-6E5D-478B-9B70-45022DA453A8}" type="presParOf" srcId="{70BD4706-9F06-4832-AD72-01300EAB3C5F}" destId="{311B832D-2EBA-4010-BF3C-F474A4C4A492}" srcOrd="2" destOrd="0" presId="urn:microsoft.com/office/officeart/2008/layout/LinedList"/>
    <dgm:cxn modelId="{B17517BC-1159-48DC-8BA8-85B6D3543382}" type="presParOf" srcId="{70BD4706-9F06-4832-AD72-01300EAB3C5F}" destId="{95859D01-75FC-4B42-AE16-36E9783F40CD}" srcOrd="3" destOrd="0" presId="urn:microsoft.com/office/officeart/2008/layout/LinedList"/>
    <dgm:cxn modelId="{5F90F294-5221-4A00-89C0-A0A9A256CAE6}" type="presParOf" srcId="{95859D01-75FC-4B42-AE16-36E9783F40CD}" destId="{CA9FA14C-BA71-4278-BE68-D7F0A816F3F0}" srcOrd="0" destOrd="0" presId="urn:microsoft.com/office/officeart/2008/layout/LinedList"/>
    <dgm:cxn modelId="{AA955F73-FEE3-4144-AC22-1524227C875F}" type="presParOf" srcId="{95859D01-75FC-4B42-AE16-36E9783F40CD}" destId="{1C28C29B-F22A-4C82-8DD7-37AF1B3FC257}" srcOrd="1" destOrd="0" presId="urn:microsoft.com/office/officeart/2008/layout/LinedList"/>
    <dgm:cxn modelId="{7850BABB-CA1E-4AB9-997A-9340976A5B17}" type="presParOf" srcId="{70BD4706-9F06-4832-AD72-01300EAB3C5F}" destId="{8593E1BC-D713-4071-8EE6-C1AFF90A629F}" srcOrd="4" destOrd="0" presId="urn:microsoft.com/office/officeart/2008/layout/LinedList"/>
    <dgm:cxn modelId="{1BBDADC9-A0BC-4D22-8544-DA7607A81243}" type="presParOf" srcId="{70BD4706-9F06-4832-AD72-01300EAB3C5F}" destId="{B4F3EAC3-5A38-4781-AEF2-326ED89B3DEF}" srcOrd="5" destOrd="0" presId="urn:microsoft.com/office/officeart/2008/layout/LinedList"/>
    <dgm:cxn modelId="{7D68D02F-E457-4336-BAEE-822DCAD10A27}" type="presParOf" srcId="{B4F3EAC3-5A38-4781-AEF2-326ED89B3DEF}" destId="{0D8ABB07-47AA-4188-AD2B-717182C0DF6E}" srcOrd="0" destOrd="0" presId="urn:microsoft.com/office/officeart/2008/layout/LinedList"/>
    <dgm:cxn modelId="{9750F628-B12D-4FE5-8DFE-CFD997046495}" type="presParOf" srcId="{B4F3EAC3-5A38-4781-AEF2-326ED89B3DEF}" destId="{64A11740-FC17-45F3-AAD5-E8CFCDC54F80}" srcOrd="1" destOrd="0" presId="urn:microsoft.com/office/officeart/2008/layout/LinedList"/>
    <dgm:cxn modelId="{CF853C3E-25C2-466C-A37C-04BBD3DD6BBE}" type="presParOf" srcId="{70BD4706-9F06-4832-AD72-01300EAB3C5F}" destId="{5241C360-D532-43B7-B4DB-57A654D88924}" srcOrd="6" destOrd="0" presId="urn:microsoft.com/office/officeart/2008/layout/LinedList"/>
    <dgm:cxn modelId="{EA3A0EC8-E9CA-4E26-B239-DA25427E7CCE}" type="presParOf" srcId="{70BD4706-9F06-4832-AD72-01300EAB3C5F}" destId="{0819E5C6-BAD0-4162-BB5E-8C42B99FD60F}" srcOrd="7" destOrd="0" presId="urn:microsoft.com/office/officeart/2008/layout/LinedList"/>
    <dgm:cxn modelId="{FFE88CC5-8CB4-4D66-8D29-4CDF31BF08AD}" type="presParOf" srcId="{0819E5C6-BAD0-4162-BB5E-8C42B99FD60F}" destId="{B4F67F5E-C68E-4085-A859-C5CE4B3881D0}" srcOrd="0" destOrd="0" presId="urn:microsoft.com/office/officeart/2008/layout/LinedList"/>
    <dgm:cxn modelId="{586801D1-430D-40BF-A27E-30224868E2AF}" type="presParOf" srcId="{0819E5C6-BAD0-4162-BB5E-8C42B99FD60F}" destId="{FF6DA332-66BE-4EB1-ADE5-28DC47D93E23}" srcOrd="1" destOrd="0" presId="urn:microsoft.com/office/officeart/2008/layout/LinedList"/>
    <dgm:cxn modelId="{78ED5CA8-848D-483A-AB6C-A9E17D4CE4C3}" type="presParOf" srcId="{70BD4706-9F06-4832-AD72-01300EAB3C5F}" destId="{A0498AD0-7006-494F-9603-39BC36A3840F}" srcOrd="8" destOrd="0" presId="urn:microsoft.com/office/officeart/2008/layout/LinedList"/>
    <dgm:cxn modelId="{A304A796-3677-4D7E-BD9F-46871176CFE8}" type="presParOf" srcId="{70BD4706-9F06-4832-AD72-01300EAB3C5F}" destId="{ED65BAB1-87E3-4EDA-8CE1-0BA26D372C45}" srcOrd="9" destOrd="0" presId="urn:microsoft.com/office/officeart/2008/layout/LinedList"/>
    <dgm:cxn modelId="{E0C42EA5-06BA-4D64-BA31-7772BFC351AE}" type="presParOf" srcId="{ED65BAB1-87E3-4EDA-8CE1-0BA26D372C45}" destId="{1DC14990-DED5-4E5A-9730-421AEAB3675E}" srcOrd="0" destOrd="0" presId="urn:microsoft.com/office/officeart/2008/layout/LinedList"/>
    <dgm:cxn modelId="{BA51EFF1-824A-4A98-A2E1-B30B8AA22509}" type="presParOf" srcId="{ED65BAB1-87E3-4EDA-8CE1-0BA26D372C45}" destId="{A1F81251-CE20-421C-A372-56CC6457C9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BE1BC7-C10E-4FF6-9321-4A0933ABE144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DBE3FA0-3EAA-49A5-8390-92AAC7DDD22A}">
      <dgm:prSet/>
      <dgm:spPr/>
      <dgm:t>
        <a:bodyPr/>
        <a:lstStyle/>
        <a:p>
          <a:r>
            <a:rPr lang="en-US" dirty="0"/>
            <a:t>Matty opens with an unthreatening, grandmotherly style</a:t>
          </a:r>
        </a:p>
      </dgm:t>
    </dgm:pt>
    <dgm:pt modelId="{F6999FD5-CC5F-4663-97E5-08325C9539A6}" type="parTrans" cxnId="{C80E8C7F-7AD2-4E7A-AF2C-CDB0769F9AD8}">
      <dgm:prSet/>
      <dgm:spPr/>
      <dgm:t>
        <a:bodyPr/>
        <a:lstStyle/>
        <a:p>
          <a:endParaRPr lang="en-US"/>
        </a:p>
      </dgm:t>
    </dgm:pt>
    <dgm:pt modelId="{BDBD52F8-89A5-4CC2-9519-5438FAADA1DB}" type="sibTrans" cxnId="{C80E8C7F-7AD2-4E7A-AF2C-CDB0769F9AD8}">
      <dgm:prSet/>
      <dgm:spPr/>
      <dgm:t>
        <a:bodyPr/>
        <a:lstStyle/>
        <a:p>
          <a:endParaRPr lang="en-US"/>
        </a:p>
      </dgm:t>
    </dgm:pt>
    <dgm:pt modelId="{0405A1BE-1D1E-4898-A03F-FC2E0F1A9D66}">
      <dgm:prSet/>
      <dgm:spPr/>
      <dgm:t>
        <a:bodyPr/>
        <a:lstStyle/>
        <a:p>
          <a:r>
            <a:rPr lang="en-US" dirty="0"/>
            <a:t>She listens, mirrors wording, and lowers defenses</a:t>
          </a:r>
        </a:p>
      </dgm:t>
    </dgm:pt>
    <dgm:pt modelId="{5465B73C-157F-4B71-B379-F3971A0B88DF}" type="parTrans" cxnId="{A6101D2F-316E-4355-AD8C-44FF744E174E}">
      <dgm:prSet/>
      <dgm:spPr/>
      <dgm:t>
        <a:bodyPr/>
        <a:lstStyle/>
        <a:p>
          <a:endParaRPr lang="en-US"/>
        </a:p>
      </dgm:t>
    </dgm:pt>
    <dgm:pt modelId="{D031375D-E759-4B4F-8566-039C7753DBA0}" type="sibTrans" cxnId="{A6101D2F-316E-4355-AD8C-44FF744E174E}">
      <dgm:prSet/>
      <dgm:spPr/>
      <dgm:t>
        <a:bodyPr/>
        <a:lstStyle/>
        <a:p>
          <a:endParaRPr lang="en-US"/>
        </a:p>
      </dgm:t>
    </dgm:pt>
    <dgm:pt modelId="{4FFD7DAE-42F8-403D-8214-F014FCDE3945}">
      <dgm:prSet/>
      <dgm:spPr/>
      <dgm:t>
        <a:bodyPr/>
        <a:lstStyle/>
        <a:p>
          <a:r>
            <a:rPr lang="en-US" dirty="0"/>
            <a:t>When it matters, she pivots to crisp, lawyerly asks</a:t>
          </a:r>
        </a:p>
      </dgm:t>
    </dgm:pt>
    <dgm:pt modelId="{FF780D5C-F03C-4CC9-A562-96D1988920EB}" type="parTrans" cxnId="{C15EE25C-8888-4269-9738-F3F3214A5032}">
      <dgm:prSet/>
      <dgm:spPr/>
      <dgm:t>
        <a:bodyPr/>
        <a:lstStyle/>
        <a:p>
          <a:endParaRPr lang="en-US"/>
        </a:p>
      </dgm:t>
    </dgm:pt>
    <dgm:pt modelId="{18682CC5-FFAE-4733-872E-B192EF665AB9}" type="sibTrans" cxnId="{C15EE25C-8888-4269-9738-F3F3214A5032}">
      <dgm:prSet/>
      <dgm:spPr/>
      <dgm:t>
        <a:bodyPr/>
        <a:lstStyle/>
        <a:p>
          <a:endParaRPr lang="en-US"/>
        </a:p>
      </dgm:t>
    </dgm:pt>
    <dgm:pt modelId="{C93F85AC-C53E-47AF-BB5F-61F55F27635F}" type="pres">
      <dgm:prSet presAssocID="{0EBE1BC7-C10E-4FF6-9321-4A0933ABE1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C1C26A-DB1B-46AD-8FAE-EBCC4F9AF33C}" type="pres">
      <dgm:prSet presAssocID="{7DBE3FA0-3EAA-49A5-8390-92AAC7DDD22A}" presName="hierRoot1" presStyleCnt="0"/>
      <dgm:spPr/>
    </dgm:pt>
    <dgm:pt modelId="{71E11A89-8017-47E1-9723-256A529DC658}" type="pres">
      <dgm:prSet presAssocID="{7DBE3FA0-3EAA-49A5-8390-92AAC7DDD22A}" presName="composite" presStyleCnt="0"/>
      <dgm:spPr/>
    </dgm:pt>
    <dgm:pt modelId="{6BC20E0B-DD0E-4B43-922E-CFB607E2E226}" type="pres">
      <dgm:prSet presAssocID="{7DBE3FA0-3EAA-49A5-8390-92AAC7DDD22A}" presName="background" presStyleLbl="node0" presStyleIdx="0" presStyleCnt="3"/>
      <dgm:spPr/>
    </dgm:pt>
    <dgm:pt modelId="{A222E1F7-E0E6-479C-BA7F-7DA5D1716672}" type="pres">
      <dgm:prSet presAssocID="{7DBE3FA0-3EAA-49A5-8390-92AAC7DDD22A}" presName="text" presStyleLbl="fgAcc0" presStyleIdx="0" presStyleCnt="3">
        <dgm:presLayoutVars>
          <dgm:chPref val="3"/>
        </dgm:presLayoutVars>
      </dgm:prSet>
      <dgm:spPr/>
    </dgm:pt>
    <dgm:pt modelId="{1933E41E-4BC7-410A-8C59-23A4260139AF}" type="pres">
      <dgm:prSet presAssocID="{7DBE3FA0-3EAA-49A5-8390-92AAC7DDD22A}" presName="hierChild2" presStyleCnt="0"/>
      <dgm:spPr/>
    </dgm:pt>
    <dgm:pt modelId="{2379446E-60EF-42FB-8752-C7A41B133963}" type="pres">
      <dgm:prSet presAssocID="{0405A1BE-1D1E-4898-A03F-FC2E0F1A9D66}" presName="hierRoot1" presStyleCnt="0"/>
      <dgm:spPr/>
    </dgm:pt>
    <dgm:pt modelId="{73227A75-FEF8-4F1F-B0EB-0548835CC8D5}" type="pres">
      <dgm:prSet presAssocID="{0405A1BE-1D1E-4898-A03F-FC2E0F1A9D66}" presName="composite" presStyleCnt="0"/>
      <dgm:spPr/>
    </dgm:pt>
    <dgm:pt modelId="{3E6016D8-E9C1-4BA6-8C1C-2E3778EC72F2}" type="pres">
      <dgm:prSet presAssocID="{0405A1BE-1D1E-4898-A03F-FC2E0F1A9D66}" presName="background" presStyleLbl="node0" presStyleIdx="1" presStyleCnt="3"/>
      <dgm:spPr/>
    </dgm:pt>
    <dgm:pt modelId="{2DF88171-548A-49F2-86DF-31782145E2F8}" type="pres">
      <dgm:prSet presAssocID="{0405A1BE-1D1E-4898-A03F-FC2E0F1A9D66}" presName="text" presStyleLbl="fgAcc0" presStyleIdx="1" presStyleCnt="3">
        <dgm:presLayoutVars>
          <dgm:chPref val="3"/>
        </dgm:presLayoutVars>
      </dgm:prSet>
      <dgm:spPr/>
    </dgm:pt>
    <dgm:pt modelId="{5C0E7727-11BB-40AD-969C-53E8DE6C3DCE}" type="pres">
      <dgm:prSet presAssocID="{0405A1BE-1D1E-4898-A03F-FC2E0F1A9D66}" presName="hierChild2" presStyleCnt="0"/>
      <dgm:spPr/>
    </dgm:pt>
    <dgm:pt modelId="{2DD784BE-773E-4CBA-AB81-C1C0ACC87EB3}" type="pres">
      <dgm:prSet presAssocID="{4FFD7DAE-42F8-403D-8214-F014FCDE3945}" presName="hierRoot1" presStyleCnt="0"/>
      <dgm:spPr/>
    </dgm:pt>
    <dgm:pt modelId="{37874127-B2AE-4CF1-8BB1-9982C4643EDC}" type="pres">
      <dgm:prSet presAssocID="{4FFD7DAE-42F8-403D-8214-F014FCDE3945}" presName="composite" presStyleCnt="0"/>
      <dgm:spPr/>
    </dgm:pt>
    <dgm:pt modelId="{27A6B83A-73FE-454E-B84C-2E2572707FD9}" type="pres">
      <dgm:prSet presAssocID="{4FFD7DAE-42F8-403D-8214-F014FCDE3945}" presName="background" presStyleLbl="node0" presStyleIdx="2" presStyleCnt="3"/>
      <dgm:spPr/>
    </dgm:pt>
    <dgm:pt modelId="{6073B579-19CC-4591-B9F0-70FBF7C463E2}" type="pres">
      <dgm:prSet presAssocID="{4FFD7DAE-42F8-403D-8214-F014FCDE3945}" presName="text" presStyleLbl="fgAcc0" presStyleIdx="2" presStyleCnt="3">
        <dgm:presLayoutVars>
          <dgm:chPref val="3"/>
        </dgm:presLayoutVars>
      </dgm:prSet>
      <dgm:spPr/>
    </dgm:pt>
    <dgm:pt modelId="{2393B82A-01B1-4EAF-B756-BEE316CE0B78}" type="pres">
      <dgm:prSet presAssocID="{4FFD7DAE-42F8-403D-8214-F014FCDE3945}" presName="hierChild2" presStyleCnt="0"/>
      <dgm:spPr/>
    </dgm:pt>
  </dgm:ptLst>
  <dgm:cxnLst>
    <dgm:cxn modelId="{2FAE9608-852D-477D-8BEE-D3AC6680D033}" type="presOf" srcId="{7DBE3FA0-3EAA-49A5-8390-92AAC7DDD22A}" destId="{A222E1F7-E0E6-479C-BA7F-7DA5D1716672}" srcOrd="0" destOrd="0" presId="urn:microsoft.com/office/officeart/2005/8/layout/hierarchy1"/>
    <dgm:cxn modelId="{A6101D2F-316E-4355-AD8C-44FF744E174E}" srcId="{0EBE1BC7-C10E-4FF6-9321-4A0933ABE144}" destId="{0405A1BE-1D1E-4898-A03F-FC2E0F1A9D66}" srcOrd="1" destOrd="0" parTransId="{5465B73C-157F-4B71-B379-F3971A0B88DF}" sibTransId="{D031375D-E759-4B4F-8566-039C7753DBA0}"/>
    <dgm:cxn modelId="{803AE45B-B8F0-4EF8-BDDB-9DA51F6EF055}" type="presOf" srcId="{4FFD7DAE-42F8-403D-8214-F014FCDE3945}" destId="{6073B579-19CC-4591-B9F0-70FBF7C463E2}" srcOrd="0" destOrd="0" presId="urn:microsoft.com/office/officeart/2005/8/layout/hierarchy1"/>
    <dgm:cxn modelId="{C15EE25C-8888-4269-9738-F3F3214A5032}" srcId="{0EBE1BC7-C10E-4FF6-9321-4A0933ABE144}" destId="{4FFD7DAE-42F8-403D-8214-F014FCDE3945}" srcOrd="2" destOrd="0" parTransId="{FF780D5C-F03C-4CC9-A562-96D1988920EB}" sibTransId="{18682CC5-FFAE-4733-872E-B192EF665AB9}"/>
    <dgm:cxn modelId="{C80E8C7F-7AD2-4E7A-AF2C-CDB0769F9AD8}" srcId="{0EBE1BC7-C10E-4FF6-9321-4A0933ABE144}" destId="{7DBE3FA0-3EAA-49A5-8390-92AAC7DDD22A}" srcOrd="0" destOrd="0" parTransId="{F6999FD5-CC5F-4663-97E5-08325C9539A6}" sibTransId="{BDBD52F8-89A5-4CC2-9519-5438FAADA1DB}"/>
    <dgm:cxn modelId="{933F5F98-1A3E-4385-8B72-F8BA81CB59BB}" type="presOf" srcId="{0405A1BE-1D1E-4898-A03F-FC2E0F1A9D66}" destId="{2DF88171-548A-49F2-86DF-31782145E2F8}" srcOrd="0" destOrd="0" presId="urn:microsoft.com/office/officeart/2005/8/layout/hierarchy1"/>
    <dgm:cxn modelId="{5BB6DBF4-7612-454A-A63C-28D9AD75CE26}" type="presOf" srcId="{0EBE1BC7-C10E-4FF6-9321-4A0933ABE144}" destId="{C93F85AC-C53E-47AF-BB5F-61F55F27635F}" srcOrd="0" destOrd="0" presId="urn:microsoft.com/office/officeart/2005/8/layout/hierarchy1"/>
    <dgm:cxn modelId="{18D35F69-6A99-401E-9043-18F0C60327BB}" type="presParOf" srcId="{C93F85AC-C53E-47AF-BB5F-61F55F27635F}" destId="{71C1C26A-DB1B-46AD-8FAE-EBCC4F9AF33C}" srcOrd="0" destOrd="0" presId="urn:microsoft.com/office/officeart/2005/8/layout/hierarchy1"/>
    <dgm:cxn modelId="{9E3D8A91-0748-4D99-9A59-448AF52B9C31}" type="presParOf" srcId="{71C1C26A-DB1B-46AD-8FAE-EBCC4F9AF33C}" destId="{71E11A89-8017-47E1-9723-256A529DC658}" srcOrd="0" destOrd="0" presId="urn:microsoft.com/office/officeart/2005/8/layout/hierarchy1"/>
    <dgm:cxn modelId="{A1AE7EA7-8C71-4706-AE4E-2A9B388A9E3D}" type="presParOf" srcId="{71E11A89-8017-47E1-9723-256A529DC658}" destId="{6BC20E0B-DD0E-4B43-922E-CFB607E2E226}" srcOrd="0" destOrd="0" presId="urn:microsoft.com/office/officeart/2005/8/layout/hierarchy1"/>
    <dgm:cxn modelId="{3CC97011-C042-42AB-9D04-6E46D2259FE6}" type="presParOf" srcId="{71E11A89-8017-47E1-9723-256A529DC658}" destId="{A222E1F7-E0E6-479C-BA7F-7DA5D1716672}" srcOrd="1" destOrd="0" presId="urn:microsoft.com/office/officeart/2005/8/layout/hierarchy1"/>
    <dgm:cxn modelId="{FE81D7ED-44E2-45D4-80CF-FA1C8702E2C5}" type="presParOf" srcId="{71C1C26A-DB1B-46AD-8FAE-EBCC4F9AF33C}" destId="{1933E41E-4BC7-410A-8C59-23A4260139AF}" srcOrd="1" destOrd="0" presId="urn:microsoft.com/office/officeart/2005/8/layout/hierarchy1"/>
    <dgm:cxn modelId="{7429A2AF-51C1-45A8-90DC-69129B36B5EB}" type="presParOf" srcId="{C93F85AC-C53E-47AF-BB5F-61F55F27635F}" destId="{2379446E-60EF-42FB-8752-C7A41B133963}" srcOrd="1" destOrd="0" presId="urn:microsoft.com/office/officeart/2005/8/layout/hierarchy1"/>
    <dgm:cxn modelId="{92E9D6BD-5C34-4574-A0BC-EAC91D9558A6}" type="presParOf" srcId="{2379446E-60EF-42FB-8752-C7A41B133963}" destId="{73227A75-FEF8-4F1F-B0EB-0548835CC8D5}" srcOrd="0" destOrd="0" presId="urn:microsoft.com/office/officeart/2005/8/layout/hierarchy1"/>
    <dgm:cxn modelId="{52DE2AAA-31B4-46B1-96EF-B337D3EA94DF}" type="presParOf" srcId="{73227A75-FEF8-4F1F-B0EB-0548835CC8D5}" destId="{3E6016D8-E9C1-4BA6-8C1C-2E3778EC72F2}" srcOrd="0" destOrd="0" presId="urn:microsoft.com/office/officeart/2005/8/layout/hierarchy1"/>
    <dgm:cxn modelId="{E9CAEBBE-D9AD-4C30-9DA5-83112FA2E13C}" type="presParOf" srcId="{73227A75-FEF8-4F1F-B0EB-0548835CC8D5}" destId="{2DF88171-548A-49F2-86DF-31782145E2F8}" srcOrd="1" destOrd="0" presId="urn:microsoft.com/office/officeart/2005/8/layout/hierarchy1"/>
    <dgm:cxn modelId="{C306378F-8483-4DF9-88C0-7E8A5FCF5950}" type="presParOf" srcId="{2379446E-60EF-42FB-8752-C7A41B133963}" destId="{5C0E7727-11BB-40AD-969C-53E8DE6C3DCE}" srcOrd="1" destOrd="0" presId="urn:microsoft.com/office/officeart/2005/8/layout/hierarchy1"/>
    <dgm:cxn modelId="{FFAA9D58-EEB3-4AF4-96FC-4663857C9962}" type="presParOf" srcId="{C93F85AC-C53E-47AF-BB5F-61F55F27635F}" destId="{2DD784BE-773E-4CBA-AB81-C1C0ACC87EB3}" srcOrd="2" destOrd="0" presId="urn:microsoft.com/office/officeart/2005/8/layout/hierarchy1"/>
    <dgm:cxn modelId="{04563280-DDE5-46CB-A6A9-B695EBE8E7E5}" type="presParOf" srcId="{2DD784BE-773E-4CBA-AB81-C1C0ACC87EB3}" destId="{37874127-B2AE-4CF1-8BB1-9982C4643EDC}" srcOrd="0" destOrd="0" presId="urn:microsoft.com/office/officeart/2005/8/layout/hierarchy1"/>
    <dgm:cxn modelId="{60672B1D-8F3C-45C2-9627-31A22B1432C9}" type="presParOf" srcId="{37874127-B2AE-4CF1-8BB1-9982C4643EDC}" destId="{27A6B83A-73FE-454E-B84C-2E2572707FD9}" srcOrd="0" destOrd="0" presId="urn:microsoft.com/office/officeart/2005/8/layout/hierarchy1"/>
    <dgm:cxn modelId="{5163BF31-6707-40CC-A0D4-60C88CBDB1AD}" type="presParOf" srcId="{37874127-B2AE-4CF1-8BB1-9982C4643EDC}" destId="{6073B579-19CC-4591-B9F0-70FBF7C463E2}" srcOrd="1" destOrd="0" presId="urn:microsoft.com/office/officeart/2005/8/layout/hierarchy1"/>
    <dgm:cxn modelId="{342A0496-A32C-46ED-BA03-2CAE1239CE40}" type="presParOf" srcId="{2DD784BE-773E-4CBA-AB81-C1C0ACC87EB3}" destId="{2393B82A-01B1-4EAF-B756-BEE316CE0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E686919-5D02-4116-8AB1-D89FE2608BCE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394172-4425-42A9-9EC1-EBD32000ACD7}">
      <dgm:prSet/>
      <dgm:spPr/>
      <dgm:t>
        <a:bodyPr/>
        <a:lstStyle/>
        <a:p>
          <a:r>
            <a:rPr lang="en-US" dirty="0"/>
            <a:t>Convergence signals empathy → people talk more</a:t>
          </a:r>
        </a:p>
      </dgm:t>
    </dgm:pt>
    <dgm:pt modelId="{A26E58B5-8495-4A4C-A1A4-9484816D7748}" type="parTrans" cxnId="{679BC7F1-93D5-4AC7-B3B4-9753720A6A36}">
      <dgm:prSet/>
      <dgm:spPr/>
      <dgm:t>
        <a:bodyPr/>
        <a:lstStyle/>
        <a:p>
          <a:endParaRPr lang="en-US"/>
        </a:p>
      </dgm:t>
    </dgm:pt>
    <dgm:pt modelId="{AEAD3FDE-1D40-4485-9BD9-15F6F098EB00}" type="sibTrans" cxnId="{679BC7F1-93D5-4AC7-B3B4-9753720A6A36}">
      <dgm:prSet/>
      <dgm:spPr/>
      <dgm:t>
        <a:bodyPr/>
        <a:lstStyle/>
        <a:p>
          <a:endParaRPr lang="en-US"/>
        </a:p>
      </dgm:t>
    </dgm:pt>
    <dgm:pt modelId="{C1A629FD-C492-4589-9D03-3F6012674493}">
      <dgm:prSet/>
      <dgm:spPr/>
      <dgm:t>
        <a:bodyPr/>
        <a:lstStyle/>
        <a:p>
          <a:r>
            <a:rPr lang="en-US" dirty="0"/>
            <a:t>Strategic divergence signals authority when presenting fixes</a:t>
          </a:r>
        </a:p>
      </dgm:t>
    </dgm:pt>
    <dgm:pt modelId="{60CE5C36-FB1E-433D-B6EF-6485CAE5BF12}" type="parTrans" cxnId="{27D13FFC-C743-424E-98AE-7BA8E5B63EB4}">
      <dgm:prSet/>
      <dgm:spPr/>
      <dgm:t>
        <a:bodyPr/>
        <a:lstStyle/>
        <a:p>
          <a:endParaRPr lang="en-US"/>
        </a:p>
      </dgm:t>
    </dgm:pt>
    <dgm:pt modelId="{457079C6-2A7B-41CD-AE31-F05A8BA09005}" type="sibTrans" cxnId="{27D13FFC-C743-424E-98AE-7BA8E5B63EB4}">
      <dgm:prSet/>
      <dgm:spPr/>
      <dgm:t>
        <a:bodyPr/>
        <a:lstStyle/>
        <a:p>
          <a:endParaRPr lang="en-US"/>
        </a:p>
      </dgm:t>
    </dgm:pt>
    <dgm:pt modelId="{8FFDA0AD-D69A-4946-91FB-5B1ABBF489A3}" type="pres">
      <dgm:prSet presAssocID="{CE686919-5D02-4116-8AB1-D89FE2608BCE}" presName="root" presStyleCnt="0">
        <dgm:presLayoutVars>
          <dgm:dir/>
          <dgm:resizeHandles val="exact"/>
        </dgm:presLayoutVars>
      </dgm:prSet>
      <dgm:spPr/>
    </dgm:pt>
    <dgm:pt modelId="{ED717651-FBEB-49A6-92EA-FB00FC1201EA}" type="pres">
      <dgm:prSet presAssocID="{8C394172-4425-42A9-9EC1-EBD32000ACD7}" presName="compNode" presStyleCnt="0"/>
      <dgm:spPr/>
    </dgm:pt>
    <dgm:pt modelId="{6433BDAF-9B89-4676-ABB2-12122BDC608E}" type="pres">
      <dgm:prSet presAssocID="{8C394172-4425-42A9-9EC1-EBD32000AC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B261327-077B-488A-A670-24BB375F81DD}" type="pres">
      <dgm:prSet presAssocID="{8C394172-4425-42A9-9EC1-EBD32000ACD7}" presName="spaceRect" presStyleCnt="0"/>
      <dgm:spPr/>
    </dgm:pt>
    <dgm:pt modelId="{A1C3F056-9F7D-4A65-BD2D-6FEFC3158EE7}" type="pres">
      <dgm:prSet presAssocID="{8C394172-4425-42A9-9EC1-EBD32000ACD7}" presName="textRect" presStyleLbl="revTx" presStyleIdx="0" presStyleCnt="2">
        <dgm:presLayoutVars>
          <dgm:chMax val="1"/>
          <dgm:chPref val="1"/>
        </dgm:presLayoutVars>
      </dgm:prSet>
      <dgm:spPr/>
    </dgm:pt>
    <dgm:pt modelId="{555218A1-52AD-47A3-B791-05E6730FB9B4}" type="pres">
      <dgm:prSet presAssocID="{AEAD3FDE-1D40-4485-9BD9-15F6F098EB00}" presName="sibTrans" presStyleCnt="0"/>
      <dgm:spPr/>
    </dgm:pt>
    <dgm:pt modelId="{E3EE0257-234E-4E8D-9BA7-FC7D357ECEFC}" type="pres">
      <dgm:prSet presAssocID="{C1A629FD-C492-4589-9D03-3F6012674493}" presName="compNode" presStyleCnt="0"/>
      <dgm:spPr/>
    </dgm:pt>
    <dgm:pt modelId="{7100EA88-6C24-486C-98C0-25AC088B8864}" type="pres">
      <dgm:prSet presAssocID="{C1A629FD-C492-4589-9D03-3F601267449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6A24F86-0CA6-4AFF-A34E-5955B8129E03}" type="pres">
      <dgm:prSet presAssocID="{C1A629FD-C492-4589-9D03-3F6012674493}" presName="spaceRect" presStyleCnt="0"/>
      <dgm:spPr/>
    </dgm:pt>
    <dgm:pt modelId="{813BA308-AAC2-470B-B9D7-8188CA2E7635}" type="pres">
      <dgm:prSet presAssocID="{C1A629FD-C492-4589-9D03-3F601267449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492B29-355F-4C6A-B8B2-84988002C26F}" type="presOf" srcId="{8C394172-4425-42A9-9EC1-EBD32000ACD7}" destId="{A1C3F056-9F7D-4A65-BD2D-6FEFC3158EE7}" srcOrd="0" destOrd="0" presId="urn:microsoft.com/office/officeart/2018/2/layout/IconLabelList"/>
    <dgm:cxn modelId="{1B05962D-62B4-4BE4-9E0D-8BA37C26685C}" type="presOf" srcId="{C1A629FD-C492-4589-9D03-3F6012674493}" destId="{813BA308-AAC2-470B-B9D7-8188CA2E7635}" srcOrd="0" destOrd="0" presId="urn:microsoft.com/office/officeart/2018/2/layout/IconLabelList"/>
    <dgm:cxn modelId="{42F6F4EB-EB85-46B9-B511-61AC795E77BB}" type="presOf" srcId="{CE686919-5D02-4116-8AB1-D89FE2608BCE}" destId="{8FFDA0AD-D69A-4946-91FB-5B1ABBF489A3}" srcOrd="0" destOrd="0" presId="urn:microsoft.com/office/officeart/2018/2/layout/IconLabelList"/>
    <dgm:cxn modelId="{679BC7F1-93D5-4AC7-B3B4-9753720A6A36}" srcId="{CE686919-5D02-4116-8AB1-D89FE2608BCE}" destId="{8C394172-4425-42A9-9EC1-EBD32000ACD7}" srcOrd="0" destOrd="0" parTransId="{A26E58B5-8495-4A4C-A1A4-9484816D7748}" sibTransId="{AEAD3FDE-1D40-4485-9BD9-15F6F098EB00}"/>
    <dgm:cxn modelId="{27D13FFC-C743-424E-98AE-7BA8E5B63EB4}" srcId="{CE686919-5D02-4116-8AB1-D89FE2608BCE}" destId="{C1A629FD-C492-4589-9D03-3F6012674493}" srcOrd="1" destOrd="0" parTransId="{60CE5C36-FB1E-433D-B6EF-6485CAE5BF12}" sibTransId="{457079C6-2A7B-41CD-AE31-F05A8BA09005}"/>
    <dgm:cxn modelId="{6D53D45A-650E-48E6-84B8-9B21498D44CC}" type="presParOf" srcId="{8FFDA0AD-D69A-4946-91FB-5B1ABBF489A3}" destId="{ED717651-FBEB-49A6-92EA-FB00FC1201EA}" srcOrd="0" destOrd="0" presId="urn:microsoft.com/office/officeart/2018/2/layout/IconLabelList"/>
    <dgm:cxn modelId="{5520BAEA-38FA-4734-A693-F62D993ED543}" type="presParOf" srcId="{ED717651-FBEB-49A6-92EA-FB00FC1201EA}" destId="{6433BDAF-9B89-4676-ABB2-12122BDC608E}" srcOrd="0" destOrd="0" presId="urn:microsoft.com/office/officeart/2018/2/layout/IconLabelList"/>
    <dgm:cxn modelId="{45D5F74E-138C-4354-B8D2-2CAECE42AE7D}" type="presParOf" srcId="{ED717651-FBEB-49A6-92EA-FB00FC1201EA}" destId="{5B261327-077B-488A-A670-24BB375F81DD}" srcOrd="1" destOrd="0" presId="urn:microsoft.com/office/officeart/2018/2/layout/IconLabelList"/>
    <dgm:cxn modelId="{5807CE9C-13C8-4FFC-8891-D25DF67B8F61}" type="presParOf" srcId="{ED717651-FBEB-49A6-92EA-FB00FC1201EA}" destId="{A1C3F056-9F7D-4A65-BD2D-6FEFC3158EE7}" srcOrd="2" destOrd="0" presId="urn:microsoft.com/office/officeart/2018/2/layout/IconLabelList"/>
    <dgm:cxn modelId="{F4C8798E-A1D7-4253-A7B1-A281D6F10A9E}" type="presParOf" srcId="{8FFDA0AD-D69A-4946-91FB-5B1ABBF489A3}" destId="{555218A1-52AD-47A3-B791-05E6730FB9B4}" srcOrd="1" destOrd="0" presId="urn:microsoft.com/office/officeart/2018/2/layout/IconLabelList"/>
    <dgm:cxn modelId="{CAC23F89-F4E0-44B6-8194-842DC615E112}" type="presParOf" srcId="{8FFDA0AD-D69A-4946-91FB-5B1ABBF489A3}" destId="{E3EE0257-234E-4E8D-9BA7-FC7D357ECEFC}" srcOrd="2" destOrd="0" presId="urn:microsoft.com/office/officeart/2018/2/layout/IconLabelList"/>
    <dgm:cxn modelId="{849C8D47-3BD4-4618-BD80-B3BC2C213F24}" type="presParOf" srcId="{E3EE0257-234E-4E8D-9BA7-FC7D357ECEFC}" destId="{7100EA88-6C24-486C-98C0-25AC088B8864}" srcOrd="0" destOrd="0" presId="urn:microsoft.com/office/officeart/2018/2/layout/IconLabelList"/>
    <dgm:cxn modelId="{13F55C34-0E93-48DC-8910-62EB2722D867}" type="presParOf" srcId="{E3EE0257-234E-4E8D-9BA7-FC7D357ECEFC}" destId="{16A24F86-0CA6-4AFF-A34E-5955B8129E03}" srcOrd="1" destOrd="0" presId="urn:microsoft.com/office/officeart/2018/2/layout/IconLabelList"/>
    <dgm:cxn modelId="{2C30167A-C76B-4C56-8FEA-E6EA24946410}" type="presParOf" srcId="{E3EE0257-234E-4E8D-9BA7-FC7D357ECEFC}" destId="{813BA308-AAC2-470B-B9D7-8188CA2E763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EA0412B-1791-4B2B-9B19-8814FFCDE2DA}" type="doc">
      <dgm:prSet loTypeId="urn:microsoft.com/office/officeart/2018/5/layout/IconLeaf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1C2E34-62F7-4621-B49F-2816DF373316}">
      <dgm:prSet/>
      <dgm:spPr/>
      <dgm:t>
        <a:bodyPr/>
        <a:lstStyle/>
        <a:p>
          <a:pPr>
            <a:defRPr cap="all"/>
          </a:pPr>
          <a:r>
            <a:rPr lang="en-US" dirty="0"/>
            <a:t>Open with their goals (grants, student success)</a:t>
          </a:r>
        </a:p>
      </dgm:t>
    </dgm:pt>
    <dgm:pt modelId="{D9D07D42-A092-412C-9A62-C306DDDD5C97}" type="parTrans" cxnId="{D2DAC696-807B-43EA-98A8-C5652A1F18D6}">
      <dgm:prSet/>
      <dgm:spPr/>
      <dgm:t>
        <a:bodyPr/>
        <a:lstStyle/>
        <a:p>
          <a:endParaRPr lang="en-US"/>
        </a:p>
      </dgm:t>
    </dgm:pt>
    <dgm:pt modelId="{BA35BD16-8588-4B9D-A5A0-E94A8CA321A9}" type="sibTrans" cxnId="{D2DAC696-807B-43EA-98A8-C5652A1F18D6}">
      <dgm:prSet/>
      <dgm:spPr/>
      <dgm:t>
        <a:bodyPr/>
        <a:lstStyle/>
        <a:p>
          <a:endParaRPr lang="en-US"/>
        </a:p>
      </dgm:t>
    </dgm:pt>
    <dgm:pt modelId="{60C55670-EFC5-4376-B96E-EB1399652F98}">
      <dgm:prSet/>
      <dgm:spPr/>
      <dgm:t>
        <a:bodyPr/>
        <a:lstStyle/>
        <a:p>
          <a:pPr>
            <a:defRPr cap="all"/>
          </a:pPr>
          <a:r>
            <a:rPr lang="en-US" dirty="0"/>
            <a:t>Mirror their jargon: effort, IRB, cost share, subawards</a:t>
          </a:r>
        </a:p>
      </dgm:t>
    </dgm:pt>
    <dgm:pt modelId="{DC940162-FC4C-4BFB-920D-5B7F23906CEE}" type="parTrans" cxnId="{5BDC52A7-4B01-4F01-BB3E-6E35F89534E6}">
      <dgm:prSet/>
      <dgm:spPr/>
      <dgm:t>
        <a:bodyPr/>
        <a:lstStyle/>
        <a:p>
          <a:endParaRPr lang="en-US"/>
        </a:p>
      </dgm:t>
    </dgm:pt>
    <dgm:pt modelId="{C5BF3AF8-27EE-441E-A1A0-894164903C4B}" type="sibTrans" cxnId="{5BDC52A7-4B01-4F01-BB3E-6E35F89534E6}">
      <dgm:prSet/>
      <dgm:spPr/>
      <dgm:t>
        <a:bodyPr/>
        <a:lstStyle/>
        <a:p>
          <a:endParaRPr lang="en-US"/>
        </a:p>
      </dgm:t>
    </dgm:pt>
    <dgm:pt modelId="{27ABD389-B010-4CCD-BB25-8A3B63246F4E}">
      <dgm:prSet/>
      <dgm:spPr/>
      <dgm:t>
        <a:bodyPr/>
        <a:lstStyle/>
        <a:p>
          <a:pPr>
            <a:defRPr cap="all"/>
          </a:pPr>
          <a:r>
            <a:rPr lang="en-US" dirty="0"/>
            <a:t>Pivot to two plain‑English controls and next step</a:t>
          </a:r>
        </a:p>
      </dgm:t>
    </dgm:pt>
    <dgm:pt modelId="{DB4ED770-BD09-4C0C-8B3A-9C41FE4FA8E2}" type="parTrans" cxnId="{17AAB7A8-3786-458C-9772-64733F7F98DE}">
      <dgm:prSet/>
      <dgm:spPr/>
      <dgm:t>
        <a:bodyPr/>
        <a:lstStyle/>
        <a:p>
          <a:endParaRPr lang="en-US"/>
        </a:p>
      </dgm:t>
    </dgm:pt>
    <dgm:pt modelId="{7E949C61-367B-4E4B-BA05-6755CFBB56F1}" type="sibTrans" cxnId="{17AAB7A8-3786-458C-9772-64733F7F98DE}">
      <dgm:prSet/>
      <dgm:spPr/>
      <dgm:t>
        <a:bodyPr/>
        <a:lstStyle/>
        <a:p>
          <a:endParaRPr lang="en-US"/>
        </a:p>
      </dgm:t>
    </dgm:pt>
    <dgm:pt modelId="{05607C9B-69FF-4E8E-9DA1-CC1EE72E5543}" type="pres">
      <dgm:prSet presAssocID="{FEA0412B-1791-4B2B-9B19-8814FFCDE2DA}" presName="root" presStyleCnt="0">
        <dgm:presLayoutVars>
          <dgm:dir/>
          <dgm:resizeHandles val="exact"/>
        </dgm:presLayoutVars>
      </dgm:prSet>
      <dgm:spPr/>
    </dgm:pt>
    <dgm:pt modelId="{DB385A75-CFC6-45BE-9799-7BDA0EF0F633}" type="pres">
      <dgm:prSet presAssocID="{ED1C2E34-62F7-4621-B49F-2816DF373316}" presName="compNode" presStyleCnt="0"/>
      <dgm:spPr/>
    </dgm:pt>
    <dgm:pt modelId="{38E65D72-EA46-4174-8C94-BD087F1F072A}" type="pres">
      <dgm:prSet presAssocID="{ED1C2E34-62F7-4621-B49F-2816DF37331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7966A30-E214-41D6-949A-434538209E78}" type="pres">
      <dgm:prSet presAssocID="{ED1C2E34-62F7-4621-B49F-2816DF3733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7B10B8E-DDE2-44A4-8599-DF7E6D55F35E}" type="pres">
      <dgm:prSet presAssocID="{ED1C2E34-62F7-4621-B49F-2816DF373316}" presName="spaceRect" presStyleCnt="0"/>
      <dgm:spPr/>
    </dgm:pt>
    <dgm:pt modelId="{E31A080A-C192-41F5-B8DA-696753B303ED}" type="pres">
      <dgm:prSet presAssocID="{ED1C2E34-62F7-4621-B49F-2816DF373316}" presName="textRect" presStyleLbl="revTx" presStyleIdx="0" presStyleCnt="3">
        <dgm:presLayoutVars>
          <dgm:chMax val="1"/>
          <dgm:chPref val="1"/>
        </dgm:presLayoutVars>
      </dgm:prSet>
      <dgm:spPr/>
    </dgm:pt>
    <dgm:pt modelId="{7EA5D5A2-7B08-4A18-82BB-E1E820065ADE}" type="pres">
      <dgm:prSet presAssocID="{BA35BD16-8588-4B9D-A5A0-E94A8CA321A9}" presName="sibTrans" presStyleCnt="0"/>
      <dgm:spPr/>
    </dgm:pt>
    <dgm:pt modelId="{D0463326-1845-44CC-8504-9A4BA99C5CE9}" type="pres">
      <dgm:prSet presAssocID="{60C55670-EFC5-4376-B96E-EB1399652F98}" presName="compNode" presStyleCnt="0"/>
      <dgm:spPr/>
    </dgm:pt>
    <dgm:pt modelId="{E52D93CE-CA1A-4DD1-9056-0C9958741198}" type="pres">
      <dgm:prSet presAssocID="{60C55670-EFC5-4376-B96E-EB1399652F9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00F3471-ECCC-498C-BA0E-83AF310CF40D}" type="pres">
      <dgm:prSet presAssocID="{60C55670-EFC5-4376-B96E-EB1399652F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FBFAED64-52EC-44C9-9263-53B3AF63AE11}" type="pres">
      <dgm:prSet presAssocID="{60C55670-EFC5-4376-B96E-EB1399652F98}" presName="spaceRect" presStyleCnt="0"/>
      <dgm:spPr/>
    </dgm:pt>
    <dgm:pt modelId="{522AC1F4-61F6-4582-84F8-663A2A570744}" type="pres">
      <dgm:prSet presAssocID="{60C55670-EFC5-4376-B96E-EB1399652F98}" presName="textRect" presStyleLbl="revTx" presStyleIdx="1" presStyleCnt="3">
        <dgm:presLayoutVars>
          <dgm:chMax val="1"/>
          <dgm:chPref val="1"/>
        </dgm:presLayoutVars>
      </dgm:prSet>
      <dgm:spPr/>
    </dgm:pt>
    <dgm:pt modelId="{2C139020-3559-4F88-BB77-DD523F05B670}" type="pres">
      <dgm:prSet presAssocID="{C5BF3AF8-27EE-441E-A1A0-894164903C4B}" presName="sibTrans" presStyleCnt="0"/>
      <dgm:spPr/>
    </dgm:pt>
    <dgm:pt modelId="{E2CC48A2-7256-4E75-AA74-5DF0B4489BA8}" type="pres">
      <dgm:prSet presAssocID="{27ABD389-B010-4CCD-BB25-8A3B63246F4E}" presName="compNode" presStyleCnt="0"/>
      <dgm:spPr/>
    </dgm:pt>
    <dgm:pt modelId="{39880E3C-A922-4D95-8D59-55C42E7D70D0}" type="pres">
      <dgm:prSet presAssocID="{27ABD389-B010-4CCD-BB25-8A3B63246F4E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D2F02C0-1DA1-468B-BC46-E5E60E87F580}" type="pres">
      <dgm:prSet presAssocID="{27ABD389-B010-4CCD-BB25-8A3B63246F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73C81215-A0D8-4EBD-AE0D-59B7E59E50AB}" type="pres">
      <dgm:prSet presAssocID="{27ABD389-B010-4CCD-BB25-8A3B63246F4E}" presName="spaceRect" presStyleCnt="0"/>
      <dgm:spPr/>
    </dgm:pt>
    <dgm:pt modelId="{9D473A06-228C-4BB0-B989-890FCEA38176}" type="pres">
      <dgm:prSet presAssocID="{27ABD389-B010-4CCD-BB25-8A3B63246F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787B80D-CFBB-41E2-9D40-BED6D8A32E84}" type="presOf" srcId="{FEA0412B-1791-4B2B-9B19-8814FFCDE2DA}" destId="{05607C9B-69FF-4E8E-9DA1-CC1EE72E5543}" srcOrd="0" destOrd="0" presId="urn:microsoft.com/office/officeart/2018/5/layout/IconLeafLabelList"/>
    <dgm:cxn modelId="{C3E5B811-4506-4110-966C-60D236D265AE}" type="presOf" srcId="{ED1C2E34-62F7-4621-B49F-2816DF373316}" destId="{E31A080A-C192-41F5-B8DA-696753B303ED}" srcOrd="0" destOrd="0" presId="urn:microsoft.com/office/officeart/2018/5/layout/IconLeafLabelList"/>
    <dgm:cxn modelId="{27DB7E75-FCB9-4000-9CE4-AC23020585D2}" type="presOf" srcId="{27ABD389-B010-4CCD-BB25-8A3B63246F4E}" destId="{9D473A06-228C-4BB0-B989-890FCEA38176}" srcOrd="0" destOrd="0" presId="urn:microsoft.com/office/officeart/2018/5/layout/IconLeafLabelList"/>
    <dgm:cxn modelId="{D2DAC696-807B-43EA-98A8-C5652A1F18D6}" srcId="{FEA0412B-1791-4B2B-9B19-8814FFCDE2DA}" destId="{ED1C2E34-62F7-4621-B49F-2816DF373316}" srcOrd="0" destOrd="0" parTransId="{D9D07D42-A092-412C-9A62-C306DDDD5C97}" sibTransId="{BA35BD16-8588-4B9D-A5A0-E94A8CA321A9}"/>
    <dgm:cxn modelId="{5BDC52A7-4B01-4F01-BB3E-6E35F89534E6}" srcId="{FEA0412B-1791-4B2B-9B19-8814FFCDE2DA}" destId="{60C55670-EFC5-4376-B96E-EB1399652F98}" srcOrd="1" destOrd="0" parTransId="{DC940162-FC4C-4BFB-920D-5B7F23906CEE}" sibTransId="{C5BF3AF8-27EE-441E-A1A0-894164903C4B}"/>
    <dgm:cxn modelId="{17AAB7A8-3786-458C-9772-64733F7F98DE}" srcId="{FEA0412B-1791-4B2B-9B19-8814FFCDE2DA}" destId="{27ABD389-B010-4CCD-BB25-8A3B63246F4E}" srcOrd="2" destOrd="0" parTransId="{DB4ED770-BD09-4C0C-8B3A-9C41FE4FA8E2}" sibTransId="{7E949C61-367B-4E4B-BA05-6755CFBB56F1}"/>
    <dgm:cxn modelId="{68413BB6-68F6-44E4-9238-EBF3B831C032}" type="presOf" srcId="{60C55670-EFC5-4376-B96E-EB1399652F98}" destId="{522AC1F4-61F6-4582-84F8-663A2A570744}" srcOrd="0" destOrd="0" presId="urn:microsoft.com/office/officeart/2018/5/layout/IconLeafLabelList"/>
    <dgm:cxn modelId="{009B5E8C-A5B4-447A-BC0B-10528F70E891}" type="presParOf" srcId="{05607C9B-69FF-4E8E-9DA1-CC1EE72E5543}" destId="{DB385A75-CFC6-45BE-9799-7BDA0EF0F633}" srcOrd="0" destOrd="0" presId="urn:microsoft.com/office/officeart/2018/5/layout/IconLeafLabelList"/>
    <dgm:cxn modelId="{191FF453-7739-4F17-A900-26112D15210B}" type="presParOf" srcId="{DB385A75-CFC6-45BE-9799-7BDA0EF0F633}" destId="{38E65D72-EA46-4174-8C94-BD087F1F072A}" srcOrd="0" destOrd="0" presId="urn:microsoft.com/office/officeart/2018/5/layout/IconLeafLabelList"/>
    <dgm:cxn modelId="{70276138-DF94-4DD8-AF61-0EAD6155FE49}" type="presParOf" srcId="{DB385A75-CFC6-45BE-9799-7BDA0EF0F633}" destId="{87966A30-E214-41D6-949A-434538209E78}" srcOrd="1" destOrd="0" presId="urn:microsoft.com/office/officeart/2018/5/layout/IconLeafLabelList"/>
    <dgm:cxn modelId="{22AD3C8A-F568-4A32-9884-A8C7A7E51654}" type="presParOf" srcId="{DB385A75-CFC6-45BE-9799-7BDA0EF0F633}" destId="{67B10B8E-DDE2-44A4-8599-DF7E6D55F35E}" srcOrd="2" destOrd="0" presId="urn:microsoft.com/office/officeart/2018/5/layout/IconLeafLabelList"/>
    <dgm:cxn modelId="{0FFC40D0-4D15-4FCC-85EA-AC258BA9B885}" type="presParOf" srcId="{DB385A75-CFC6-45BE-9799-7BDA0EF0F633}" destId="{E31A080A-C192-41F5-B8DA-696753B303ED}" srcOrd="3" destOrd="0" presId="urn:microsoft.com/office/officeart/2018/5/layout/IconLeafLabelList"/>
    <dgm:cxn modelId="{1841DEEF-4EC2-4823-8A17-8BAA69CA1C74}" type="presParOf" srcId="{05607C9B-69FF-4E8E-9DA1-CC1EE72E5543}" destId="{7EA5D5A2-7B08-4A18-82BB-E1E820065ADE}" srcOrd="1" destOrd="0" presId="urn:microsoft.com/office/officeart/2018/5/layout/IconLeafLabelList"/>
    <dgm:cxn modelId="{B4E22EA2-619E-4BCF-8647-BF6B5ABAFCFB}" type="presParOf" srcId="{05607C9B-69FF-4E8E-9DA1-CC1EE72E5543}" destId="{D0463326-1845-44CC-8504-9A4BA99C5CE9}" srcOrd="2" destOrd="0" presId="urn:microsoft.com/office/officeart/2018/5/layout/IconLeafLabelList"/>
    <dgm:cxn modelId="{0DBEAC3F-EEF1-4675-B064-B0A2CA6E0595}" type="presParOf" srcId="{D0463326-1845-44CC-8504-9A4BA99C5CE9}" destId="{E52D93CE-CA1A-4DD1-9056-0C9958741198}" srcOrd="0" destOrd="0" presId="urn:microsoft.com/office/officeart/2018/5/layout/IconLeafLabelList"/>
    <dgm:cxn modelId="{83FB12F0-4106-47A1-80CD-25AC34257ABA}" type="presParOf" srcId="{D0463326-1845-44CC-8504-9A4BA99C5CE9}" destId="{E00F3471-ECCC-498C-BA0E-83AF310CF40D}" srcOrd="1" destOrd="0" presId="urn:microsoft.com/office/officeart/2018/5/layout/IconLeafLabelList"/>
    <dgm:cxn modelId="{5B7D5B46-5922-4494-ACC7-8095410A43D6}" type="presParOf" srcId="{D0463326-1845-44CC-8504-9A4BA99C5CE9}" destId="{FBFAED64-52EC-44C9-9263-53B3AF63AE11}" srcOrd="2" destOrd="0" presId="urn:microsoft.com/office/officeart/2018/5/layout/IconLeafLabelList"/>
    <dgm:cxn modelId="{7798A84A-349E-4743-BA54-FF6A9CB0381F}" type="presParOf" srcId="{D0463326-1845-44CC-8504-9A4BA99C5CE9}" destId="{522AC1F4-61F6-4582-84F8-663A2A570744}" srcOrd="3" destOrd="0" presId="urn:microsoft.com/office/officeart/2018/5/layout/IconLeafLabelList"/>
    <dgm:cxn modelId="{EEBFD116-1BBE-48BE-872C-F1F94802FD97}" type="presParOf" srcId="{05607C9B-69FF-4E8E-9DA1-CC1EE72E5543}" destId="{2C139020-3559-4F88-BB77-DD523F05B670}" srcOrd="3" destOrd="0" presId="urn:microsoft.com/office/officeart/2018/5/layout/IconLeafLabelList"/>
    <dgm:cxn modelId="{73CB42C1-12E6-4970-B3B1-84B65113FE37}" type="presParOf" srcId="{05607C9B-69FF-4E8E-9DA1-CC1EE72E5543}" destId="{E2CC48A2-7256-4E75-AA74-5DF0B4489BA8}" srcOrd="4" destOrd="0" presId="urn:microsoft.com/office/officeart/2018/5/layout/IconLeafLabelList"/>
    <dgm:cxn modelId="{87ED3B99-5DA5-4825-B836-3B01EFF0D3D0}" type="presParOf" srcId="{E2CC48A2-7256-4E75-AA74-5DF0B4489BA8}" destId="{39880E3C-A922-4D95-8D59-55C42E7D70D0}" srcOrd="0" destOrd="0" presId="urn:microsoft.com/office/officeart/2018/5/layout/IconLeafLabelList"/>
    <dgm:cxn modelId="{705BA741-E471-4FA9-9489-0E3BAE326E2E}" type="presParOf" srcId="{E2CC48A2-7256-4E75-AA74-5DF0B4489BA8}" destId="{CD2F02C0-1DA1-468B-BC46-E5E60E87F580}" srcOrd="1" destOrd="0" presId="urn:microsoft.com/office/officeart/2018/5/layout/IconLeafLabelList"/>
    <dgm:cxn modelId="{52F6BDD0-9834-4D98-9FA5-438BB15AFDCD}" type="presParOf" srcId="{E2CC48A2-7256-4E75-AA74-5DF0B4489BA8}" destId="{73C81215-A0D8-4EBD-AE0D-59B7E59E50AB}" srcOrd="2" destOrd="0" presId="urn:microsoft.com/office/officeart/2018/5/layout/IconLeafLabelList"/>
    <dgm:cxn modelId="{4DE171C4-D404-455A-8AD8-00FB451059B9}" type="presParOf" srcId="{E2CC48A2-7256-4E75-AA74-5DF0B4489BA8}" destId="{9D473A06-228C-4BB0-B989-890FCEA381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7A4CDD-4A4B-4BE2-9F7C-BF971FAC9071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D523ED6-1A21-4AFA-AB6E-53DD2D22C69A}">
      <dgm:prSet/>
      <dgm:spPr/>
      <dgm:t>
        <a:bodyPr/>
        <a:lstStyle/>
        <a:p>
          <a:r>
            <a:rPr lang="en-US" dirty="0"/>
            <a:t>Lead</a:t>
          </a:r>
        </a:p>
      </dgm:t>
    </dgm:pt>
    <dgm:pt modelId="{56C96400-5BDA-497B-B5FC-903DB0D59243}" type="parTrans" cxnId="{CC1CC141-9E91-4126-826F-3767E57DF22B}">
      <dgm:prSet/>
      <dgm:spPr/>
      <dgm:t>
        <a:bodyPr/>
        <a:lstStyle/>
        <a:p>
          <a:endParaRPr lang="en-US"/>
        </a:p>
      </dgm:t>
    </dgm:pt>
    <dgm:pt modelId="{A97B76F1-AF27-411A-9D7F-9E2664D8BA4F}" type="sibTrans" cxnId="{CC1CC141-9E91-4126-826F-3767E57DF22B}">
      <dgm:prSet/>
      <dgm:spPr/>
      <dgm:t>
        <a:bodyPr/>
        <a:lstStyle/>
        <a:p>
          <a:endParaRPr lang="en-US"/>
        </a:p>
      </dgm:t>
    </dgm:pt>
    <dgm:pt modelId="{2658F07D-A493-4B52-8C70-49778279B351}">
      <dgm:prSet/>
      <dgm:spPr/>
      <dgm:t>
        <a:bodyPr/>
        <a:lstStyle/>
        <a:p>
          <a:r>
            <a:rPr lang="en-US" dirty="0"/>
            <a:t>Lead with outcomes they value (time saved, no NCAA hits)</a:t>
          </a:r>
        </a:p>
      </dgm:t>
    </dgm:pt>
    <dgm:pt modelId="{6D589BCD-665C-4EAC-A256-3555533DD24D}" type="parTrans" cxnId="{8C524D4E-A231-42F8-9437-6A06DD19D095}">
      <dgm:prSet/>
      <dgm:spPr/>
      <dgm:t>
        <a:bodyPr/>
        <a:lstStyle/>
        <a:p>
          <a:endParaRPr lang="en-US"/>
        </a:p>
      </dgm:t>
    </dgm:pt>
    <dgm:pt modelId="{FA49D552-FC3D-4B18-9BBF-C0715504E525}" type="sibTrans" cxnId="{8C524D4E-A231-42F8-9437-6A06DD19D095}">
      <dgm:prSet/>
      <dgm:spPr/>
      <dgm:t>
        <a:bodyPr/>
        <a:lstStyle/>
        <a:p>
          <a:endParaRPr lang="en-US"/>
        </a:p>
      </dgm:t>
    </dgm:pt>
    <dgm:pt modelId="{C2506FCD-C22E-4BEF-9A3C-AC0C8C7631DF}">
      <dgm:prSet/>
      <dgm:spPr/>
      <dgm:t>
        <a:bodyPr/>
        <a:lstStyle/>
        <a:p>
          <a:r>
            <a:rPr lang="en-US" dirty="0"/>
            <a:t>Translate</a:t>
          </a:r>
        </a:p>
      </dgm:t>
    </dgm:pt>
    <dgm:pt modelId="{AFA2CAB0-EFDC-438E-ABF0-0641A5337507}" type="parTrans" cxnId="{E18A6E91-0FA4-430D-9769-448EBBA197EC}">
      <dgm:prSet/>
      <dgm:spPr/>
      <dgm:t>
        <a:bodyPr/>
        <a:lstStyle/>
        <a:p>
          <a:endParaRPr lang="en-US"/>
        </a:p>
      </dgm:t>
    </dgm:pt>
    <dgm:pt modelId="{72BF43ED-E0E1-45BD-ACC5-6CE2971A05F4}" type="sibTrans" cxnId="{E18A6E91-0FA4-430D-9769-448EBBA197EC}">
      <dgm:prSet/>
      <dgm:spPr/>
      <dgm:t>
        <a:bodyPr/>
        <a:lstStyle/>
        <a:p>
          <a:endParaRPr lang="en-US"/>
        </a:p>
      </dgm:t>
    </dgm:pt>
    <dgm:pt modelId="{EDD47F87-D68D-4D63-B9BA-A0CA8E0D1F1F}">
      <dgm:prSet/>
      <dgm:spPr/>
      <dgm:t>
        <a:bodyPr/>
        <a:lstStyle/>
        <a:p>
          <a:r>
            <a:rPr lang="en-US" dirty="0"/>
            <a:t>Translate to a 2‑bullet control ask</a:t>
          </a:r>
        </a:p>
      </dgm:t>
    </dgm:pt>
    <dgm:pt modelId="{81F4EFFE-4EC9-48F0-A509-AB9A86FA6895}" type="parTrans" cxnId="{8335A004-C817-400B-AC1D-17843BCCF0B4}">
      <dgm:prSet/>
      <dgm:spPr/>
      <dgm:t>
        <a:bodyPr/>
        <a:lstStyle/>
        <a:p>
          <a:endParaRPr lang="en-US"/>
        </a:p>
      </dgm:t>
    </dgm:pt>
    <dgm:pt modelId="{CEE880DB-C46C-41AD-A7E4-F93465026435}" type="sibTrans" cxnId="{8335A004-C817-400B-AC1D-17843BCCF0B4}">
      <dgm:prSet/>
      <dgm:spPr/>
      <dgm:t>
        <a:bodyPr/>
        <a:lstStyle/>
        <a:p>
          <a:endParaRPr lang="en-US"/>
        </a:p>
      </dgm:t>
    </dgm:pt>
    <dgm:pt modelId="{9D7CDE52-FFF1-4656-89AF-3B87D602CF46}">
      <dgm:prSet/>
      <dgm:spPr/>
      <dgm:t>
        <a:bodyPr/>
        <a:lstStyle/>
        <a:p>
          <a:r>
            <a:rPr lang="en-US" dirty="0"/>
            <a:t>Script</a:t>
          </a:r>
        </a:p>
      </dgm:t>
    </dgm:pt>
    <dgm:pt modelId="{1CC455CD-8B10-43F9-B54D-D8EC364D2D0D}" type="parTrans" cxnId="{AE3BBF6F-DF80-4C59-B964-32306EC5C3F7}">
      <dgm:prSet/>
      <dgm:spPr/>
      <dgm:t>
        <a:bodyPr/>
        <a:lstStyle/>
        <a:p>
          <a:endParaRPr lang="en-US"/>
        </a:p>
      </dgm:t>
    </dgm:pt>
    <dgm:pt modelId="{A1BB61D4-F4EC-4E42-B13E-0ACAEF008999}" type="sibTrans" cxnId="{AE3BBF6F-DF80-4C59-B964-32306EC5C3F7}">
      <dgm:prSet/>
      <dgm:spPr/>
      <dgm:t>
        <a:bodyPr/>
        <a:lstStyle/>
        <a:p>
          <a:endParaRPr lang="en-US"/>
        </a:p>
      </dgm:t>
    </dgm:pt>
    <dgm:pt modelId="{21B4315C-6B83-4CAD-93B0-AEAE6B5373F2}">
      <dgm:prSet/>
      <dgm:spPr/>
      <dgm:t>
        <a:bodyPr/>
        <a:lstStyle/>
        <a:p>
          <a:r>
            <a:rPr lang="en-US" dirty="0"/>
            <a:t>Script: “We’ll cut card recon time so coaches coach.”</a:t>
          </a:r>
        </a:p>
      </dgm:t>
    </dgm:pt>
    <dgm:pt modelId="{BA2893DA-80C3-403F-8A25-F7DF74E32F64}" type="parTrans" cxnId="{11427643-921C-43EA-8274-7AB2BD6C2B6B}">
      <dgm:prSet/>
      <dgm:spPr/>
      <dgm:t>
        <a:bodyPr/>
        <a:lstStyle/>
        <a:p>
          <a:endParaRPr lang="en-US"/>
        </a:p>
      </dgm:t>
    </dgm:pt>
    <dgm:pt modelId="{F26421B5-83D6-442F-9041-A21BEBF0038C}" type="sibTrans" cxnId="{11427643-921C-43EA-8274-7AB2BD6C2B6B}">
      <dgm:prSet/>
      <dgm:spPr/>
      <dgm:t>
        <a:bodyPr/>
        <a:lstStyle/>
        <a:p>
          <a:endParaRPr lang="en-US"/>
        </a:p>
      </dgm:t>
    </dgm:pt>
    <dgm:pt modelId="{CAB641EE-777D-4B7D-B05A-0D20C2F80591}" type="pres">
      <dgm:prSet presAssocID="{D57A4CDD-4A4B-4BE2-9F7C-BF971FAC9071}" presName="Name0" presStyleCnt="0">
        <dgm:presLayoutVars>
          <dgm:dir/>
          <dgm:animLvl val="lvl"/>
          <dgm:resizeHandles val="exact"/>
        </dgm:presLayoutVars>
      </dgm:prSet>
      <dgm:spPr/>
    </dgm:pt>
    <dgm:pt modelId="{CAA994C9-11CC-43CD-A463-7BFF9E6DE2E0}" type="pres">
      <dgm:prSet presAssocID="{DD523ED6-1A21-4AFA-AB6E-53DD2D22C69A}" presName="linNode" presStyleCnt="0"/>
      <dgm:spPr/>
    </dgm:pt>
    <dgm:pt modelId="{3328939F-6EF1-403C-8105-6B2F1E21A18B}" type="pres">
      <dgm:prSet presAssocID="{DD523ED6-1A21-4AFA-AB6E-53DD2D22C69A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053E275-97E3-483D-A573-727770D2CDE7}" type="pres">
      <dgm:prSet presAssocID="{DD523ED6-1A21-4AFA-AB6E-53DD2D22C69A}" presName="descendantText" presStyleLbl="alignAccFollowNode1" presStyleIdx="0" presStyleCnt="3">
        <dgm:presLayoutVars>
          <dgm:bulletEnabled/>
        </dgm:presLayoutVars>
      </dgm:prSet>
      <dgm:spPr/>
    </dgm:pt>
    <dgm:pt modelId="{376B6F1A-8C5B-4629-9C81-7CCDD99015D4}" type="pres">
      <dgm:prSet presAssocID="{A97B76F1-AF27-411A-9D7F-9E2664D8BA4F}" presName="sp" presStyleCnt="0"/>
      <dgm:spPr/>
    </dgm:pt>
    <dgm:pt modelId="{2E34CBB2-721A-458F-A118-E4C8A6275F99}" type="pres">
      <dgm:prSet presAssocID="{C2506FCD-C22E-4BEF-9A3C-AC0C8C7631DF}" presName="linNode" presStyleCnt="0"/>
      <dgm:spPr/>
    </dgm:pt>
    <dgm:pt modelId="{1402391A-DA69-49CA-B998-512FBD348853}" type="pres">
      <dgm:prSet presAssocID="{C2506FCD-C22E-4BEF-9A3C-AC0C8C7631D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BCE6D8F-8CB4-4731-8BF8-ED3CA0690631}" type="pres">
      <dgm:prSet presAssocID="{C2506FCD-C22E-4BEF-9A3C-AC0C8C7631DF}" presName="descendantText" presStyleLbl="alignAccFollowNode1" presStyleIdx="1" presStyleCnt="3">
        <dgm:presLayoutVars>
          <dgm:bulletEnabled/>
        </dgm:presLayoutVars>
      </dgm:prSet>
      <dgm:spPr/>
    </dgm:pt>
    <dgm:pt modelId="{B200ACA6-F175-419B-B33F-22307FEC8ABC}" type="pres">
      <dgm:prSet presAssocID="{72BF43ED-E0E1-45BD-ACC5-6CE2971A05F4}" presName="sp" presStyleCnt="0"/>
      <dgm:spPr/>
    </dgm:pt>
    <dgm:pt modelId="{7FB8CC88-6FC9-483C-9773-8ABA7D6DA76B}" type="pres">
      <dgm:prSet presAssocID="{9D7CDE52-FFF1-4656-89AF-3B87D602CF46}" presName="linNode" presStyleCnt="0"/>
      <dgm:spPr/>
    </dgm:pt>
    <dgm:pt modelId="{613A5D40-DF5C-4F29-A579-BCC78454A109}" type="pres">
      <dgm:prSet presAssocID="{9D7CDE52-FFF1-4656-89AF-3B87D602CF46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D1BF165F-B9AA-49B5-881F-F1F5D1BCB07A}" type="pres">
      <dgm:prSet presAssocID="{9D7CDE52-FFF1-4656-89AF-3B87D602CF46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8335A004-C817-400B-AC1D-17843BCCF0B4}" srcId="{C2506FCD-C22E-4BEF-9A3C-AC0C8C7631DF}" destId="{EDD47F87-D68D-4D63-B9BA-A0CA8E0D1F1F}" srcOrd="0" destOrd="0" parTransId="{81F4EFFE-4EC9-48F0-A509-AB9A86FA6895}" sibTransId="{CEE880DB-C46C-41AD-A7E4-F93465026435}"/>
    <dgm:cxn modelId="{050D5E37-7A41-4EB2-B099-9E9D7AC2B70C}" type="presOf" srcId="{2658F07D-A493-4B52-8C70-49778279B351}" destId="{C053E275-97E3-483D-A573-727770D2CDE7}" srcOrd="0" destOrd="0" presId="urn:microsoft.com/office/officeart/2016/7/layout/VerticalSolidActionList"/>
    <dgm:cxn modelId="{1DA55C61-8C57-49C1-B157-07A1C0675EFD}" type="presOf" srcId="{EDD47F87-D68D-4D63-B9BA-A0CA8E0D1F1F}" destId="{6BCE6D8F-8CB4-4731-8BF8-ED3CA0690631}" srcOrd="0" destOrd="0" presId="urn:microsoft.com/office/officeart/2016/7/layout/VerticalSolidActionList"/>
    <dgm:cxn modelId="{CC1CC141-9E91-4126-826F-3767E57DF22B}" srcId="{D57A4CDD-4A4B-4BE2-9F7C-BF971FAC9071}" destId="{DD523ED6-1A21-4AFA-AB6E-53DD2D22C69A}" srcOrd="0" destOrd="0" parTransId="{56C96400-5BDA-497B-B5FC-903DB0D59243}" sibTransId="{A97B76F1-AF27-411A-9D7F-9E2664D8BA4F}"/>
    <dgm:cxn modelId="{11427643-921C-43EA-8274-7AB2BD6C2B6B}" srcId="{9D7CDE52-FFF1-4656-89AF-3B87D602CF46}" destId="{21B4315C-6B83-4CAD-93B0-AEAE6B5373F2}" srcOrd="0" destOrd="0" parTransId="{BA2893DA-80C3-403F-8A25-F7DF74E32F64}" sibTransId="{F26421B5-83D6-442F-9041-A21BEBF0038C}"/>
    <dgm:cxn modelId="{EB678F46-E370-45D1-977F-AF56A89080F6}" type="presOf" srcId="{21B4315C-6B83-4CAD-93B0-AEAE6B5373F2}" destId="{D1BF165F-B9AA-49B5-881F-F1F5D1BCB07A}" srcOrd="0" destOrd="0" presId="urn:microsoft.com/office/officeart/2016/7/layout/VerticalSolidActionList"/>
    <dgm:cxn modelId="{8C524D4E-A231-42F8-9437-6A06DD19D095}" srcId="{DD523ED6-1A21-4AFA-AB6E-53DD2D22C69A}" destId="{2658F07D-A493-4B52-8C70-49778279B351}" srcOrd="0" destOrd="0" parTransId="{6D589BCD-665C-4EAC-A256-3555533DD24D}" sibTransId="{FA49D552-FC3D-4B18-9BBF-C0715504E525}"/>
    <dgm:cxn modelId="{AE3BBF6F-DF80-4C59-B964-32306EC5C3F7}" srcId="{D57A4CDD-4A4B-4BE2-9F7C-BF971FAC9071}" destId="{9D7CDE52-FFF1-4656-89AF-3B87D602CF46}" srcOrd="2" destOrd="0" parTransId="{1CC455CD-8B10-43F9-B54D-D8EC364D2D0D}" sibTransId="{A1BB61D4-F4EC-4E42-B13E-0ACAEF008999}"/>
    <dgm:cxn modelId="{06FC5078-B7CC-46C1-886B-0DEF4C710727}" type="presOf" srcId="{D57A4CDD-4A4B-4BE2-9F7C-BF971FAC9071}" destId="{CAB641EE-777D-4B7D-B05A-0D20C2F80591}" srcOrd="0" destOrd="0" presId="urn:microsoft.com/office/officeart/2016/7/layout/VerticalSolidActionList"/>
    <dgm:cxn modelId="{73C00190-A544-4C56-BF3B-CFFB1AAC68A9}" type="presOf" srcId="{9D7CDE52-FFF1-4656-89AF-3B87D602CF46}" destId="{613A5D40-DF5C-4F29-A579-BCC78454A109}" srcOrd="0" destOrd="0" presId="urn:microsoft.com/office/officeart/2016/7/layout/VerticalSolidActionList"/>
    <dgm:cxn modelId="{E18A6E91-0FA4-430D-9769-448EBBA197EC}" srcId="{D57A4CDD-4A4B-4BE2-9F7C-BF971FAC9071}" destId="{C2506FCD-C22E-4BEF-9A3C-AC0C8C7631DF}" srcOrd="1" destOrd="0" parTransId="{AFA2CAB0-EFDC-438E-ABF0-0641A5337507}" sibTransId="{72BF43ED-E0E1-45BD-ACC5-6CE2971A05F4}"/>
    <dgm:cxn modelId="{1F73CAAC-1C82-4216-AF68-28EF54363953}" type="presOf" srcId="{DD523ED6-1A21-4AFA-AB6E-53DD2D22C69A}" destId="{3328939F-6EF1-403C-8105-6B2F1E21A18B}" srcOrd="0" destOrd="0" presId="urn:microsoft.com/office/officeart/2016/7/layout/VerticalSolidActionList"/>
    <dgm:cxn modelId="{957906DA-5114-4415-9B86-6D748A52312B}" type="presOf" srcId="{C2506FCD-C22E-4BEF-9A3C-AC0C8C7631DF}" destId="{1402391A-DA69-49CA-B998-512FBD348853}" srcOrd="0" destOrd="0" presId="urn:microsoft.com/office/officeart/2016/7/layout/VerticalSolidActionList"/>
    <dgm:cxn modelId="{D55F8BFE-1B31-410F-B4EE-5DD6C6F587F3}" type="presParOf" srcId="{CAB641EE-777D-4B7D-B05A-0D20C2F80591}" destId="{CAA994C9-11CC-43CD-A463-7BFF9E6DE2E0}" srcOrd="0" destOrd="0" presId="urn:microsoft.com/office/officeart/2016/7/layout/VerticalSolidActionList"/>
    <dgm:cxn modelId="{91FA21C9-64E0-4E19-9B61-30286F952FB7}" type="presParOf" srcId="{CAA994C9-11CC-43CD-A463-7BFF9E6DE2E0}" destId="{3328939F-6EF1-403C-8105-6B2F1E21A18B}" srcOrd="0" destOrd="0" presId="urn:microsoft.com/office/officeart/2016/7/layout/VerticalSolidActionList"/>
    <dgm:cxn modelId="{92964D3E-E417-476D-A2B8-4E02DB081188}" type="presParOf" srcId="{CAA994C9-11CC-43CD-A463-7BFF9E6DE2E0}" destId="{C053E275-97E3-483D-A573-727770D2CDE7}" srcOrd="1" destOrd="0" presId="urn:microsoft.com/office/officeart/2016/7/layout/VerticalSolidActionList"/>
    <dgm:cxn modelId="{83B68081-5B36-4879-A117-03632A61FE38}" type="presParOf" srcId="{CAB641EE-777D-4B7D-B05A-0D20C2F80591}" destId="{376B6F1A-8C5B-4629-9C81-7CCDD99015D4}" srcOrd="1" destOrd="0" presId="urn:microsoft.com/office/officeart/2016/7/layout/VerticalSolidActionList"/>
    <dgm:cxn modelId="{52791FE1-0ADD-4AA8-8948-7C4FF576E712}" type="presParOf" srcId="{CAB641EE-777D-4B7D-B05A-0D20C2F80591}" destId="{2E34CBB2-721A-458F-A118-E4C8A6275F99}" srcOrd="2" destOrd="0" presId="urn:microsoft.com/office/officeart/2016/7/layout/VerticalSolidActionList"/>
    <dgm:cxn modelId="{21E04173-8AA1-4D82-A662-EED12CCD0C53}" type="presParOf" srcId="{2E34CBB2-721A-458F-A118-E4C8A6275F99}" destId="{1402391A-DA69-49CA-B998-512FBD348853}" srcOrd="0" destOrd="0" presId="urn:microsoft.com/office/officeart/2016/7/layout/VerticalSolidActionList"/>
    <dgm:cxn modelId="{E9CD387A-439D-4866-8598-98BD45A46B78}" type="presParOf" srcId="{2E34CBB2-721A-458F-A118-E4C8A6275F99}" destId="{6BCE6D8F-8CB4-4731-8BF8-ED3CA0690631}" srcOrd="1" destOrd="0" presId="urn:microsoft.com/office/officeart/2016/7/layout/VerticalSolidActionList"/>
    <dgm:cxn modelId="{1A41CBA6-6EE0-46A4-B0FA-DED4590F27BB}" type="presParOf" srcId="{CAB641EE-777D-4B7D-B05A-0D20C2F80591}" destId="{B200ACA6-F175-419B-B33F-22307FEC8ABC}" srcOrd="3" destOrd="0" presId="urn:microsoft.com/office/officeart/2016/7/layout/VerticalSolidActionList"/>
    <dgm:cxn modelId="{615CE6A3-1341-4E5C-86CA-5A7C0BC063D3}" type="presParOf" srcId="{CAB641EE-777D-4B7D-B05A-0D20C2F80591}" destId="{7FB8CC88-6FC9-483C-9773-8ABA7D6DA76B}" srcOrd="4" destOrd="0" presId="urn:microsoft.com/office/officeart/2016/7/layout/VerticalSolidActionList"/>
    <dgm:cxn modelId="{BB1DDF42-F44E-44EA-A8CA-18AAAADE8AF6}" type="presParOf" srcId="{7FB8CC88-6FC9-483C-9773-8ABA7D6DA76B}" destId="{613A5D40-DF5C-4F29-A579-BCC78454A109}" srcOrd="0" destOrd="0" presId="urn:microsoft.com/office/officeart/2016/7/layout/VerticalSolidActionList"/>
    <dgm:cxn modelId="{201B010A-6621-476A-99B1-741D2B5DF24D}" type="presParOf" srcId="{7FB8CC88-6FC9-483C-9773-8ABA7D6DA76B}" destId="{D1BF165F-B9AA-49B5-881F-F1F5D1BCB07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7ED22B-F511-40C7-9AA4-2A7D94904F6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C40805-A258-4555-BE94-634920FE0A0C}">
      <dgm:prSet/>
      <dgm:spPr/>
      <dgm:t>
        <a:bodyPr/>
        <a:lstStyle/>
        <a:p>
          <a:r>
            <a:rPr lang="en-US" dirty="0"/>
            <a:t>How you present information—what you emphasize or downplay—shapes how others interpret it.</a:t>
          </a:r>
        </a:p>
      </dgm:t>
    </dgm:pt>
    <dgm:pt modelId="{035B5FFD-A1F8-4934-9F70-CFF2FEDBDA04}" type="parTrans" cxnId="{90B264D5-61B8-45E6-9C41-E5BDF958ED33}">
      <dgm:prSet/>
      <dgm:spPr/>
      <dgm:t>
        <a:bodyPr/>
        <a:lstStyle/>
        <a:p>
          <a:endParaRPr lang="en-US"/>
        </a:p>
      </dgm:t>
    </dgm:pt>
    <dgm:pt modelId="{61E66E9B-5EDF-41E5-AB52-284B5CA62F41}" type="sibTrans" cxnId="{90B264D5-61B8-45E6-9C41-E5BDF958ED33}">
      <dgm:prSet/>
      <dgm:spPr/>
      <dgm:t>
        <a:bodyPr/>
        <a:lstStyle/>
        <a:p>
          <a:endParaRPr lang="en-US"/>
        </a:p>
      </dgm:t>
    </dgm:pt>
    <dgm:pt modelId="{9D9363B5-01EE-475E-A407-EA01D48A9895}">
      <dgm:prSet/>
      <dgm:spPr/>
      <dgm:t>
        <a:bodyPr/>
        <a:lstStyle/>
        <a:p>
          <a:r>
            <a:rPr lang="en-US" dirty="0"/>
            <a:t>Example:</a:t>
          </a:r>
        </a:p>
      </dgm:t>
    </dgm:pt>
    <dgm:pt modelId="{7FF76064-7426-4759-B184-8CC60A27A440}" type="parTrans" cxnId="{9B2F9770-49E1-478B-8153-61F03CB6F6A6}">
      <dgm:prSet/>
      <dgm:spPr/>
      <dgm:t>
        <a:bodyPr/>
        <a:lstStyle/>
        <a:p>
          <a:endParaRPr lang="en-US"/>
        </a:p>
      </dgm:t>
    </dgm:pt>
    <dgm:pt modelId="{E33A07D9-6564-4D53-83F5-29BCA34C7158}" type="sibTrans" cxnId="{9B2F9770-49E1-478B-8153-61F03CB6F6A6}">
      <dgm:prSet/>
      <dgm:spPr/>
      <dgm:t>
        <a:bodyPr/>
        <a:lstStyle/>
        <a:p>
          <a:endParaRPr lang="en-US"/>
        </a:p>
      </dgm:t>
    </dgm:pt>
    <dgm:pt modelId="{6BC750E2-698D-4DDB-8FB2-8AF017F17EB7}">
      <dgm:prSet/>
      <dgm:spPr/>
      <dgm:t>
        <a:bodyPr/>
        <a:lstStyle/>
        <a:p>
          <a:r>
            <a:rPr lang="en-US" dirty="0"/>
            <a:t>Instead of saying 'policy violation', an auditor says 'this control helps protect grant eligibility', reframing the issue from punishment to protection.</a:t>
          </a:r>
        </a:p>
      </dgm:t>
    </dgm:pt>
    <dgm:pt modelId="{0AF9EC14-1929-48FC-8CE6-9D031CD68A82}" type="parTrans" cxnId="{E0B5E65E-5C35-4652-9213-474F87086A9D}">
      <dgm:prSet/>
      <dgm:spPr/>
      <dgm:t>
        <a:bodyPr/>
        <a:lstStyle/>
        <a:p>
          <a:endParaRPr lang="en-US"/>
        </a:p>
      </dgm:t>
    </dgm:pt>
    <dgm:pt modelId="{2D784338-E62E-466A-83FE-D91BB0C3E9B6}" type="sibTrans" cxnId="{E0B5E65E-5C35-4652-9213-474F87086A9D}">
      <dgm:prSet/>
      <dgm:spPr/>
      <dgm:t>
        <a:bodyPr/>
        <a:lstStyle/>
        <a:p>
          <a:endParaRPr lang="en-US"/>
        </a:p>
      </dgm:t>
    </dgm:pt>
    <dgm:pt modelId="{47D3FFAC-127C-4AA7-9A11-4C38FC36F3DA}" type="pres">
      <dgm:prSet presAssocID="{2D7ED22B-F511-40C7-9AA4-2A7D94904F6A}" presName="root" presStyleCnt="0">
        <dgm:presLayoutVars>
          <dgm:dir/>
          <dgm:resizeHandles val="exact"/>
        </dgm:presLayoutVars>
      </dgm:prSet>
      <dgm:spPr/>
    </dgm:pt>
    <dgm:pt modelId="{FB055159-A2BA-4655-8A12-B01C8205F133}" type="pres">
      <dgm:prSet presAssocID="{3EC40805-A258-4555-BE94-634920FE0A0C}" presName="compNode" presStyleCnt="0"/>
      <dgm:spPr/>
    </dgm:pt>
    <dgm:pt modelId="{32C82A2B-5FD1-4686-8DD6-8CE891E73C08}" type="pres">
      <dgm:prSet presAssocID="{3EC40805-A258-4555-BE94-634920FE0A0C}" presName="bgRect" presStyleLbl="bgShp" presStyleIdx="0" presStyleCnt="3"/>
      <dgm:spPr/>
    </dgm:pt>
    <dgm:pt modelId="{DFCC5627-9090-42AB-9ACB-BDF5C10574BF}" type="pres">
      <dgm:prSet presAssocID="{3EC40805-A258-4555-BE94-634920FE0A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8218FC13-7A12-4610-9D2E-57DB253E6DC1}" type="pres">
      <dgm:prSet presAssocID="{3EC40805-A258-4555-BE94-634920FE0A0C}" presName="spaceRect" presStyleCnt="0"/>
      <dgm:spPr/>
    </dgm:pt>
    <dgm:pt modelId="{E6A8B59F-FBAD-43CE-8389-816E6437D98D}" type="pres">
      <dgm:prSet presAssocID="{3EC40805-A258-4555-BE94-634920FE0A0C}" presName="parTx" presStyleLbl="revTx" presStyleIdx="0" presStyleCnt="3">
        <dgm:presLayoutVars>
          <dgm:chMax val="0"/>
          <dgm:chPref val="0"/>
        </dgm:presLayoutVars>
      </dgm:prSet>
      <dgm:spPr/>
    </dgm:pt>
    <dgm:pt modelId="{8AD95084-2127-46AA-BF0A-D9898FE0B545}" type="pres">
      <dgm:prSet presAssocID="{61E66E9B-5EDF-41E5-AB52-284B5CA62F41}" presName="sibTrans" presStyleCnt="0"/>
      <dgm:spPr/>
    </dgm:pt>
    <dgm:pt modelId="{25AB2C75-C2F3-44EB-ABA4-09DAFC3D7C8A}" type="pres">
      <dgm:prSet presAssocID="{9D9363B5-01EE-475E-A407-EA01D48A9895}" presName="compNode" presStyleCnt="0"/>
      <dgm:spPr/>
    </dgm:pt>
    <dgm:pt modelId="{B3BB15CF-1B25-45BB-9A06-DEB45C0CA79B}" type="pres">
      <dgm:prSet presAssocID="{9D9363B5-01EE-475E-A407-EA01D48A9895}" presName="bgRect" presStyleLbl="bgShp" presStyleIdx="1" presStyleCnt="3"/>
      <dgm:spPr/>
    </dgm:pt>
    <dgm:pt modelId="{B30A4F68-2ACD-4BAA-9904-C72C5FB09772}" type="pres">
      <dgm:prSet presAssocID="{9D9363B5-01EE-475E-A407-EA01D48A98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0B46E19-4AC4-4F56-B634-87A736F95573}" type="pres">
      <dgm:prSet presAssocID="{9D9363B5-01EE-475E-A407-EA01D48A9895}" presName="spaceRect" presStyleCnt="0"/>
      <dgm:spPr/>
    </dgm:pt>
    <dgm:pt modelId="{B6E66DBE-3E87-4D2A-BB2F-B9EA28A0A10B}" type="pres">
      <dgm:prSet presAssocID="{9D9363B5-01EE-475E-A407-EA01D48A9895}" presName="parTx" presStyleLbl="revTx" presStyleIdx="1" presStyleCnt="3">
        <dgm:presLayoutVars>
          <dgm:chMax val="0"/>
          <dgm:chPref val="0"/>
        </dgm:presLayoutVars>
      </dgm:prSet>
      <dgm:spPr/>
    </dgm:pt>
    <dgm:pt modelId="{30541E75-464F-45A0-96B3-D648DAC64D4F}" type="pres">
      <dgm:prSet presAssocID="{E33A07D9-6564-4D53-83F5-29BCA34C7158}" presName="sibTrans" presStyleCnt="0"/>
      <dgm:spPr/>
    </dgm:pt>
    <dgm:pt modelId="{C8B1F243-5F13-4587-BEE5-7EAC69A1873C}" type="pres">
      <dgm:prSet presAssocID="{6BC750E2-698D-4DDB-8FB2-8AF017F17EB7}" presName="compNode" presStyleCnt="0"/>
      <dgm:spPr/>
    </dgm:pt>
    <dgm:pt modelId="{037C04D9-3D4A-4D36-851E-C784D6E134BA}" type="pres">
      <dgm:prSet presAssocID="{6BC750E2-698D-4DDB-8FB2-8AF017F17EB7}" presName="bgRect" presStyleLbl="bgShp" presStyleIdx="2" presStyleCnt="3"/>
      <dgm:spPr/>
    </dgm:pt>
    <dgm:pt modelId="{38A6C954-BAE7-4BCA-A177-BF1EFDBCEDDE}" type="pres">
      <dgm:prSet presAssocID="{6BC750E2-698D-4DDB-8FB2-8AF017F17E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4297E39D-8AA0-45C3-8339-C5B9E22C2A5D}" type="pres">
      <dgm:prSet presAssocID="{6BC750E2-698D-4DDB-8FB2-8AF017F17EB7}" presName="spaceRect" presStyleCnt="0"/>
      <dgm:spPr/>
    </dgm:pt>
    <dgm:pt modelId="{A67C12B9-5E0D-4A0A-86A8-27001336F954}" type="pres">
      <dgm:prSet presAssocID="{6BC750E2-698D-4DDB-8FB2-8AF017F17E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339914-111B-461D-A36C-D31E20A9C959}" type="presOf" srcId="{6BC750E2-698D-4DDB-8FB2-8AF017F17EB7}" destId="{A67C12B9-5E0D-4A0A-86A8-27001336F954}" srcOrd="0" destOrd="0" presId="urn:microsoft.com/office/officeart/2018/2/layout/IconVerticalSolidList"/>
    <dgm:cxn modelId="{2C770C16-ED4E-40F3-A9CB-ABF176476A5A}" type="presOf" srcId="{9D9363B5-01EE-475E-A407-EA01D48A9895}" destId="{B6E66DBE-3E87-4D2A-BB2F-B9EA28A0A10B}" srcOrd="0" destOrd="0" presId="urn:microsoft.com/office/officeart/2018/2/layout/IconVerticalSolidList"/>
    <dgm:cxn modelId="{E0B5E65E-5C35-4652-9213-474F87086A9D}" srcId="{2D7ED22B-F511-40C7-9AA4-2A7D94904F6A}" destId="{6BC750E2-698D-4DDB-8FB2-8AF017F17EB7}" srcOrd="2" destOrd="0" parTransId="{0AF9EC14-1929-48FC-8CE6-9D031CD68A82}" sibTransId="{2D784338-E62E-466A-83FE-D91BB0C3E9B6}"/>
    <dgm:cxn modelId="{9B2F9770-49E1-478B-8153-61F03CB6F6A6}" srcId="{2D7ED22B-F511-40C7-9AA4-2A7D94904F6A}" destId="{9D9363B5-01EE-475E-A407-EA01D48A9895}" srcOrd="1" destOrd="0" parTransId="{7FF76064-7426-4759-B184-8CC60A27A440}" sibTransId="{E33A07D9-6564-4D53-83F5-29BCA34C7158}"/>
    <dgm:cxn modelId="{0F329992-63A9-4241-A5D6-2DC6977EF9BF}" type="presOf" srcId="{3EC40805-A258-4555-BE94-634920FE0A0C}" destId="{E6A8B59F-FBAD-43CE-8389-816E6437D98D}" srcOrd="0" destOrd="0" presId="urn:microsoft.com/office/officeart/2018/2/layout/IconVerticalSolidList"/>
    <dgm:cxn modelId="{69C2A9AB-F6C1-41DC-A25A-C5D414624BC6}" type="presOf" srcId="{2D7ED22B-F511-40C7-9AA4-2A7D94904F6A}" destId="{47D3FFAC-127C-4AA7-9A11-4C38FC36F3DA}" srcOrd="0" destOrd="0" presId="urn:microsoft.com/office/officeart/2018/2/layout/IconVerticalSolidList"/>
    <dgm:cxn modelId="{90B264D5-61B8-45E6-9C41-E5BDF958ED33}" srcId="{2D7ED22B-F511-40C7-9AA4-2A7D94904F6A}" destId="{3EC40805-A258-4555-BE94-634920FE0A0C}" srcOrd="0" destOrd="0" parTransId="{035B5FFD-A1F8-4934-9F70-CFF2FEDBDA04}" sibTransId="{61E66E9B-5EDF-41E5-AB52-284B5CA62F41}"/>
    <dgm:cxn modelId="{274BF7F3-F40F-429C-BA66-A592E5BCAE72}" type="presParOf" srcId="{47D3FFAC-127C-4AA7-9A11-4C38FC36F3DA}" destId="{FB055159-A2BA-4655-8A12-B01C8205F133}" srcOrd="0" destOrd="0" presId="urn:microsoft.com/office/officeart/2018/2/layout/IconVerticalSolidList"/>
    <dgm:cxn modelId="{572FE7A5-628E-44AD-ADB5-A381223E177C}" type="presParOf" srcId="{FB055159-A2BA-4655-8A12-B01C8205F133}" destId="{32C82A2B-5FD1-4686-8DD6-8CE891E73C08}" srcOrd="0" destOrd="0" presId="urn:microsoft.com/office/officeart/2018/2/layout/IconVerticalSolidList"/>
    <dgm:cxn modelId="{A9D771F3-E5E0-4B9F-9814-DBC94F316D25}" type="presParOf" srcId="{FB055159-A2BA-4655-8A12-B01C8205F133}" destId="{DFCC5627-9090-42AB-9ACB-BDF5C10574BF}" srcOrd="1" destOrd="0" presId="urn:microsoft.com/office/officeart/2018/2/layout/IconVerticalSolidList"/>
    <dgm:cxn modelId="{F3044099-921E-46CB-9778-6C465C3761E0}" type="presParOf" srcId="{FB055159-A2BA-4655-8A12-B01C8205F133}" destId="{8218FC13-7A12-4610-9D2E-57DB253E6DC1}" srcOrd="2" destOrd="0" presId="urn:microsoft.com/office/officeart/2018/2/layout/IconVerticalSolidList"/>
    <dgm:cxn modelId="{B52C50DA-FE42-427F-994D-DC338B214106}" type="presParOf" srcId="{FB055159-A2BA-4655-8A12-B01C8205F133}" destId="{E6A8B59F-FBAD-43CE-8389-816E6437D98D}" srcOrd="3" destOrd="0" presId="urn:microsoft.com/office/officeart/2018/2/layout/IconVerticalSolidList"/>
    <dgm:cxn modelId="{6B54FECA-5B03-43D9-94FA-DD7BF7251908}" type="presParOf" srcId="{47D3FFAC-127C-4AA7-9A11-4C38FC36F3DA}" destId="{8AD95084-2127-46AA-BF0A-D9898FE0B545}" srcOrd="1" destOrd="0" presId="urn:microsoft.com/office/officeart/2018/2/layout/IconVerticalSolidList"/>
    <dgm:cxn modelId="{93E8392A-A538-4FD8-A9AD-7605176A877F}" type="presParOf" srcId="{47D3FFAC-127C-4AA7-9A11-4C38FC36F3DA}" destId="{25AB2C75-C2F3-44EB-ABA4-09DAFC3D7C8A}" srcOrd="2" destOrd="0" presId="urn:microsoft.com/office/officeart/2018/2/layout/IconVerticalSolidList"/>
    <dgm:cxn modelId="{5FD2EC26-F627-497D-A727-4DB38C14B353}" type="presParOf" srcId="{25AB2C75-C2F3-44EB-ABA4-09DAFC3D7C8A}" destId="{B3BB15CF-1B25-45BB-9A06-DEB45C0CA79B}" srcOrd="0" destOrd="0" presId="urn:microsoft.com/office/officeart/2018/2/layout/IconVerticalSolidList"/>
    <dgm:cxn modelId="{6B76D7E5-87A3-4D79-8EDC-24B0714E12D9}" type="presParOf" srcId="{25AB2C75-C2F3-44EB-ABA4-09DAFC3D7C8A}" destId="{B30A4F68-2ACD-4BAA-9904-C72C5FB09772}" srcOrd="1" destOrd="0" presId="urn:microsoft.com/office/officeart/2018/2/layout/IconVerticalSolidList"/>
    <dgm:cxn modelId="{EF42C892-4F09-4233-BFF6-9F66FAD6C64C}" type="presParOf" srcId="{25AB2C75-C2F3-44EB-ABA4-09DAFC3D7C8A}" destId="{E0B46E19-4AC4-4F56-B634-87A736F95573}" srcOrd="2" destOrd="0" presId="urn:microsoft.com/office/officeart/2018/2/layout/IconVerticalSolidList"/>
    <dgm:cxn modelId="{C7281CEA-5E65-4D7B-AD93-FE537B994888}" type="presParOf" srcId="{25AB2C75-C2F3-44EB-ABA4-09DAFC3D7C8A}" destId="{B6E66DBE-3E87-4D2A-BB2F-B9EA28A0A10B}" srcOrd="3" destOrd="0" presId="urn:microsoft.com/office/officeart/2018/2/layout/IconVerticalSolidList"/>
    <dgm:cxn modelId="{0FEE5CDA-9785-4BD0-A1D1-2E983D764F16}" type="presParOf" srcId="{47D3FFAC-127C-4AA7-9A11-4C38FC36F3DA}" destId="{30541E75-464F-45A0-96B3-D648DAC64D4F}" srcOrd="3" destOrd="0" presId="urn:microsoft.com/office/officeart/2018/2/layout/IconVerticalSolidList"/>
    <dgm:cxn modelId="{63AE740C-BABF-4772-8861-EF69ABBEE7CB}" type="presParOf" srcId="{47D3FFAC-127C-4AA7-9A11-4C38FC36F3DA}" destId="{C8B1F243-5F13-4587-BEE5-7EAC69A1873C}" srcOrd="4" destOrd="0" presId="urn:microsoft.com/office/officeart/2018/2/layout/IconVerticalSolidList"/>
    <dgm:cxn modelId="{0A19CE1F-85DD-4086-B8A6-50FBBF4F0708}" type="presParOf" srcId="{C8B1F243-5F13-4587-BEE5-7EAC69A1873C}" destId="{037C04D9-3D4A-4D36-851E-C784D6E134BA}" srcOrd="0" destOrd="0" presId="urn:microsoft.com/office/officeart/2018/2/layout/IconVerticalSolidList"/>
    <dgm:cxn modelId="{CD207E0E-CC96-4647-8D07-A22304C1BEAC}" type="presParOf" srcId="{C8B1F243-5F13-4587-BEE5-7EAC69A1873C}" destId="{38A6C954-BAE7-4BCA-A177-BF1EFDBCEDDE}" srcOrd="1" destOrd="0" presId="urn:microsoft.com/office/officeart/2018/2/layout/IconVerticalSolidList"/>
    <dgm:cxn modelId="{47DA5857-9436-4200-B946-BB71FBC4755B}" type="presParOf" srcId="{C8B1F243-5F13-4587-BEE5-7EAC69A1873C}" destId="{4297E39D-8AA0-45C3-8339-C5B9E22C2A5D}" srcOrd="2" destOrd="0" presId="urn:microsoft.com/office/officeart/2018/2/layout/IconVerticalSolidList"/>
    <dgm:cxn modelId="{83F970CF-4587-4671-AE07-B72EBF45740F}" type="presParOf" srcId="{C8B1F243-5F13-4587-BEE5-7EAC69A1873C}" destId="{A67C12B9-5E0D-4A0A-86A8-27001336F9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FF5BB7-EDA8-4774-B37B-98636F6CA14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5C8F7B-8E57-408C-81E9-A1E23FBBE7FA}">
      <dgm:prSet/>
      <dgm:spPr/>
      <dgm:t>
        <a:bodyPr/>
        <a:lstStyle/>
        <a:p>
          <a:r>
            <a:rPr lang="en-US" dirty="0"/>
            <a:t>Evidence chain, hidden witness, 911 call → tight case</a:t>
          </a:r>
        </a:p>
      </dgm:t>
    </dgm:pt>
    <dgm:pt modelId="{3E81741A-A596-4252-B28E-404D079F98E8}" type="parTrans" cxnId="{D40642C6-1FC8-4A21-AB7C-8F09E673AA9B}">
      <dgm:prSet/>
      <dgm:spPr/>
      <dgm:t>
        <a:bodyPr/>
        <a:lstStyle/>
        <a:p>
          <a:endParaRPr lang="en-US"/>
        </a:p>
      </dgm:t>
    </dgm:pt>
    <dgm:pt modelId="{0ACBC10E-633B-4D1A-B106-13969B3ED1C7}" type="sibTrans" cxnId="{D40642C6-1FC8-4A21-AB7C-8F09E673AA9B}">
      <dgm:prSet/>
      <dgm:spPr/>
      <dgm:t>
        <a:bodyPr/>
        <a:lstStyle/>
        <a:p>
          <a:endParaRPr lang="en-US"/>
        </a:p>
      </dgm:t>
    </dgm:pt>
    <dgm:pt modelId="{6EAD128E-68EB-46DF-A115-52D82DEFDC0B}">
      <dgm:prSet/>
      <dgm:spPr/>
      <dgm:t>
        <a:bodyPr/>
        <a:lstStyle/>
        <a:p>
          <a:r>
            <a:rPr lang="en-US" dirty="0"/>
            <a:t>Heavy facts, clear logic, disciplined narrative</a:t>
          </a:r>
        </a:p>
      </dgm:t>
    </dgm:pt>
    <dgm:pt modelId="{527EC0C6-0801-467F-A50B-AB661FF8E839}" type="parTrans" cxnId="{04067E4A-6BFB-423F-9217-DF7DC31E0169}">
      <dgm:prSet/>
      <dgm:spPr/>
      <dgm:t>
        <a:bodyPr/>
        <a:lstStyle/>
        <a:p>
          <a:endParaRPr lang="en-US"/>
        </a:p>
      </dgm:t>
    </dgm:pt>
    <dgm:pt modelId="{E725CB04-69CA-46F0-A597-2232DF0E41E4}" type="sibTrans" cxnId="{04067E4A-6BFB-423F-9217-DF7DC31E0169}">
      <dgm:prSet/>
      <dgm:spPr/>
      <dgm:t>
        <a:bodyPr/>
        <a:lstStyle/>
        <a:p>
          <a:endParaRPr lang="en-US"/>
        </a:p>
      </dgm:t>
    </dgm:pt>
    <dgm:pt modelId="{564AD494-12E2-49A0-8D3F-B616D0FC5D40}" type="pres">
      <dgm:prSet presAssocID="{02FF5BB7-EDA8-4774-B37B-98636F6CA1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3D99E4-074D-49DA-A1DB-1A104E394874}" type="pres">
      <dgm:prSet presAssocID="{435C8F7B-8E57-408C-81E9-A1E23FBBE7FA}" presName="hierRoot1" presStyleCnt="0"/>
      <dgm:spPr/>
    </dgm:pt>
    <dgm:pt modelId="{16250E32-7103-4D60-89DF-499C807716BC}" type="pres">
      <dgm:prSet presAssocID="{435C8F7B-8E57-408C-81E9-A1E23FBBE7FA}" presName="composite" presStyleCnt="0"/>
      <dgm:spPr/>
    </dgm:pt>
    <dgm:pt modelId="{D55AFE05-6134-4EA9-BFD3-A08AD508302A}" type="pres">
      <dgm:prSet presAssocID="{435C8F7B-8E57-408C-81E9-A1E23FBBE7FA}" presName="background" presStyleLbl="node0" presStyleIdx="0" presStyleCnt="2"/>
      <dgm:spPr/>
    </dgm:pt>
    <dgm:pt modelId="{26517DDC-497B-45D5-BAA9-FE302F818965}" type="pres">
      <dgm:prSet presAssocID="{435C8F7B-8E57-408C-81E9-A1E23FBBE7FA}" presName="text" presStyleLbl="fgAcc0" presStyleIdx="0" presStyleCnt="2">
        <dgm:presLayoutVars>
          <dgm:chPref val="3"/>
        </dgm:presLayoutVars>
      </dgm:prSet>
      <dgm:spPr/>
    </dgm:pt>
    <dgm:pt modelId="{CFCDBE17-FC73-4100-8640-E140FDA9C160}" type="pres">
      <dgm:prSet presAssocID="{435C8F7B-8E57-408C-81E9-A1E23FBBE7FA}" presName="hierChild2" presStyleCnt="0"/>
      <dgm:spPr/>
    </dgm:pt>
    <dgm:pt modelId="{4BD82926-3752-4DE8-82FD-D51B8488ED92}" type="pres">
      <dgm:prSet presAssocID="{6EAD128E-68EB-46DF-A115-52D82DEFDC0B}" presName="hierRoot1" presStyleCnt="0"/>
      <dgm:spPr/>
    </dgm:pt>
    <dgm:pt modelId="{2333987B-0B8E-47C9-B1D5-4057B41A00D4}" type="pres">
      <dgm:prSet presAssocID="{6EAD128E-68EB-46DF-A115-52D82DEFDC0B}" presName="composite" presStyleCnt="0"/>
      <dgm:spPr/>
    </dgm:pt>
    <dgm:pt modelId="{C2B5CE69-C4C6-474F-99B2-8A0D33BD74F6}" type="pres">
      <dgm:prSet presAssocID="{6EAD128E-68EB-46DF-A115-52D82DEFDC0B}" presName="background" presStyleLbl="node0" presStyleIdx="1" presStyleCnt="2"/>
      <dgm:spPr/>
    </dgm:pt>
    <dgm:pt modelId="{235742A0-6535-40C0-9EC2-A6374EE501DC}" type="pres">
      <dgm:prSet presAssocID="{6EAD128E-68EB-46DF-A115-52D82DEFDC0B}" presName="text" presStyleLbl="fgAcc0" presStyleIdx="1" presStyleCnt="2">
        <dgm:presLayoutVars>
          <dgm:chPref val="3"/>
        </dgm:presLayoutVars>
      </dgm:prSet>
      <dgm:spPr/>
    </dgm:pt>
    <dgm:pt modelId="{01C381BF-879A-4BF2-BAAD-9BFE4ECCE990}" type="pres">
      <dgm:prSet presAssocID="{6EAD128E-68EB-46DF-A115-52D82DEFDC0B}" presName="hierChild2" presStyleCnt="0"/>
      <dgm:spPr/>
    </dgm:pt>
  </dgm:ptLst>
  <dgm:cxnLst>
    <dgm:cxn modelId="{6AD22508-23D2-45E1-8768-C50CF899BFCB}" type="presOf" srcId="{6EAD128E-68EB-46DF-A115-52D82DEFDC0B}" destId="{235742A0-6535-40C0-9EC2-A6374EE501DC}" srcOrd="0" destOrd="0" presId="urn:microsoft.com/office/officeart/2005/8/layout/hierarchy1"/>
    <dgm:cxn modelId="{F98E9B13-4C7D-483E-B108-3EEA0499AED9}" type="presOf" srcId="{435C8F7B-8E57-408C-81E9-A1E23FBBE7FA}" destId="{26517DDC-497B-45D5-BAA9-FE302F818965}" srcOrd="0" destOrd="0" presId="urn:microsoft.com/office/officeart/2005/8/layout/hierarchy1"/>
    <dgm:cxn modelId="{04067E4A-6BFB-423F-9217-DF7DC31E0169}" srcId="{02FF5BB7-EDA8-4774-B37B-98636F6CA148}" destId="{6EAD128E-68EB-46DF-A115-52D82DEFDC0B}" srcOrd="1" destOrd="0" parTransId="{527EC0C6-0801-467F-A50B-AB661FF8E839}" sibTransId="{E725CB04-69CA-46F0-A597-2232DF0E41E4}"/>
    <dgm:cxn modelId="{5BE892AE-1E80-43FD-A432-71B6FDAFB5DB}" type="presOf" srcId="{02FF5BB7-EDA8-4774-B37B-98636F6CA148}" destId="{564AD494-12E2-49A0-8D3F-B616D0FC5D40}" srcOrd="0" destOrd="0" presId="urn:microsoft.com/office/officeart/2005/8/layout/hierarchy1"/>
    <dgm:cxn modelId="{D40642C6-1FC8-4A21-AB7C-8F09E673AA9B}" srcId="{02FF5BB7-EDA8-4774-B37B-98636F6CA148}" destId="{435C8F7B-8E57-408C-81E9-A1E23FBBE7FA}" srcOrd="0" destOrd="0" parTransId="{3E81741A-A596-4252-B28E-404D079F98E8}" sibTransId="{0ACBC10E-633B-4D1A-B106-13969B3ED1C7}"/>
    <dgm:cxn modelId="{12855C8C-EF80-4246-99F7-A0309FD6287B}" type="presParOf" srcId="{564AD494-12E2-49A0-8D3F-B616D0FC5D40}" destId="{ED3D99E4-074D-49DA-A1DB-1A104E394874}" srcOrd="0" destOrd="0" presId="urn:microsoft.com/office/officeart/2005/8/layout/hierarchy1"/>
    <dgm:cxn modelId="{E09B2EE1-0EDF-4F55-8F6F-A178AC7135CB}" type="presParOf" srcId="{ED3D99E4-074D-49DA-A1DB-1A104E394874}" destId="{16250E32-7103-4D60-89DF-499C807716BC}" srcOrd="0" destOrd="0" presId="urn:microsoft.com/office/officeart/2005/8/layout/hierarchy1"/>
    <dgm:cxn modelId="{36D6E7B5-A569-4B56-9E3C-9A1B87627AE3}" type="presParOf" srcId="{16250E32-7103-4D60-89DF-499C807716BC}" destId="{D55AFE05-6134-4EA9-BFD3-A08AD508302A}" srcOrd="0" destOrd="0" presId="urn:microsoft.com/office/officeart/2005/8/layout/hierarchy1"/>
    <dgm:cxn modelId="{8F58A4E6-DE62-4236-A303-ADFF767F31F8}" type="presParOf" srcId="{16250E32-7103-4D60-89DF-499C807716BC}" destId="{26517DDC-497B-45D5-BAA9-FE302F818965}" srcOrd="1" destOrd="0" presId="urn:microsoft.com/office/officeart/2005/8/layout/hierarchy1"/>
    <dgm:cxn modelId="{7F9BF4EE-D955-46D0-8E98-012F1E88C454}" type="presParOf" srcId="{ED3D99E4-074D-49DA-A1DB-1A104E394874}" destId="{CFCDBE17-FC73-4100-8640-E140FDA9C160}" srcOrd="1" destOrd="0" presId="urn:microsoft.com/office/officeart/2005/8/layout/hierarchy1"/>
    <dgm:cxn modelId="{C89BD1EB-E063-4E4C-A90F-1D0C65BC65B8}" type="presParOf" srcId="{564AD494-12E2-49A0-8D3F-B616D0FC5D40}" destId="{4BD82926-3752-4DE8-82FD-D51B8488ED92}" srcOrd="1" destOrd="0" presId="urn:microsoft.com/office/officeart/2005/8/layout/hierarchy1"/>
    <dgm:cxn modelId="{CD20823E-3756-4DEA-AE3B-815D8BC01D93}" type="presParOf" srcId="{4BD82926-3752-4DE8-82FD-D51B8488ED92}" destId="{2333987B-0B8E-47C9-B1D5-4057B41A00D4}" srcOrd="0" destOrd="0" presId="urn:microsoft.com/office/officeart/2005/8/layout/hierarchy1"/>
    <dgm:cxn modelId="{B6E4E7C2-D303-46BF-A938-191531626530}" type="presParOf" srcId="{2333987B-0B8E-47C9-B1D5-4057B41A00D4}" destId="{C2B5CE69-C4C6-474F-99B2-8A0D33BD74F6}" srcOrd="0" destOrd="0" presId="urn:microsoft.com/office/officeart/2005/8/layout/hierarchy1"/>
    <dgm:cxn modelId="{36F69F6D-E4B8-45C2-BF3D-FD11D6A0CDB0}" type="presParOf" srcId="{2333987B-0B8E-47C9-B1D5-4057B41A00D4}" destId="{235742A0-6535-40C0-9EC2-A6374EE501DC}" srcOrd="1" destOrd="0" presId="urn:microsoft.com/office/officeart/2005/8/layout/hierarchy1"/>
    <dgm:cxn modelId="{BCCFB3CB-3648-4482-AACD-1DE28875CE2E}" type="presParOf" srcId="{4BD82926-3752-4DE8-82FD-D51B8488ED92}" destId="{01C381BF-879A-4BF2-BAAD-9BFE4ECCE99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A594A3B-17C3-43CF-ACC8-A32FBC911DB9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9689C90-A9CF-4D45-8412-10F6CE0B4C8C}">
      <dgm:prSet/>
      <dgm:spPr/>
      <dgm:t>
        <a:bodyPr/>
        <a:lstStyle/>
        <a:p>
          <a:r>
            <a:rPr lang="en-US" dirty="0"/>
            <a:t>Likeability, humility, confidence on her feet</a:t>
          </a:r>
        </a:p>
      </dgm:t>
    </dgm:pt>
    <dgm:pt modelId="{F63293AF-905C-4FDE-8ED0-80990748AADB}" type="parTrans" cxnId="{62CDCE41-B2EC-4E25-A0B5-FFE132E587CE}">
      <dgm:prSet/>
      <dgm:spPr/>
      <dgm:t>
        <a:bodyPr/>
        <a:lstStyle/>
        <a:p>
          <a:endParaRPr lang="en-US"/>
        </a:p>
      </dgm:t>
    </dgm:pt>
    <dgm:pt modelId="{674B9FEF-D635-43B5-9A57-53682B3EA00E}" type="sibTrans" cxnId="{62CDCE41-B2EC-4E25-A0B5-FFE132E587CE}">
      <dgm:prSet/>
      <dgm:spPr/>
      <dgm:t>
        <a:bodyPr/>
        <a:lstStyle/>
        <a:p>
          <a:endParaRPr lang="en-US"/>
        </a:p>
      </dgm:t>
    </dgm:pt>
    <dgm:pt modelId="{7757163D-9285-42DD-9E7C-9ECBE305C5E3}">
      <dgm:prSet/>
      <dgm:spPr/>
      <dgm:t>
        <a:bodyPr/>
        <a:lstStyle/>
        <a:p>
          <a:r>
            <a:rPr lang="en-US" dirty="0"/>
            <a:t>Jury stays open to her arguments</a:t>
          </a:r>
        </a:p>
      </dgm:t>
    </dgm:pt>
    <dgm:pt modelId="{3A1F4383-D57B-4471-B504-8948C0597A11}" type="parTrans" cxnId="{487A0D70-CADA-4138-B485-5DB8A142708C}">
      <dgm:prSet/>
      <dgm:spPr/>
      <dgm:t>
        <a:bodyPr/>
        <a:lstStyle/>
        <a:p>
          <a:endParaRPr lang="en-US"/>
        </a:p>
      </dgm:t>
    </dgm:pt>
    <dgm:pt modelId="{C4777DC5-F0AA-479D-A354-7D4E75E397A9}" type="sibTrans" cxnId="{487A0D70-CADA-4138-B485-5DB8A142708C}">
      <dgm:prSet/>
      <dgm:spPr/>
      <dgm:t>
        <a:bodyPr/>
        <a:lstStyle/>
        <a:p>
          <a:endParaRPr lang="en-US"/>
        </a:p>
      </dgm:t>
    </dgm:pt>
    <dgm:pt modelId="{A7D49180-068F-4B3E-B0C0-BEA2C154666D}" type="pres">
      <dgm:prSet presAssocID="{0A594A3B-17C3-43CF-ACC8-A32FBC911DB9}" presName="root" presStyleCnt="0">
        <dgm:presLayoutVars>
          <dgm:dir/>
          <dgm:resizeHandles val="exact"/>
        </dgm:presLayoutVars>
      </dgm:prSet>
      <dgm:spPr/>
    </dgm:pt>
    <dgm:pt modelId="{27A0ECDB-CB01-416A-B56D-486EE88A7CA6}" type="pres">
      <dgm:prSet presAssocID="{79689C90-A9CF-4D45-8412-10F6CE0B4C8C}" presName="compNode" presStyleCnt="0"/>
      <dgm:spPr/>
    </dgm:pt>
    <dgm:pt modelId="{1961962C-47B4-4A3B-8E04-4DA7AE1DDABA}" type="pres">
      <dgm:prSet presAssocID="{79689C90-A9CF-4D45-8412-10F6CE0B4C8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4C2912D2-7BCF-46EA-9809-8C096640F0E9}" type="pres">
      <dgm:prSet presAssocID="{79689C90-A9CF-4D45-8412-10F6CE0B4C8C}" presName="spaceRect" presStyleCnt="0"/>
      <dgm:spPr/>
    </dgm:pt>
    <dgm:pt modelId="{3B2DE303-CF08-4F59-9EF9-38623EE3E130}" type="pres">
      <dgm:prSet presAssocID="{79689C90-A9CF-4D45-8412-10F6CE0B4C8C}" presName="textRect" presStyleLbl="revTx" presStyleIdx="0" presStyleCnt="2">
        <dgm:presLayoutVars>
          <dgm:chMax val="1"/>
          <dgm:chPref val="1"/>
        </dgm:presLayoutVars>
      </dgm:prSet>
      <dgm:spPr/>
    </dgm:pt>
    <dgm:pt modelId="{B034EFEF-772C-4403-84BA-BCB3F185D464}" type="pres">
      <dgm:prSet presAssocID="{674B9FEF-D635-43B5-9A57-53682B3EA00E}" presName="sibTrans" presStyleCnt="0"/>
      <dgm:spPr/>
    </dgm:pt>
    <dgm:pt modelId="{9F60330D-A951-406A-9356-0142695592F7}" type="pres">
      <dgm:prSet presAssocID="{7757163D-9285-42DD-9E7C-9ECBE305C5E3}" presName="compNode" presStyleCnt="0"/>
      <dgm:spPr/>
    </dgm:pt>
    <dgm:pt modelId="{BE4CF288-7DD0-407F-A6BD-18D3FDB466AC}" type="pres">
      <dgm:prSet presAssocID="{7757163D-9285-42DD-9E7C-9ECBE305C5E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F7803AE-073E-4755-8ABD-131BE90823DE}" type="pres">
      <dgm:prSet presAssocID="{7757163D-9285-42DD-9E7C-9ECBE305C5E3}" presName="spaceRect" presStyleCnt="0"/>
      <dgm:spPr/>
    </dgm:pt>
    <dgm:pt modelId="{582453D5-C5D7-4A6A-B221-F743A26DB02E}" type="pres">
      <dgm:prSet presAssocID="{7757163D-9285-42DD-9E7C-9ECBE305C5E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C123816-AFFB-4F51-B723-799582C24231}" type="presOf" srcId="{79689C90-A9CF-4D45-8412-10F6CE0B4C8C}" destId="{3B2DE303-CF08-4F59-9EF9-38623EE3E130}" srcOrd="0" destOrd="0" presId="urn:microsoft.com/office/officeart/2018/2/layout/IconLabelList"/>
    <dgm:cxn modelId="{62CDCE41-B2EC-4E25-A0B5-FFE132E587CE}" srcId="{0A594A3B-17C3-43CF-ACC8-A32FBC911DB9}" destId="{79689C90-A9CF-4D45-8412-10F6CE0B4C8C}" srcOrd="0" destOrd="0" parTransId="{F63293AF-905C-4FDE-8ED0-80990748AADB}" sibTransId="{674B9FEF-D635-43B5-9A57-53682B3EA00E}"/>
    <dgm:cxn modelId="{487A0D70-CADA-4138-B485-5DB8A142708C}" srcId="{0A594A3B-17C3-43CF-ACC8-A32FBC911DB9}" destId="{7757163D-9285-42DD-9E7C-9ECBE305C5E3}" srcOrd="1" destOrd="0" parTransId="{3A1F4383-D57B-4471-B504-8948C0597A11}" sibTransId="{C4777DC5-F0AA-479D-A354-7D4E75E397A9}"/>
    <dgm:cxn modelId="{0F27F090-6977-439E-8663-28D4C52CFB9F}" type="presOf" srcId="{0A594A3B-17C3-43CF-ACC8-A32FBC911DB9}" destId="{A7D49180-068F-4B3E-B0C0-BEA2C154666D}" srcOrd="0" destOrd="0" presId="urn:microsoft.com/office/officeart/2018/2/layout/IconLabelList"/>
    <dgm:cxn modelId="{F181EEE9-DF50-4212-8FB1-00FECC681BEE}" type="presOf" srcId="{7757163D-9285-42DD-9E7C-9ECBE305C5E3}" destId="{582453D5-C5D7-4A6A-B221-F743A26DB02E}" srcOrd="0" destOrd="0" presId="urn:microsoft.com/office/officeart/2018/2/layout/IconLabelList"/>
    <dgm:cxn modelId="{838F0522-BF89-4741-9375-49440A22626F}" type="presParOf" srcId="{A7D49180-068F-4B3E-B0C0-BEA2C154666D}" destId="{27A0ECDB-CB01-416A-B56D-486EE88A7CA6}" srcOrd="0" destOrd="0" presId="urn:microsoft.com/office/officeart/2018/2/layout/IconLabelList"/>
    <dgm:cxn modelId="{64D676C4-0F20-4436-988A-C02C30BEB4CF}" type="presParOf" srcId="{27A0ECDB-CB01-416A-B56D-486EE88A7CA6}" destId="{1961962C-47B4-4A3B-8E04-4DA7AE1DDABA}" srcOrd="0" destOrd="0" presId="urn:microsoft.com/office/officeart/2018/2/layout/IconLabelList"/>
    <dgm:cxn modelId="{A64183AA-822C-4E17-9B06-C005C4CBCBDC}" type="presParOf" srcId="{27A0ECDB-CB01-416A-B56D-486EE88A7CA6}" destId="{4C2912D2-7BCF-46EA-9809-8C096640F0E9}" srcOrd="1" destOrd="0" presId="urn:microsoft.com/office/officeart/2018/2/layout/IconLabelList"/>
    <dgm:cxn modelId="{B9DFE34C-E453-4953-9432-34667C397C54}" type="presParOf" srcId="{27A0ECDB-CB01-416A-B56D-486EE88A7CA6}" destId="{3B2DE303-CF08-4F59-9EF9-38623EE3E130}" srcOrd="2" destOrd="0" presId="urn:microsoft.com/office/officeart/2018/2/layout/IconLabelList"/>
    <dgm:cxn modelId="{A1F0A831-42A0-4E1D-BCCF-6DD2DEBD313B}" type="presParOf" srcId="{A7D49180-068F-4B3E-B0C0-BEA2C154666D}" destId="{B034EFEF-772C-4403-84BA-BCB3F185D464}" srcOrd="1" destOrd="0" presId="urn:microsoft.com/office/officeart/2018/2/layout/IconLabelList"/>
    <dgm:cxn modelId="{16D0669B-FE52-401B-9DD7-3B69F9AE25DB}" type="presParOf" srcId="{A7D49180-068F-4B3E-B0C0-BEA2C154666D}" destId="{9F60330D-A951-406A-9356-0142695592F7}" srcOrd="2" destOrd="0" presId="urn:microsoft.com/office/officeart/2018/2/layout/IconLabelList"/>
    <dgm:cxn modelId="{2980C399-B870-40DE-A42C-5BE17C46597D}" type="presParOf" srcId="{9F60330D-A951-406A-9356-0142695592F7}" destId="{BE4CF288-7DD0-407F-A6BD-18D3FDB466AC}" srcOrd="0" destOrd="0" presId="urn:microsoft.com/office/officeart/2018/2/layout/IconLabelList"/>
    <dgm:cxn modelId="{561A1BDE-49E7-4DF8-A809-5E85C73F3588}" type="presParOf" srcId="{9F60330D-A951-406A-9356-0142695592F7}" destId="{AF7803AE-073E-4755-8ABD-131BE90823DE}" srcOrd="1" destOrd="0" presId="urn:microsoft.com/office/officeart/2018/2/layout/IconLabelList"/>
    <dgm:cxn modelId="{E10D5C94-D950-4138-A025-8DA712C52DC5}" type="presParOf" srcId="{9F60330D-A951-406A-9356-0142695592F7}" destId="{582453D5-C5D7-4A6A-B221-F743A26DB02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D9289C5-3E8C-421E-BDFF-2AEE27E2BF5F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7A0FF5-8637-4B60-9714-8212FF3A8157}">
      <dgm:prSet/>
      <dgm:spPr/>
      <dgm:t>
        <a:bodyPr/>
        <a:lstStyle/>
        <a:p>
          <a:r>
            <a:rPr lang="en-US" dirty="0"/>
            <a:t>Central first: risk quant, loss scenarios, peer benchmarks</a:t>
          </a:r>
        </a:p>
      </dgm:t>
    </dgm:pt>
    <dgm:pt modelId="{AE27A7B0-8B14-4A76-B8E0-52D1D39D49FB}" type="parTrans" cxnId="{9A65526D-E06D-4A34-A053-017DB94FC821}">
      <dgm:prSet/>
      <dgm:spPr/>
      <dgm:t>
        <a:bodyPr/>
        <a:lstStyle/>
        <a:p>
          <a:endParaRPr lang="en-US"/>
        </a:p>
      </dgm:t>
    </dgm:pt>
    <dgm:pt modelId="{00D48B10-7DB7-4675-9776-C76919C76E8C}" type="sibTrans" cxnId="{9A65526D-E06D-4A34-A053-017DB94FC821}">
      <dgm:prSet/>
      <dgm:spPr/>
      <dgm:t>
        <a:bodyPr/>
        <a:lstStyle/>
        <a:p>
          <a:endParaRPr lang="en-US"/>
        </a:p>
      </dgm:t>
    </dgm:pt>
    <dgm:pt modelId="{63BC3C63-6A7B-41D2-B0A2-F4CD6CED7AF5}">
      <dgm:prSet/>
      <dgm:spPr/>
      <dgm:t>
        <a:bodyPr/>
        <a:lstStyle/>
        <a:p>
          <a:r>
            <a:rPr lang="en-US" dirty="0"/>
            <a:t>Peripheral support: one‑page cover with 3 wins &amp; a timeline</a:t>
          </a:r>
        </a:p>
      </dgm:t>
    </dgm:pt>
    <dgm:pt modelId="{6D98ABCE-9724-4E52-BE72-24AEE805E9A6}" type="parTrans" cxnId="{0760DD7D-EEC3-487F-863B-43E505491B7D}">
      <dgm:prSet/>
      <dgm:spPr/>
      <dgm:t>
        <a:bodyPr/>
        <a:lstStyle/>
        <a:p>
          <a:endParaRPr lang="en-US"/>
        </a:p>
      </dgm:t>
    </dgm:pt>
    <dgm:pt modelId="{F584B1FC-23A5-42D7-97BB-A081F75CC7F7}" type="sibTrans" cxnId="{0760DD7D-EEC3-487F-863B-43E505491B7D}">
      <dgm:prSet/>
      <dgm:spPr/>
      <dgm:t>
        <a:bodyPr/>
        <a:lstStyle/>
        <a:p>
          <a:endParaRPr lang="en-US"/>
        </a:p>
      </dgm:t>
    </dgm:pt>
    <dgm:pt modelId="{4964D8DA-14CD-48D8-B1BE-5A4F119DA8FB}" type="pres">
      <dgm:prSet presAssocID="{6D9289C5-3E8C-421E-BDFF-2AEE27E2BF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F512089-4198-42E3-A09F-83E40C638472}" type="pres">
      <dgm:prSet presAssocID="{067A0FF5-8637-4B60-9714-8212FF3A8157}" presName="hierRoot1" presStyleCnt="0"/>
      <dgm:spPr/>
    </dgm:pt>
    <dgm:pt modelId="{3C9D69DB-1BAB-41E0-B810-45B32732106C}" type="pres">
      <dgm:prSet presAssocID="{067A0FF5-8637-4B60-9714-8212FF3A8157}" presName="composite" presStyleCnt="0"/>
      <dgm:spPr/>
    </dgm:pt>
    <dgm:pt modelId="{894935D6-EB8F-4819-BF4E-80E12EAD099B}" type="pres">
      <dgm:prSet presAssocID="{067A0FF5-8637-4B60-9714-8212FF3A8157}" presName="background" presStyleLbl="node0" presStyleIdx="0" presStyleCnt="2"/>
      <dgm:spPr/>
    </dgm:pt>
    <dgm:pt modelId="{08978510-F7DD-4844-AE0B-62DBA17790A0}" type="pres">
      <dgm:prSet presAssocID="{067A0FF5-8637-4B60-9714-8212FF3A8157}" presName="text" presStyleLbl="fgAcc0" presStyleIdx="0" presStyleCnt="2">
        <dgm:presLayoutVars>
          <dgm:chPref val="3"/>
        </dgm:presLayoutVars>
      </dgm:prSet>
      <dgm:spPr/>
    </dgm:pt>
    <dgm:pt modelId="{E16E27AE-FAA1-4F51-B081-4F23C4722E34}" type="pres">
      <dgm:prSet presAssocID="{067A0FF5-8637-4B60-9714-8212FF3A8157}" presName="hierChild2" presStyleCnt="0"/>
      <dgm:spPr/>
    </dgm:pt>
    <dgm:pt modelId="{032537D4-CD0C-4610-8C79-482A8CF3AE2A}" type="pres">
      <dgm:prSet presAssocID="{63BC3C63-6A7B-41D2-B0A2-F4CD6CED7AF5}" presName="hierRoot1" presStyleCnt="0"/>
      <dgm:spPr/>
    </dgm:pt>
    <dgm:pt modelId="{6E2FD77A-1D31-4E7E-BAD8-62D9579B8F9B}" type="pres">
      <dgm:prSet presAssocID="{63BC3C63-6A7B-41D2-B0A2-F4CD6CED7AF5}" presName="composite" presStyleCnt="0"/>
      <dgm:spPr/>
    </dgm:pt>
    <dgm:pt modelId="{FE4546F1-1761-4421-9EB9-3B914A17B04D}" type="pres">
      <dgm:prSet presAssocID="{63BC3C63-6A7B-41D2-B0A2-F4CD6CED7AF5}" presName="background" presStyleLbl="node0" presStyleIdx="1" presStyleCnt="2"/>
      <dgm:spPr/>
    </dgm:pt>
    <dgm:pt modelId="{78EB5DE8-9403-4747-BC3F-08B74CC42948}" type="pres">
      <dgm:prSet presAssocID="{63BC3C63-6A7B-41D2-B0A2-F4CD6CED7AF5}" presName="text" presStyleLbl="fgAcc0" presStyleIdx="1" presStyleCnt="2">
        <dgm:presLayoutVars>
          <dgm:chPref val="3"/>
        </dgm:presLayoutVars>
      </dgm:prSet>
      <dgm:spPr/>
    </dgm:pt>
    <dgm:pt modelId="{A7DED871-AEAA-44A6-A502-F026F5C8B1DC}" type="pres">
      <dgm:prSet presAssocID="{63BC3C63-6A7B-41D2-B0A2-F4CD6CED7AF5}" presName="hierChild2" presStyleCnt="0"/>
      <dgm:spPr/>
    </dgm:pt>
  </dgm:ptLst>
  <dgm:cxnLst>
    <dgm:cxn modelId="{DB80E824-0F33-4CF9-AC6A-4B9E185286C9}" type="presOf" srcId="{067A0FF5-8637-4B60-9714-8212FF3A8157}" destId="{08978510-F7DD-4844-AE0B-62DBA17790A0}" srcOrd="0" destOrd="0" presId="urn:microsoft.com/office/officeart/2005/8/layout/hierarchy1"/>
    <dgm:cxn modelId="{9A65526D-E06D-4A34-A053-017DB94FC821}" srcId="{6D9289C5-3E8C-421E-BDFF-2AEE27E2BF5F}" destId="{067A0FF5-8637-4B60-9714-8212FF3A8157}" srcOrd="0" destOrd="0" parTransId="{AE27A7B0-8B14-4A76-B8E0-52D1D39D49FB}" sibTransId="{00D48B10-7DB7-4675-9776-C76919C76E8C}"/>
    <dgm:cxn modelId="{0760DD7D-EEC3-487F-863B-43E505491B7D}" srcId="{6D9289C5-3E8C-421E-BDFF-2AEE27E2BF5F}" destId="{63BC3C63-6A7B-41D2-B0A2-F4CD6CED7AF5}" srcOrd="1" destOrd="0" parTransId="{6D98ABCE-9724-4E52-BE72-24AEE805E9A6}" sibTransId="{F584B1FC-23A5-42D7-97BB-A081F75CC7F7}"/>
    <dgm:cxn modelId="{30CDCA7E-6A9F-4D69-AC74-C30689C03388}" type="presOf" srcId="{6D9289C5-3E8C-421E-BDFF-2AEE27E2BF5F}" destId="{4964D8DA-14CD-48D8-B1BE-5A4F119DA8FB}" srcOrd="0" destOrd="0" presId="urn:microsoft.com/office/officeart/2005/8/layout/hierarchy1"/>
    <dgm:cxn modelId="{2D6AE6FF-2BF4-43AE-9BDF-411B19AFC1D5}" type="presOf" srcId="{63BC3C63-6A7B-41D2-B0A2-F4CD6CED7AF5}" destId="{78EB5DE8-9403-4747-BC3F-08B74CC42948}" srcOrd="0" destOrd="0" presId="urn:microsoft.com/office/officeart/2005/8/layout/hierarchy1"/>
    <dgm:cxn modelId="{EAF8665E-51BF-4D02-B9C3-67DC044C7BA2}" type="presParOf" srcId="{4964D8DA-14CD-48D8-B1BE-5A4F119DA8FB}" destId="{EF512089-4198-42E3-A09F-83E40C638472}" srcOrd="0" destOrd="0" presId="urn:microsoft.com/office/officeart/2005/8/layout/hierarchy1"/>
    <dgm:cxn modelId="{53DD0004-3BB5-4AAB-A821-D7C5E7F7E09F}" type="presParOf" srcId="{EF512089-4198-42E3-A09F-83E40C638472}" destId="{3C9D69DB-1BAB-41E0-B810-45B32732106C}" srcOrd="0" destOrd="0" presId="urn:microsoft.com/office/officeart/2005/8/layout/hierarchy1"/>
    <dgm:cxn modelId="{74BD4784-461C-4C11-A5BB-EDCCCEFA39A7}" type="presParOf" srcId="{3C9D69DB-1BAB-41E0-B810-45B32732106C}" destId="{894935D6-EB8F-4819-BF4E-80E12EAD099B}" srcOrd="0" destOrd="0" presId="urn:microsoft.com/office/officeart/2005/8/layout/hierarchy1"/>
    <dgm:cxn modelId="{46C87CE1-350E-4C90-8B44-1C52A99911FA}" type="presParOf" srcId="{3C9D69DB-1BAB-41E0-B810-45B32732106C}" destId="{08978510-F7DD-4844-AE0B-62DBA17790A0}" srcOrd="1" destOrd="0" presId="urn:microsoft.com/office/officeart/2005/8/layout/hierarchy1"/>
    <dgm:cxn modelId="{83C7A8B6-659F-4D7C-ADA3-D8FCA6B431E2}" type="presParOf" srcId="{EF512089-4198-42E3-A09F-83E40C638472}" destId="{E16E27AE-FAA1-4F51-B081-4F23C4722E34}" srcOrd="1" destOrd="0" presId="urn:microsoft.com/office/officeart/2005/8/layout/hierarchy1"/>
    <dgm:cxn modelId="{D03258B4-DCA3-4C5E-9EE2-F84596C9066D}" type="presParOf" srcId="{4964D8DA-14CD-48D8-B1BE-5A4F119DA8FB}" destId="{032537D4-CD0C-4610-8C79-482A8CF3AE2A}" srcOrd="1" destOrd="0" presId="urn:microsoft.com/office/officeart/2005/8/layout/hierarchy1"/>
    <dgm:cxn modelId="{1DF5A606-C716-4C58-BB72-8F7A49E9D4EA}" type="presParOf" srcId="{032537D4-CD0C-4610-8C79-482A8CF3AE2A}" destId="{6E2FD77A-1D31-4E7E-BAD8-62D9579B8F9B}" srcOrd="0" destOrd="0" presId="urn:microsoft.com/office/officeart/2005/8/layout/hierarchy1"/>
    <dgm:cxn modelId="{02780C8B-E817-411D-A7FD-EE39B8CC2732}" type="presParOf" srcId="{6E2FD77A-1D31-4E7E-BAD8-62D9579B8F9B}" destId="{FE4546F1-1761-4421-9EB9-3B914A17B04D}" srcOrd="0" destOrd="0" presId="urn:microsoft.com/office/officeart/2005/8/layout/hierarchy1"/>
    <dgm:cxn modelId="{650A63C4-6915-479D-967F-EBFE85281D07}" type="presParOf" srcId="{6E2FD77A-1D31-4E7E-BAD8-62D9579B8F9B}" destId="{78EB5DE8-9403-4747-BC3F-08B74CC42948}" srcOrd="1" destOrd="0" presId="urn:microsoft.com/office/officeart/2005/8/layout/hierarchy1"/>
    <dgm:cxn modelId="{6BFD6373-3F37-4F17-B46D-CA57A5C2A0BE}" type="presParOf" srcId="{032537D4-CD0C-4610-8C79-482A8CF3AE2A}" destId="{A7DED871-AEAA-44A6-A502-F026F5C8B1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C17C5A-FF3F-4F3B-A496-FC75D76A1A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A44E0E9-C9E2-4092-ABF7-61AC40CE26C0}">
      <dgm:prSet/>
      <dgm:spPr/>
      <dgm:t>
        <a:bodyPr/>
        <a:lstStyle/>
        <a:p>
          <a:r>
            <a:rPr lang="en-US" dirty="0"/>
            <a:t>Agency: offer choices (A/B), co-author timelines, co-own next steps.</a:t>
          </a:r>
        </a:p>
      </dgm:t>
    </dgm:pt>
    <dgm:pt modelId="{6BD917D3-B97B-46A0-A270-3D275AF34291}" type="parTrans" cxnId="{ED5574D7-1040-49FF-B13A-9C157571C7F3}">
      <dgm:prSet/>
      <dgm:spPr/>
      <dgm:t>
        <a:bodyPr/>
        <a:lstStyle/>
        <a:p>
          <a:endParaRPr lang="en-US"/>
        </a:p>
      </dgm:t>
    </dgm:pt>
    <dgm:pt modelId="{AAFD0AFC-7863-4C45-B084-0E6E2BB3AF72}" type="sibTrans" cxnId="{ED5574D7-1040-49FF-B13A-9C157571C7F3}">
      <dgm:prSet/>
      <dgm:spPr/>
      <dgm:t>
        <a:bodyPr/>
        <a:lstStyle/>
        <a:p>
          <a:endParaRPr lang="en-US"/>
        </a:p>
      </dgm:t>
    </dgm:pt>
    <dgm:pt modelId="{5BFDFCB0-94B7-4F62-B83A-1B2B910A1130}">
      <dgm:prSet/>
      <dgm:spPr/>
      <dgm:t>
        <a:bodyPr/>
        <a:lstStyle/>
        <a:p>
          <a:r>
            <a:rPr lang="en-US" dirty="0"/>
            <a:t>Empathy: name the tension—validate constraints without conceding risks.</a:t>
          </a:r>
        </a:p>
      </dgm:t>
    </dgm:pt>
    <dgm:pt modelId="{DE0F5E81-8B1C-475B-9F8D-7FC9E80A8418}" type="parTrans" cxnId="{02AB903E-BDE8-4752-BE94-988457FB5A00}">
      <dgm:prSet/>
      <dgm:spPr/>
      <dgm:t>
        <a:bodyPr/>
        <a:lstStyle/>
        <a:p>
          <a:endParaRPr lang="en-US"/>
        </a:p>
      </dgm:t>
    </dgm:pt>
    <dgm:pt modelId="{5B62F371-6531-4F20-998B-2FE09F7BD4A0}" type="sibTrans" cxnId="{02AB903E-BDE8-4752-BE94-988457FB5A00}">
      <dgm:prSet/>
      <dgm:spPr/>
      <dgm:t>
        <a:bodyPr/>
        <a:lstStyle/>
        <a:p>
          <a:endParaRPr lang="en-US"/>
        </a:p>
      </dgm:t>
    </dgm:pt>
    <dgm:pt modelId="{D2CFC9DB-F5F9-48F7-B853-24B344B3AB8D}">
      <dgm:prSet/>
      <dgm:spPr/>
      <dgm:t>
        <a:bodyPr/>
        <a:lstStyle/>
        <a:p>
          <a:r>
            <a:rPr lang="en-US" dirty="0"/>
            <a:t>Facework: protect status; credit their constraints and wins.</a:t>
          </a:r>
        </a:p>
      </dgm:t>
    </dgm:pt>
    <dgm:pt modelId="{AB16D24C-2B92-43BC-854C-8601D437EDFA}" type="parTrans" cxnId="{02F48202-437C-4DE8-BA4A-370AD96AA98A}">
      <dgm:prSet/>
      <dgm:spPr/>
      <dgm:t>
        <a:bodyPr/>
        <a:lstStyle/>
        <a:p>
          <a:endParaRPr lang="en-US"/>
        </a:p>
      </dgm:t>
    </dgm:pt>
    <dgm:pt modelId="{4391CFB1-C71C-4931-96F5-D3DA954AB2D8}" type="sibTrans" cxnId="{02F48202-437C-4DE8-BA4A-370AD96AA98A}">
      <dgm:prSet/>
      <dgm:spPr/>
      <dgm:t>
        <a:bodyPr/>
        <a:lstStyle/>
        <a:p>
          <a:endParaRPr lang="en-US"/>
        </a:p>
      </dgm:t>
    </dgm:pt>
    <dgm:pt modelId="{1DA3F0D3-3A49-45F9-8B6E-3ABCCC4EB527}" type="pres">
      <dgm:prSet presAssocID="{A4C17C5A-FF3F-4F3B-A496-FC75D76A1A35}" presName="root" presStyleCnt="0">
        <dgm:presLayoutVars>
          <dgm:dir/>
          <dgm:resizeHandles val="exact"/>
        </dgm:presLayoutVars>
      </dgm:prSet>
      <dgm:spPr/>
    </dgm:pt>
    <dgm:pt modelId="{4C20A1F6-2123-4FE9-BB20-6492E191394C}" type="pres">
      <dgm:prSet presAssocID="{3A44E0E9-C9E2-4092-ABF7-61AC40CE26C0}" presName="compNode" presStyleCnt="0"/>
      <dgm:spPr/>
    </dgm:pt>
    <dgm:pt modelId="{B10A98D9-2C29-44CC-9D72-57993776BC6F}" type="pres">
      <dgm:prSet presAssocID="{3A44E0E9-C9E2-4092-ABF7-61AC40CE26C0}" presName="bgRect" presStyleLbl="bgShp" presStyleIdx="0" presStyleCnt="3"/>
      <dgm:spPr/>
    </dgm:pt>
    <dgm:pt modelId="{FDAE656D-162D-49E6-90DE-B0305E546B4B}" type="pres">
      <dgm:prSet presAssocID="{3A44E0E9-C9E2-4092-ABF7-61AC40CE26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DA22D01-D6F0-418F-B76F-F03DB2CD785A}" type="pres">
      <dgm:prSet presAssocID="{3A44E0E9-C9E2-4092-ABF7-61AC40CE26C0}" presName="spaceRect" presStyleCnt="0"/>
      <dgm:spPr/>
    </dgm:pt>
    <dgm:pt modelId="{F2EBEEBF-6500-4255-9F4F-CEC49EA16EEA}" type="pres">
      <dgm:prSet presAssocID="{3A44E0E9-C9E2-4092-ABF7-61AC40CE26C0}" presName="parTx" presStyleLbl="revTx" presStyleIdx="0" presStyleCnt="3">
        <dgm:presLayoutVars>
          <dgm:chMax val="0"/>
          <dgm:chPref val="0"/>
        </dgm:presLayoutVars>
      </dgm:prSet>
      <dgm:spPr/>
    </dgm:pt>
    <dgm:pt modelId="{0ADBCB3A-633D-45C3-B6EA-978F3DB545B6}" type="pres">
      <dgm:prSet presAssocID="{AAFD0AFC-7863-4C45-B084-0E6E2BB3AF72}" presName="sibTrans" presStyleCnt="0"/>
      <dgm:spPr/>
    </dgm:pt>
    <dgm:pt modelId="{F738018C-582C-4373-9E47-E88F0C2349E0}" type="pres">
      <dgm:prSet presAssocID="{5BFDFCB0-94B7-4F62-B83A-1B2B910A1130}" presName="compNode" presStyleCnt="0"/>
      <dgm:spPr/>
    </dgm:pt>
    <dgm:pt modelId="{71FAFAFD-BF0C-4BAC-AF0E-77BC8EFF2717}" type="pres">
      <dgm:prSet presAssocID="{5BFDFCB0-94B7-4F62-B83A-1B2B910A1130}" presName="bgRect" presStyleLbl="bgShp" presStyleIdx="1" presStyleCnt="3"/>
      <dgm:spPr/>
    </dgm:pt>
    <dgm:pt modelId="{5B09659D-16B8-4EF6-BF34-5DC82E8C4116}" type="pres">
      <dgm:prSet presAssocID="{5BFDFCB0-94B7-4F62-B83A-1B2B910A11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18297A47-24F3-4F19-9737-68DE9687F669}" type="pres">
      <dgm:prSet presAssocID="{5BFDFCB0-94B7-4F62-B83A-1B2B910A1130}" presName="spaceRect" presStyleCnt="0"/>
      <dgm:spPr/>
    </dgm:pt>
    <dgm:pt modelId="{2346B543-E38F-4E31-B898-349D6A69FCDC}" type="pres">
      <dgm:prSet presAssocID="{5BFDFCB0-94B7-4F62-B83A-1B2B910A1130}" presName="parTx" presStyleLbl="revTx" presStyleIdx="1" presStyleCnt="3">
        <dgm:presLayoutVars>
          <dgm:chMax val="0"/>
          <dgm:chPref val="0"/>
        </dgm:presLayoutVars>
      </dgm:prSet>
      <dgm:spPr/>
    </dgm:pt>
    <dgm:pt modelId="{B889AE76-E52A-4168-9CCC-1F7A49FCDDF5}" type="pres">
      <dgm:prSet presAssocID="{5B62F371-6531-4F20-998B-2FE09F7BD4A0}" presName="sibTrans" presStyleCnt="0"/>
      <dgm:spPr/>
    </dgm:pt>
    <dgm:pt modelId="{22F7B3FA-14E0-4495-8870-B2F40622F380}" type="pres">
      <dgm:prSet presAssocID="{D2CFC9DB-F5F9-48F7-B853-24B344B3AB8D}" presName="compNode" presStyleCnt="0"/>
      <dgm:spPr/>
    </dgm:pt>
    <dgm:pt modelId="{56AD105E-FC00-4E0A-85A1-5766F2F9F8D9}" type="pres">
      <dgm:prSet presAssocID="{D2CFC9DB-F5F9-48F7-B853-24B344B3AB8D}" presName="bgRect" presStyleLbl="bgShp" presStyleIdx="2" presStyleCnt="3"/>
      <dgm:spPr/>
    </dgm:pt>
    <dgm:pt modelId="{4D0470A5-E01C-438B-92C2-12E78D3D9964}" type="pres">
      <dgm:prSet presAssocID="{D2CFC9DB-F5F9-48F7-B853-24B344B3AB8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CF896896-01F5-4FD5-BE5B-F3818B2184E1}" type="pres">
      <dgm:prSet presAssocID="{D2CFC9DB-F5F9-48F7-B853-24B344B3AB8D}" presName="spaceRect" presStyleCnt="0"/>
      <dgm:spPr/>
    </dgm:pt>
    <dgm:pt modelId="{5B1DBA82-9604-41A6-B363-DD0BDFF68C35}" type="pres">
      <dgm:prSet presAssocID="{D2CFC9DB-F5F9-48F7-B853-24B344B3AB8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F48202-437C-4DE8-BA4A-370AD96AA98A}" srcId="{A4C17C5A-FF3F-4F3B-A496-FC75D76A1A35}" destId="{D2CFC9DB-F5F9-48F7-B853-24B344B3AB8D}" srcOrd="2" destOrd="0" parTransId="{AB16D24C-2B92-43BC-854C-8601D437EDFA}" sibTransId="{4391CFB1-C71C-4931-96F5-D3DA954AB2D8}"/>
    <dgm:cxn modelId="{02AB903E-BDE8-4752-BE94-988457FB5A00}" srcId="{A4C17C5A-FF3F-4F3B-A496-FC75D76A1A35}" destId="{5BFDFCB0-94B7-4F62-B83A-1B2B910A1130}" srcOrd="1" destOrd="0" parTransId="{DE0F5E81-8B1C-475B-9F8D-7FC9E80A8418}" sibTransId="{5B62F371-6531-4F20-998B-2FE09F7BD4A0}"/>
    <dgm:cxn modelId="{B392D368-0418-4B52-9BD0-03383DBBE968}" type="presOf" srcId="{A4C17C5A-FF3F-4F3B-A496-FC75D76A1A35}" destId="{1DA3F0D3-3A49-45F9-8B6E-3ABCCC4EB527}" srcOrd="0" destOrd="0" presId="urn:microsoft.com/office/officeart/2018/2/layout/IconVerticalSolidList"/>
    <dgm:cxn modelId="{8B53876E-4D50-4086-9BD7-91AF6A18A249}" type="presOf" srcId="{D2CFC9DB-F5F9-48F7-B853-24B344B3AB8D}" destId="{5B1DBA82-9604-41A6-B363-DD0BDFF68C35}" srcOrd="0" destOrd="0" presId="urn:microsoft.com/office/officeart/2018/2/layout/IconVerticalSolidList"/>
    <dgm:cxn modelId="{6334D1AE-F78B-44F5-AF72-EF585B06170E}" type="presOf" srcId="{5BFDFCB0-94B7-4F62-B83A-1B2B910A1130}" destId="{2346B543-E38F-4E31-B898-349D6A69FCDC}" srcOrd="0" destOrd="0" presId="urn:microsoft.com/office/officeart/2018/2/layout/IconVerticalSolidList"/>
    <dgm:cxn modelId="{BAC967B0-0585-4012-9550-9FA36E847FAC}" type="presOf" srcId="{3A44E0E9-C9E2-4092-ABF7-61AC40CE26C0}" destId="{F2EBEEBF-6500-4255-9F4F-CEC49EA16EEA}" srcOrd="0" destOrd="0" presId="urn:microsoft.com/office/officeart/2018/2/layout/IconVerticalSolidList"/>
    <dgm:cxn modelId="{ED5574D7-1040-49FF-B13A-9C157571C7F3}" srcId="{A4C17C5A-FF3F-4F3B-A496-FC75D76A1A35}" destId="{3A44E0E9-C9E2-4092-ABF7-61AC40CE26C0}" srcOrd="0" destOrd="0" parTransId="{6BD917D3-B97B-46A0-A270-3D275AF34291}" sibTransId="{AAFD0AFC-7863-4C45-B084-0E6E2BB3AF72}"/>
    <dgm:cxn modelId="{06596C78-448D-46B0-A287-933945400274}" type="presParOf" srcId="{1DA3F0D3-3A49-45F9-8B6E-3ABCCC4EB527}" destId="{4C20A1F6-2123-4FE9-BB20-6492E191394C}" srcOrd="0" destOrd="0" presId="urn:microsoft.com/office/officeart/2018/2/layout/IconVerticalSolidList"/>
    <dgm:cxn modelId="{41C3583D-98DC-455F-9BAE-374588BE886A}" type="presParOf" srcId="{4C20A1F6-2123-4FE9-BB20-6492E191394C}" destId="{B10A98D9-2C29-44CC-9D72-57993776BC6F}" srcOrd="0" destOrd="0" presId="urn:microsoft.com/office/officeart/2018/2/layout/IconVerticalSolidList"/>
    <dgm:cxn modelId="{9A7DE9F0-0980-4534-9996-E7515BA9FAEB}" type="presParOf" srcId="{4C20A1F6-2123-4FE9-BB20-6492E191394C}" destId="{FDAE656D-162D-49E6-90DE-B0305E546B4B}" srcOrd="1" destOrd="0" presId="urn:microsoft.com/office/officeart/2018/2/layout/IconVerticalSolidList"/>
    <dgm:cxn modelId="{05ED0031-3547-4351-B829-3F2B1A7B478F}" type="presParOf" srcId="{4C20A1F6-2123-4FE9-BB20-6492E191394C}" destId="{7DA22D01-D6F0-418F-B76F-F03DB2CD785A}" srcOrd="2" destOrd="0" presId="urn:microsoft.com/office/officeart/2018/2/layout/IconVerticalSolidList"/>
    <dgm:cxn modelId="{D7B6452E-6ED6-465B-AFBC-AD61A0D7E20D}" type="presParOf" srcId="{4C20A1F6-2123-4FE9-BB20-6492E191394C}" destId="{F2EBEEBF-6500-4255-9F4F-CEC49EA16EEA}" srcOrd="3" destOrd="0" presId="urn:microsoft.com/office/officeart/2018/2/layout/IconVerticalSolidList"/>
    <dgm:cxn modelId="{7C8724A9-49CC-4EB1-B1AA-4F9B56935D92}" type="presParOf" srcId="{1DA3F0D3-3A49-45F9-8B6E-3ABCCC4EB527}" destId="{0ADBCB3A-633D-45C3-B6EA-978F3DB545B6}" srcOrd="1" destOrd="0" presId="urn:microsoft.com/office/officeart/2018/2/layout/IconVerticalSolidList"/>
    <dgm:cxn modelId="{FC905B47-582E-466A-ABFE-991858B347B0}" type="presParOf" srcId="{1DA3F0D3-3A49-45F9-8B6E-3ABCCC4EB527}" destId="{F738018C-582C-4373-9E47-E88F0C2349E0}" srcOrd="2" destOrd="0" presId="urn:microsoft.com/office/officeart/2018/2/layout/IconVerticalSolidList"/>
    <dgm:cxn modelId="{29B287C5-D218-4C04-8FAD-EFBD9E6FE18F}" type="presParOf" srcId="{F738018C-582C-4373-9E47-E88F0C2349E0}" destId="{71FAFAFD-BF0C-4BAC-AF0E-77BC8EFF2717}" srcOrd="0" destOrd="0" presId="urn:microsoft.com/office/officeart/2018/2/layout/IconVerticalSolidList"/>
    <dgm:cxn modelId="{39C2338B-527E-4CBC-87E4-85E3F3C5533E}" type="presParOf" srcId="{F738018C-582C-4373-9E47-E88F0C2349E0}" destId="{5B09659D-16B8-4EF6-BF34-5DC82E8C4116}" srcOrd="1" destOrd="0" presId="urn:microsoft.com/office/officeart/2018/2/layout/IconVerticalSolidList"/>
    <dgm:cxn modelId="{8B4EFDD1-7E38-43FB-A1A3-FF6912D575BC}" type="presParOf" srcId="{F738018C-582C-4373-9E47-E88F0C2349E0}" destId="{18297A47-24F3-4F19-9737-68DE9687F669}" srcOrd="2" destOrd="0" presId="urn:microsoft.com/office/officeart/2018/2/layout/IconVerticalSolidList"/>
    <dgm:cxn modelId="{47A1FE3E-76C0-4C42-B549-957A2214D488}" type="presParOf" srcId="{F738018C-582C-4373-9E47-E88F0C2349E0}" destId="{2346B543-E38F-4E31-B898-349D6A69FCDC}" srcOrd="3" destOrd="0" presId="urn:microsoft.com/office/officeart/2018/2/layout/IconVerticalSolidList"/>
    <dgm:cxn modelId="{43D6B23D-2FB1-4254-ADDA-01376C2EEE40}" type="presParOf" srcId="{1DA3F0D3-3A49-45F9-8B6E-3ABCCC4EB527}" destId="{B889AE76-E52A-4168-9CCC-1F7A49FCDDF5}" srcOrd="3" destOrd="0" presId="urn:microsoft.com/office/officeart/2018/2/layout/IconVerticalSolidList"/>
    <dgm:cxn modelId="{A3EC74FC-1DFE-463E-85E3-4896920D5DB3}" type="presParOf" srcId="{1DA3F0D3-3A49-45F9-8B6E-3ABCCC4EB527}" destId="{22F7B3FA-14E0-4495-8870-B2F40622F380}" srcOrd="4" destOrd="0" presId="urn:microsoft.com/office/officeart/2018/2/layout/IconVerticalSolidList"/>
    <dgm:cxn modelId="{3DE90E6D-5AFC-4388-B073-1A11650E8319}" type="presParOf" srcId="{22F7B3FA-14E0-4495-8870-B2F40622F380}" destId="{56AD105E-FC00-4E0A-85A1-5766F2F9F8D9}" srcOrd="0" destOrd="0" presId="urn:microsoft.com/office/officeart/2018/2/layout/IconVerticalSolidList"/>
    <dgm:cxn modelId="{36AC278C-0D6C-4D3F-AF59-D3B1238642DA}" type="presParOf" srcId="{22F7B3FA-14E0-4495-8870-B2F40622F380}" destId="{4D0470A5-E01C-438B-92C2-12E78D3D9964}" srcOrd="1" destOrd="0" presId="urn:microsoft.com/office/officeart/2018/2/layout/IconVerticalSolidList"/>
    <dgm:cxn modelId="{994E26D1-B093-4B2C-A5CC-DCAC52821721}" type="presParOf" srcId="{22F7B3FA-14E0-4495-8870-B2F40622F380}" destId="{CF896896-01F5-4FD5-BE5B-F3818B2184E1}" srcOrd="2" destOrd="0" presId="urn:microsoft.com/office/officeart/2018/2/layout/IconVerticalSolidList"/>
    <dgm:cxn modelId="{4FE18E1D-34E8-4578-908D-FFF9C1FC3D5D}" type="presParOf" srcId="{22F7B3FA-14E0-4495-8870-B2F40622F380}" destId="{5B1DBA82-9604-41A6-B363-DD0BDFF68C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F349F-0660-4CD8-80E7-82426C8DC2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06E027-23BE-48FF-BE9E-BFE99DE28610}">
      <dgm:prSet/>
      <dgm:spPr/>
      <dgm:t>
        <a:bodyPr/>
        <a:lstStyle/>
        <a:p>
          <a:r>
            <a:rPr lang="en-US" dirty="0"/>
            <a:t>- Matty Matlock: underestimated, strategic, emotionally intelligent</a:t>
          </a:r>
        </a:p>
      </dgm:t>
    </dgm:pt>
    <dgm:pt modelId="{8FF38EC1-D9D3-4838-8D2E-E14EB89AC881}" type="parTrans" cxnId="{03A2FE6C-719C-4667-BD74-8093A272A662}">
      <dgm:prSet/>
      <dgm:spPr/>
      <dgm:t>
        <a:bodyPr/>
        <a:lstStyle/>
        <a:p>
          <a:endParaRPr lang="en-US"/>
        </a:p>
      </dgm:t>
    </dgm:pt>
    <dgm:pt modelId="{8D5A2A85-D82A-4F98-96CE-A5028FC8AB1A}" type="sibTrans" cxnId="{03A2FE6C-719C-4667-BD74-8093A272A662}">
      <dgm:prSet/>
      <dgm:spPr/>
      <dgm:t>
        <a:bodyPr/>
        <a:lstStyle/>
        <a:p>
          <a:endParaRPr lang="en-US"/>
        </a:p>
      </dgm:t>
    </dgm:pt>
    <dgm:pt modelId="{5A9B0461-8273-4FD9-A1CB-C86D98A1F640}">
      <dgm:prSet/>
      <dgm:spPr/>
      <dgm:t>
        <a:bodyPr/>
        <a:lstStyle/>
        <a:p>
          <a:r>
            <a:rPr lang="en-US" dirty="0"/>
            <a:t>- Auditors: often overlooked, but can influence through communication</a:t>
          </a:r>
        </a:p>
      </dgm:t>
    </dgm:pt>
    <dgm:pt modelId="{373DFECE-A979-4B35-9FCB-54CC379CAAB7}" type="parTrans" cxnId="{A0093507-4619-4B6B-A73B-F8C88B941990}">
      <dgm:prSet/>
      <dgm:spPr/>
      <dgm:t>
        <a:bodyPr/>
        <a:lstStyle/>
        <a:p>
          <a:endParaRPr lang="en-US"/>
        </a:p>
      </dgm:t>
    </dgm:pt>
    <dgm:pt modelId="{3F20AF79-0A6A-4179-B559-BF06E4A6FA3A}" type="sibTrans" cxnId="{A0093507-4619-4B6B-A73B-F8C88B941990}">
      <dgm:prSet/>
      <dgm:spPr/>
      <dgm:t>
        <a:bodyPr/>
        <a:lstStyle/>
        <a:p>
          <a:endParaRPr lang="en-US"/>
        </a:p>
      </dgm:t>
    </dgm:pt>
    <dgm:pt modelId="{9D341B71-8CDF-4240-B9AD-1B5DBE13A176}" type="pres">
      <dgm:prSet presAssocID="{B8BF349F-0660-4CD8-80E7-82426C8DC273}" presName="linear" presStyleCnt="0">
        <dgm:presLayoutVars>
          <dgm:animLvl val="lvl"/>
          <dgm:resizeHandles val="exact"/>
        </dgm:presLayoutVars>
      </dgm:prSet>
      <dgm:spPr/>
    </dgm:pt>
    <dgm:pt modelId="{0D147E4A-2F76-4B56-939B-54F50ED8733E}" type="pres">
      <dgm:prSet presAssocID="{7706E027-23BE-48FF-BE9E-BFE99DE286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EB2224-220A-4CCD-82D9-83FA539945B6}" type="pres">
      <dgm:prSet presAssocID="{8D5A2A85-D82A-4F98-96CE-A5028FC8AB1A}" presName="spacer" presStyleCnt="0"/>
      <dgm:spPr/>
    </dgm:pt>
    <dgm:pt modelId="{D6784A46-D3F9-464C-9AA8-F9F15CEE0C4E}" type="pres">
      <dgm:prSet presAssocID="{5A9B0461-8273-4FD9-A1CB-C86D98A1F64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0093507-4619-4B6B-A73B-F8C88B941990}" srcId="{B8BF349F-0660-4CD8-80E7-82426C8DC273}" destId="{5A9B0461-8273-4FD9-A1CB-C86D98A1F640}" srcOrd="1" destOrd="0" parTransId="{373DFECE-A979-4B35-9FCB-54CC379CAAB7}" sibTransId="{3F20AF79-0A6A-4179-B559-BF06E4A6FA3A}"/>
    <dgm:cxn modelId="{F334CC18-FF44-49F1-A2CA-746C1A9ABFF2}" type="presOf" srcId="{5A9B0461-8273-4FD9-A1CB-C86D98A1F640}" destId="{D6784A46-D3F9-464C-9AA8-F9F15CEE0C4E}" srcOrd="0" destOrd="0" presId="urn:microsoft.com/office/officeart/2005/8/layout/vList2"/>
    <dgm:cxn modelId="{03A2FE6C-719C-4667-BD74-8093A272A662}" srcId="{B8BF349F-0660-4CD8-80E7-82426C8DC273}" destId="{7706E027-23BE-48FF-BE9E-BFE99DE28610}" srcOrd="0" destOrd="0" parTransId="{8FF38EC1-D9D3-4838-8D2E-E14EB89AC881}" sibTransId="{8D5A2A85-D82A-4F98-96CE-A5028FC8AB1A}"/>
    <dgm:cxn modelId="{067DE97B-5055-4361-B05B-7BB6AD96CD2C}" type="presOf" srcId="{B8BF349F-0660-4CD8-80E7-82426C8DC273}" destId="{9D341B71-8CDF-4240-B9AD-1B5DBE13A176}" srcOrd="0" destOrd="0" presId="urn:microsoft.com/office/officeart/2005/8/layout/vList2"/>
    <dgm:cxn modelId="{2F7B00B6-4C04-4AC3-81B4-75241EB82A33}" type="presOf" srcId="{7706E027-23BE-48FF-BE9E-BFE99DE28610}" destId="{0D147E4A-2F76-4B56-939B-54F50ED8733E}" srcOrd="0" destOrd="0" presId="urn:microsoft.com/office/officeart/2005/8/layout/vList2"/>
    <dgm:cxn modelId="{CF1257F4-5F3A-4072-B36A-0738B77E2335}" type="presParOf" srcId="{9D341B71-8CDF-4240-B9AD-1B5DBE13A176}" destId="{0D147E4A-2F76-4B56-939B-54F50ED8733E}" srcOrd="0" destOrd="0" presId="urn:microsoft.com/office/officeart/2005/8/layout/vList2"/>
    <dgm:cxn modelId="{CF834DB3-E2A8-4671-AEC3-D8FD0999C4E2}" type="presParOf" srcId="{9D341B71-8CDF-4240-B9AD-1B5DBE13A176}" destId="{0AEB2224-220A-4CCD-82D9-83FA539945B6}" srcOrd="1" destOrd="0" presId="urn:microsoft.com/office/officeart/2005/8/layout/vList2"/>
    <dgm:cxn modelId="{D3FFDF1F-C922-4CCC-8131-1629BED07778}" type="presParOf" srcId="{9D341B71-8CDF-4240-B9AD-1B5DBE13A176}" destId="{D6784A46-D3F9-464C-9AA8-F9F15CEE0C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485C98D-2B76-44B4-BCD0-4C3C8CCD2D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98DA7FC-E011-4E95-AC55-15FA375D33E8}">
      <dgm:prSet/>
      <dgm:spPr/>
      <dgm:t>
        <a:bodyPr/>
        <a:lstStyle/>
        <a:p>
          <a:r>
            <a:rPr lang="en-US" dirty="0"/>
            <a:t>People have expectations about how others will communicate. When those expectations are violated—positively or negatively—it affects how they perceive the communicator.</a:t>
          </a:r>
        </a:p>
      </dgm:t>
    </dgm:pt>
    <dgm:pt modelId="{D839DCF4-2690-4F02-9645-6539EF7AB41F}" type="parTrans" cxnId="{2C94E52D-0A32-450D-9D91-56FE2CFBB16B}">
      <dgm:prSet/>
      <dgm:spPr/>
      <dgm:t>
        <a:bodyPr/>
        <a:lstStyle/>
        <a:p>
          <a:endParaRPr lang="en-US"/>
        </a:p>
      </dgm:t>
    </dgm:pt>
    <dgm:pt modelId="{E919E55A-17D8-496F-8B91-89EC0F080115}" type="sibTrans" cxnId="{2C94E52D-0A32-450D-9D91-56FE2CFBB16B}">
      <dgm:prSet/>
      <dgm:spPr/>
      <dgm:t>
        <a:bodyPr/>
        <a:lstStyle/>
        <a:p>
          <a:endParaRPr lang="en-US"/>
        </a:p>
      </dgm:t>
    </dgm:pt>
    <dgm:pt modelId="{E24E16EB-029E-4B75-AB6E-95D947C85F69}">
      <dgm:prSet/>
      <dgm:spPr/>
      <dgm:t>
        <a:bodyPr/>
        <a:lstStyle/>
        <a:p>
          <a:r>
            <a:rPr lang="en-US" dirty="0"/>
            <a:t>Example:</a:t>
          </a:r>
        </a:p>
      </dgm:t>
    </dgm:pt>
    <dgm:pt modelId="{17D78A97-4390-4705-B00A-785CD507CA4C}" type="parTrans" cxnId="{F33D78EC-A9FF-43D0-BF92-268943E73F1A}">
      <dgm:prSet/>
      <dgm:spPr/>
      <dgm:t>
        <a:bodyPr/>
        <a:lstStyle/>
        <a:p>
          <a:endParaRPr lang="en-US"/>
        </a:p>
      </dgm:t>
    </dgm:pt>
    <dgm:pt modelId="{515FE661-E33A-4CD0-A68B-54F3EB1B82CE}" type="sibTrans" cxnId="{F33D78EC-A9FF-43D0-BF92-268943E73F1A}">
      <dgm:prSet/>
      <dgm:spPr/>
      <dgm:t>
        <a:bodyPr/>
        <a:lstStyle/>
        <a:p>
          <a:endParaRPr lang="en-US"/>
        </a:p>
      </dgm:t>
    </dgm:pt>
    <dgm:pt modelId="{642D7F0C-AA7E-4441-A1BD-CB37F0F0409D}">
      <dgm:prSet/>
      <dgm:spPr/>
      <dgm:t>
        <a:bodyPr/>
        <a:lstStyle/>
        <a:p>
          <a:r>
            <a:rPr lang="en-US" dirty="0"/>
            <a:t>An auditor opens a meeting with empathy and options instead of rigid compliance language. This unexpected warmth builds trust and shifts perception from 'enforcer' to 'partner'.</a:t>
          </a:r>
        </a:p>
      </dgm:t>
    </dgm:pt>
    <dgm:pt modelId="{C2B739A3-AE34-42E1-A24F-1B9CA1B83D43}" type="parTrans" cxnId="{D802B94C-FF77-4BFE-8D81-937E6513D37C}">
      <dgm:prSet/>
      <dgm:spPr/>
      <dgm:t>
        <a:bodyPr/>
        <a:lstStyle/>
        <a:p>
          <a:endParaRPr lang="en-US"/>
        </a:p>
      </dgm:t>
    </dgm:pt>
    <dgm:pt modelId="{15501599-9E8F-45BB-86A3-A0E04E0FF6E5}" type="sibTrans" cxnId="{D802B94C-FF77-4BFE-8D81-937E6513D37C}">
      <dgm:prSet/>
      <dgm:spPr/>
      <dgm:t>
        <a:bodyPr/>
        <a:lstStyle/>
        <a:p>
          <a:endParaRPr lang="en-US"/>
        </a:p>
      </dgm:t>
    </dgm:pt>
    <dgm:pt modelId="{6C302F8D-D97F-45F8-9C88-26ADB430B4FA}" type="pres">
      <dgm:prSet presAssocID="{3485C98D-2B76-44B4-BCD0-4C3C8CCD2D7B}" presName="root" presStyleCnt="0">
        <dgm:presLayoutVars>
          <dgm:dir/>
          <dgm:resizeHandles val="exact"/>
        </dgm:presLayoutVars>
      </dgm:prSet>
      <dgm:spPr/>
    </dgm:pt>
    <dgm:pt modelId="{BC753A02-2894-4CB1-8B03-85072C2F38EF}" type="pres">
      <dgm:prSet presAssocID="{898DA7FC-E011-4E95-AC55-15FA375D33E8}" presName="compNode" presStyleCnt="0"/>
      <dgm:spPr/>
    </dgm:pt>
    <dgm:pt modelId="{81A8684A-DF9F-46FB-9C76-BAE8A25EE1A9}" type="pres">
      <dgm:prSet presAssocID="{898DA7FC-E011-4E95-AC55-15FA375D33E8}" presName="bgRect" presStyleLbl="bgShp" presStyleIdx="0" presStyleCnt="3"/>
      <dgm:spPr/>
    </dgm:pt>
    <dgm:pt modelId="{11F605E7-BDC8-4BE4-A905-36646E4854D9}" type="pres">
      <dgm:prSet presAssocID="{898DA7FC-E011-4E95-AC55-15FA375D33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74FABDD4-E90C-494E-B818-4F09B9599A57}" type="pres">
      <dgm:prSet presAssocID="{898DA7FC-E011-4E95-AC55-15FA375D33E8}" presName="spaceRect" presStyleCnt="0"/>
      <dgm:spPr/>
    </dgm:pt>
    <dgm:pt modelId="{24F1C387-ED61-4AA4-BA0A-824183E61B95}" type="pres">
      <dgm:prSet presAssocID="{898DA7FC-E011-4E95-AC55-15FA375D33E8}" presName="parTx" presStyleLbl="revTx" presStyleIdx="0" presStyleCnt="3">
        <dgm:presLayoutVars>
          <dgm:chMax val="0"/>
          <dgm:chPref val="0"/>
        </dgm:presLayoutVars>
      </dgm:prSet>
      <dgm:spPr/>
    </dgm:pt>
    <dgm:pt modelId="{A61B9771-386B-46BF-8108-702F1951A578}" type="pres">
      <dgm:prSet presAssocID="{E919E55A-17D8-496F-8B91-89EC0F080115}" presName="sibTrans" presStyleCnt="0"/>
      <dgm:spPr/>
    </dgm:pt>
    <dgm:pt modelId="{FAEA6214-ACED-408E-A215-84699CFB6DDC}" type="pres">
      <dgm:prSet presAssocID="{E24E16EB-029E-4B75-AB6E-95D947C85F69}" presName="compNode" presStyleCnt="0"/>
      <dgm:spPr/>
    </dgm:pt>
    <dgm:pt modelId="{2A97A2C0-CFD8-4BE8-89A8-645A2D619CDF}" type="pres">
      <dgm:prSet presAssocID="{E24E16EB-029E-4B75-AB6E-95D947C85F69}" presName="bgRect" presStyleLbl="bgShp" presStyleIdx="1" presStyleCnt="3"/>
      <dgm:spPr/>
    </dgm:pt>
    <dgm:pt modelId="{69626DD8-CFCE-4D99-B5B7-40AEEF89C283}" type="pres">
      <dgm:prSet presAssocID="{E24E16EB-029E-4B75-AB6E-95D947C85F6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3F50CB36-B414-4D55-96A2-01DA523FA1F1}" type="pres">
      <dgm:prSet presAssocID="{E24E16EB-029E-4B75-AB6E-95D947C85F69}" presName="spaceRect" presStyleCnt="0"/>
      <dgm:spPr/>
    </dgm:pt>
    <dgm:pt modelId="{6A2EFBB3-62D5-4411-B323-3ACFD118DB27}" type="pres">
      <dgm:prSet presAssocID="{E24E16EB-029E-4B75-AB6E-95D947C85F69}" presName="parTx" presStyleLbl="revTx" presStyleIdx="1" presStyleCnt="3">
        <dgm:presLayoutVars>
          <dgm:chMax val="0"/>
          <dgm:chPref val="0"/>
        </dgm:presLayoutVars>
      </dgm:prSet>
      <dgm:spPr/>
    </dgm:pt>
    <dgm:pt modelId="{37A654B6-46D0-478D-8C0B-9F866E5B8F82}" type="pres">
      <dgm:prSet presAssocID="{515FE661-E33A-4CD0-A68B-54F3EB1B82CE}" presName="sibTrans" presStyleCnt="0"/>
      <dgm:spPr/>
    </dgm:pt>
    <dgm:pt modelId="{FF1D9898-FDD2-41D6-9038-E6C5E9CCA967}" type="pres">
      <dgm:prSet presAssocID="{642D7F0C-AA7E-4441-A1BD-CB37F0F0409D}" presName="compNode" presStyleCnt="0"/>
      <dgm:spPr/>
    </dgm:pt>
    <dgm:pt modelId="{5E9DE1D1-41B7-498A-AA74-7BAAE39E187B}" type="pres">
      <dgm:prSet presAssocID="{642D7F0C-AA7E-4441-A1BD-CB37F0F0409D}" presName="bgRect" presStyleLbl="bgShp" presStyleIdx="2" presStyleCnt="3"/>
      <dgm:spPr/>
    </dgm:pt>
    <dgm:pt modelId="{10E91A5E-A7DC-4EE5-B5F2-D8C39E24AC0B}" type="pres">
      <dgm:prSet presAssocID="{642D7F0C-AA7E-4441-A1BD-CB37F0F040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2007EA0B-4ECB-4A00-AE28-997FA8C58AB5}" type="pres">
      <dgm:prSet presAssocID="{642D7F0C-AA7E-4441-A1BD-CB37F0F0409D}" presName="spaceRect" presStyleCnt="0"/>
      <dgm:spPr/>
    </dgm:pt>
    <dgm:pt modelId="{83EC7F64-DA87-4DB3-A475-7A318E57B72B}" type="pres">
      <dgm:prSet presAssocID="{642D7F0C-AA7E-4441-A1BD-CB37F0F0409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365306-9EFD-4E37-BA36-D7040FD9AE04}" type="presOf" srcId="{3485C98D-2B76-44B4-BCD0-4C3C8CCD2D7B}" destId="{6C302F8D-D97F-45F8-9C88-26ADB430B4FA}" srcOrd="0" destOrd="0" presId="urn:microsoft.com/office/officeart/2018/2/layout/IconVerticalSolidList"/>
    <dgm:cxn modelId="{86870E1B-BEB0-4532-8ACE-480C4735748C}" type="presOf" srcId="{642D7F0C-AA7E-4441-A1BD-CB37F0F0409D}" destId="{83EC7F64-DA87-4DB3-A475-7A318E57B72B}" srcOrd="0" destOrd="0" presId="urn:microsoft.com/office/officeart/2018/2/layout/IconVerticalSolidList"/>
    <dgm:cxn modelId="{2C94E52D-0A32-450D-9D91-56FE2CFBB16B}" srcId="{3485C98D-2B76-44B4-BCD0-4C3C8CCD2D7B}" destId="{898DA7FC-E011-4E95-AC55-15FA375D33E8}" srcOrd="0" destOrd="0" parTransId="{D839DCF4-2690-4F02-9645-6539EF7AB41F}" sibTransId="{E919E55A-17D8-496F-8B91-89EC0F080115}"/>
    <dgm:cxn modelId="{D802B94C-FF77-4BFE-8D81-937E6513D37C}" srcId="{3485C98D-2B76-44B4-BCD0-4C3C8CCD2D7B}" destId="{642D7F0C-AA7E-4441-A1BD-CB37F0F0409D}" srcOrd="2" destOrd="0" parTransId="{C2B739A3-AE34-42E1-A24F-1B9CA1B83D43}" sibTransId="{15501599-9E8F-45BB-86A3-A0E04E0FF6E5}"/>
    <dgm:cxn modelId="{A234C074-1F5E-44E8-B16E-F73BC9945F36}" type="presOf" srcId="{898DA7FC-E011-4E95-AC55-15FA375D33E8}" destId="{24F1C387-ED61-4AA4-BA0A-824183E61B95}" srcOrd="0" destOrd="0" presId="urn:microsoft.com/office/officeart/2018/2/layout/IconVerticalSolidList"/>
    <dgm:cxn modelId="{F788A1DD-6A60-451C-B27F-6648F48386E3}" type="presOf" srcId="{E24E16EB-029E-4B75-AB6E-95D947C85F69}" destId="{6A2EFBB3-62D5-4411-B323-3ACFD118DB27}" srcOrd="0" destOrd="0" presId="urn:microsoft.com/office/officeart/2018/2/layout/IconVerticalSolidList"/>
    <dgm:cxn modelId="{F33D78EC-A9FF-43D0-BF92-268943E73F1A}" srcId="{3485C98D-2B76-44B4-BCD0-4C3C8CCD2D7B}" destId="{E24E16EB-029E-4B75-AB6E-95D947C85F69}" srcOrd="1" destOrd="0" parTransId="{17D78A97-4390-4705-B00A-785CD507CA4C}" sibTransId="{515FE661-E33A-4CD0-A68B-54F3EB1B82CE}"/>
    <dgm:cxn modelId="{75383808-F2DA-4000-B0BA-FF9CEE2A3421}" type="presParOf" srcId="{6C302F8D-D97F-45F8-9C88-26ADB430B4FA}" destId="{BC753A02-2894-4CB1-8B03-85072C2F38EF}" srcOrd="0" destOrd="0" presId="urn:microsoft.com/office/officeart/2018/2/layout/IconVerticalSolidList"/>
    <dgm:cxn modelId="{16F82EC8-E4C5-4CC2-987F-B13B12891FD6}" type="presParOf" srcId="{BC753A02-2894-4CB1-8B03-85072C2F38EF}" destId="{81A8684A-DF9F-46FB-9C76-BAE8A25EE1A9}" srcOrd="0" destOrd="0" presId="urn:microsoft.com/office/officeart/2018/2/layout/IconVerticalSolidList"/>
    <dgm:cxn modelId="{4844B9CB-FD50-46BE-8492-8725062FB316}" type="presParOf" srcId="{BC753A02-2894-4CB1-8B03-85072C2F38EF}" destId="{11F605E7-BDC8-4BE4-A905-36646E4854D9}" srcOrd="1" destOrd="0" presId="urn:microsoft.com/office/officeart/2018/2/layout/IconVerticalSolidList"/>
    <dgm:cxn modelId="{9AB5BCA0-DD6B-4DE1-BA5C-297562D64D86}" type="presParOf" srcId="{BC753A02-2894-4CB1-8B03-85072C2F38EF}" destId="{74FABDD4-E90C-494E-B818-4F09B9599A57}" srcOrd="2" destOrd="0" presId="urn:microsoft.com/office/officeart/2018/2/layout/IconVerticalSolidList"/>
    <dgm:cxn modelId="{4631D942-5A98-4CD0-B6E0-570E94B7C413}" type="presParOf" srcId="{BC753A02-2894-4CB1-8B03-85072C2F38EF}" destId="{24F1C387-ED61-4AA4-BA0A-824183E61B95}" srcOrd="3" destOrd="0" presId="urn:microsoft.com/office/officeart/2018/2/layout/IconVerticalSolidList"/>
    <dgm:cxn modelId="{B5986132-B657-45B1-94FD-997DD87F79C5}" type="presParOf" srcId="{6C302F8D-D97F-45F8-9C88-26ADB430B4FA}" destId="{A61B9771-386B-46BF-8108-702F1951A578}" srcOrd="1" destOrd="0" presId="urn:microsoft.com/office/officeart/2018/2/layout/IconVerticalSolidList"/>
    <dgm:cxn modelId="{87AF6138-4EB6-4AE7-BA5E-C5015BA236B6}" type="presParOf" srcId="{6C302F8D-D97F-45F8-9C88-26ADB430B4FA}" destId="{FAEA6214-ACED-408E-A215-84699CFB6DDC}" srcOrd="2" destOrd="0" presId="urn:microsoft.com/office/officeart/2018/2/layout/IconVerticalSolidList"/>
    <dgm:cxn modelId="{616F3789-A0D1-4A92-BCA8-EA062EF72F6B}" type="presParOf" srcId="{FAEA6214-ACED-408E-A215-84699CFB6DDC}" destId="{2A97A2C0-CFD8-4BE8-89A8-645A2D619CDF}" srcOrd="0" destOrd="0" presId="urn:microsoft.com/office/officeart/2018/2/layout/IconVerticalSolidList"/>
    <dgm:cxn modelId="{EABC6A25-4C26-4B29-A7E7-DA99A5500921}" type="presParOf" srcId="{FAEA6214-ACED-408E-A215-84699CFB6DDC}" destId="{69626DD8-CFCE-4D99-B5B7-40AEEF89C283}" srcOrd="1" destOrd="0" presId="urn:microsoft.com/office/officeart/2018/2/layout/IconVerticalSolidList"/>
    <dgm:cxn modelId="{5805D3E3-5F0B-476A-8CD6-388CBBFC36B1}" type="presParOf" srcId="{FAEA6214-ACED-408E-A215-84699CFB6DDC}" destId="{3F50CB36-B414-4D55-96A2-01DA523FA1F1}" srcOrd="2" destOrd="0" presId="urn:microsoft.com/office/officeart/2018/2/layout/IconVerticalSolidList"/>
    <dgm:cxn modelId="{90A351F7-19A3-4BAC-B944-282DAEB8651B}" type="presParOf" srcId="{FAEA6214-ACED-408E-A215-84699CFB6DDC}" destId="{6A2EFBB3-62D5-4411-B323-3ACFD118DB27}" srcOrd="3" destOrd="0" presId="urn:microsoft.com/office/officeart/2018/2/layout/IconVerticalSolidList"/>
    <dgm:cxn modelId="{262ADB19-B94E-4A0F-8E85-29A5342AC5A1}" type="presParOf" srcId="{6C302F8D-D97F-45F8-9C88-26ADB430B4FA}" destId="{37A654B6-46D0-478D-8C0B-9F866E5B8F82}" srcOrd="3" destOrd="0" presId="urn:microsoft.com/office/officeart/2018/2/layout/IconVerticalSolidList"/>
    <dgm:cxn modelId="{580B74AA-A902-4AD4-A2BB-2C2CE101A0A8}" type="presParOf" srcId="{6C302F8D-D97F-45F8-9C88-26ADB430B4FA}" destId="{FF1D9898-FDD2-41D6-9038-E6C5E9CCA967}" srcOrd="4" destOrd="0" presId="urn:microsoft.com/office/officeart/2018/2/layout/IconVerticalSolidList"/>
    <dgm:cxn modelId="{ADB0F54A-DFC4-4F0B-99A2-6F0C5170196F}" type="presParOf" srcId="{FF1D9898-FDD2-41D6-9038-E6C5E9CCA967}" destId="{5E9DE1D1-41B7-498A-AA74-7BAAE39E187B}" srcOrd="0" destOrd="0" presId="urn:microsoft.com/office/officeart/2018/2/layout/IconVerticalSolidList"/>
    <dgm:cxn modelId="{499200F8-60BA-48C3-9262-7AA580D2D4F1}" type="presParOf" srcId="{FF1D9898-FDD2-41D6-9038-E6C5E9CCA967}" destId="{10E91A5E-A7DC-4EE5-B5F2-D8C39E24AC0B}" srcOrd="1" destOrd="0" presId="urn:microsoft.com/office/officeart/2018/2/layout/IconVerticalSolidList"/>
    <dgm:cxn modelId="{A56E371A-D29F-40CB-A477-E0D473D1CD7C}" type="presParOf" srcId="{FF1D9898-FDD2-41D6-9038-E6C5E9CCA967}" destId="{2007EA0B-4ECB-4A00-AE28-997FA8C58AB5}" srcOrd="2" destOrd="0" presId="urn:microsoft.com/office/officeart/2018/2/layout/IconVerticalSolidList"/>
    <dgm:cxn modelId="{BA4472F2-9002-4DD0-BDF4-24CF34DEA470}" type="presParOf" srcId="{FF1D9898-FDD2-41D6-9038-E6C5E9CCA967}" destId="{83EC7F64-DA87-4DB3-A475-7A318E57B7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99A409-63A5-468C-978B-552E8090F7FA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3566ADD-CA08-49E3-BF10-5BD2DA297679}">
      <dgm:prSet/>
      <dgm:spPr/>
      <dgm:t>
        <a:bodyPr/>
        <a:lstStyle/>
        <a:p>
          <a:r>
            <a:rPr lang="en-US" dirty="0"/>
            <a:t>Reciprocity: share a quick win or template first.</a:t>
          </a:r>
        </a:p>
      </dgm:t>
    </dgm:pt>
    <dgm:pt modelId="{A944DD3A-1D95-47E4-ABA5-83634F46C979}" type="parTrans" cxnId="{06C0EF1C-244D-46DA-881D-20492E514C71}">
      <dgm:prSet/>
      <dgm:spPr/>
      <dgm:t>
        <a:bodyPr/>
        <a:lstStyle/>
        <a:p>
          <a:endParaRPr lang="en-US"/>
        </a:p>
      </dgm:t>
    </dgm:pt>
    <dgm:pt modelId="{D781945F-DF9A-4CE3-977C-6DBA4AD187ED}" type="sibTrans" cxnId="{06C0EF1C-244D-46DA-881D-20492E514C71}">
      <dgm:prSet/>
      <dgm:spPr/>
      <dgm:t>
        <a:bodyPr/>
        <a:lstStyle/>
        <a:p>
          <a:endParaRPr lang="en-US" dirty="0"/>
        </a:p>
      </dgm:t>
    </dgm:pt>
    <dgm:pt modelId="{380A6E50-6A3F-46E7-B667-87F1CB4A6DBD}">
      <dgm:prSet/>
      <dgm:spPr/>
      <dgm:t>
        <a:bodyPr/>
        <a:lstStyle/>
        <a:p>
          <a:r>
            <a:rPr lang="en-US" dirty="0"/>
            <a:t>Commitment/Consistency: confirm small agreements in writing.</a:t>
          </a:r>
        </a:p>
      </dgm:t>
    </dgm:pt>
    <dgm:pt modelId="{CD7AB9DD-5257-48BD-93DE-4E75FB23F9DA}" type="parTrans" cxnId="{C0F28B68-2D88-417A-9482-B6E8947368BA}">
      <dgm:prSet/>
      <dgm:spPr/>
      <dgm:t>
        <a:bodyPr/>
        <a:lstStyle/>
        <a:p>
          <a:endParaRPr lang="en-US"/>
        </a:p>
      </dgm:t>
    </dgm:pt>
    <dgm:pt modelId="{AD2B137C-18D5-48E4-8F38-98BE357D240C}" type="sibTrans" cxnId="{C0F28B68-2D88-417A-9482-B6E8947368BA}">
      <dgm:prSet/>
      <dgm:spPr/>
      <dgm:t>
        <a:bodyPr/>
        <a:lstStyle/>
        <a:p>
          <a:endParaRPr lang="en-US" dirty="0"/>
        </a:p>
      </dgm:t>
    </dgm:pt>
    <dgm:pt modelId="{BCE1CA94-5D5B-4BC9-9CAD-72D9195971E3}">
      <dgm:prSet/>
      <dgm:spPr/>
      <dgm:t>
        <a:bodyPr/>
        <a:lstStyle/>
        <a:p>
          <a:r>
            <a:rPr lang="en-US" dirty="0"/>
            <a:t>Authority + Liking: borrow credible voices; show up human.</a:t>
          </a:r>
        </a:p>
      </dgm:t>
    </dgm:pt>
    <dgm:pt modelId="{E55E21D3-84F2-4139-9468-D96AA0D79E89}" type="parTrans" cxnId="{2F5D772F-3682-4353-879D-31E0CA5436DB}">
      <dgm:prSet/>
      <dgm:spPr/>
      <dgm:t>
        <a:bodyPr/>
        <a:lstStyle/>
        <a:p>
          <a:endParaRPr lang="en-US"/>
        </a:p>
      </dgm:t>
    </dgm:pt>
    <dgm:pt modelId="{6BAB4B9A-46EF-454C-9015-5CD1084EDF43}" type="sibTrans" cxnId="{2F5D772F-3682-4353-879D-31E0CA5436DB}">
      <dgm:prSet/>
      <dgm:spPr/>
      <dgm:t>
        <a:bodyPr/>
        <a:lstStyle/>
        <a:p>
          <a:endParaRPr lang="en-US" dirty="0"/>
        </a:p>
      </dgm:t>
    </dgm:pt>
    <dgm:pt modelId="{23E50143-0A5E-4BAB-B6E2-5D4946D27760}">
      <dgm:prSet/>
      <dgm:spPr/>
      <dgm:t>
        <a:bodyPr/>
        <a:lstStyle/>
        <a:p>
          <a:r>
            <a:rPr lang="en-US" dirty="0"/>
            <a:t>Social Proof: 'Peer schools solved this with X.'</a:t>
          </a:r>
        </a:p>
      </dgm:t>
    </dgm:pt>
    <dgm:pt modelId="{DF1F8349-4C54-405A-B603-F269BB87FA8A}" type="parTrans" cxnId="{C702FF06-3B30-4F64-A018-97D7731E5C1F}">
      <dgm:prSet/>
      <dgm:spPr/>
      <dgm:t>
        <a:bodyPr/>
        <a:lstStyle/>
        <a:p>
          <a:endParaRPr lang="en-US"/>
        </a:p>
      </dgm:t>
    </dgm:pt>
    <dgm:pt modelId="{A4BCD63F-E67D-444D-9782-F2F4BA15D609}" type="sibTrans" cxnId="{C702FF06-3B30-4F64-A018-97D7731E5C1F}">
      <dgm:prSet/>
      <dgm:spPr/>
      <dgm:t>
        <a:bodyPr/>
        <a:lstStyle/>
        <a:p>
          <a:endParaRPr lang="en-US" dirty="0"/>
        </a:p>
      </dgm:t>
    </dgm:pt>
    <dgm:pt modelId="{2C72C17A-90C3-460A-8F53-C66A9C81DF59}">
      <dgm:prSet/>
      <dgm:spPr/>
      <dgm:t>
        <a:bodyPr/>
        <a:lstStyle/>
        <a:p>
          <a:r>
            <a:rPr lang="en-US" dirty="0"/>
            <a:t>Unity: 'Same team: student success/compliance.'</a:t>
          </a:r>
        </a:p>
      </dgm:t>
    </dgm:pt>
    <dgm:pt modelId="{EA7466B7-FAA4-4399-95AC-508F582C8545}" type="parTrans" cxnId="{DB8815B7-A919-4471-8882-9D317574380A}">
      <dgm:prSet/>
      <dgm:spPr/>
      <dgm:t>
        <a:bodyPr/>
        <a:lstStyle/>
        <a:p>
          <a:endParaRPr lang="en-US"/>
        </a:p>
      </dgm:t>
    </dgm:pt>
    <dgm:pt modelId="{DF52E562-1D82-42D6-97B2-B0A745B1EA00}" type="sibTrans" cxnId="{DB8815B7-A919-4471-8882-9D317574380A}">
      <dgm:prSet/>
      <dgm:spPr/>
      <dgm:t>
        <a:bodyPr/>
        <a:lstStyle/>
        <a:p>
          <a:endParaRPr lang="en-US"/>
        </a:p>
      </dgm:t>
    </dgm:pt>
    <dgm:pt modelId="{FAB8C6F4-28CB-4BB4-B3E1-F38FAB210FF9}" type="pres">
      <dgm:prSet presAssocID="{8899A409-63A5-468C-978B-552E8090F7FA}" presName="outerComposite" presStyleCnt="0">
        <dgm:presLayoutVars>
          <dgm:chMax val="5"/>
          <dgm:dir/>
          <dgm:resizeHandles val="exact"/>
        </dgm:presLayoutVars>
      </dgm:prSet>
      <dgm:spPr/>
    </dgm:pt>
    <dgm:pt modelId="{E3C35F28-A71C-4E85-8CC6-F3AB9E05E0F2}" type="pres">
      <dgm:prSet presAssocID="{8899A409-63A5-468C-978B-552E8090F7FA}" presName="dummyMaxCanvas" presStyleCnt="0">
        <dgm:presLayoutVars/>
      </dgm:prSet>
      <dgm:spPr/>
    </dgm:pt>
    <dgm:pt modelId="{ECB22EBA-7CB7-4A87-912A-56EB2E178CB9}" type="pres">
      <dgm:prSet presAssocID="{8899A409-63A5-468C-978B-552E8090F7FA}" presName="FiveNodes_1" presStyleLbl="node1" presStyleIdx="0" presStyleCnt="5">
        <dgm:presLayoutVars>
          <dgm:bulletEnabled val="1"/>
        </dgm:presLayoutVars>
      </dgm:prSet>
      <dgm:spPr/>
    </dgm:pt>
    <dgm:pt modelId="{13F1D0E0-E19B-47E3-9CDD-9DAE9F6ADBDB}" type="pres">
      <dgm:prSet presAssocID="{8899A409-63A5-468C-978B-552E8090F7FA}" presName="FiveNodes_2" presStyleLbl="node1" presStyleIdx="1" presStyleCnt="5">
        <dgm:presLayoutVars>
          <dgm:bulletEnabled val="1"/>
        </dgm:presLayoutVars>
      </dgm:prSet>
      <dgm:spPr/>
    </dgm:pt>
    <dgm:pt modelId="{DB43614E-F297-429C-AD41-354B700A1B28}" type="pres">
      <dgm:prSet presAssocID="{8899A409-63A5-468C-978B-552E8090F7FA}" presName="FiveNodes_3" presStyleLbl="node1" presStyleIdx="2" presStyleCnt="5">
        <dgm:presLayoutVars>
          <dgm:bulletEnabled val="1"/>
        </dgm:presLayoutVars>
      </dgm:prSet>
      <dgm:spPr/>
    </dgm:pt>
    <dgm:pt modelId="{B3BD6576-684B-47E5-A456-F6AD6EE108E6}" type="pres">
      <dgm:prSet presAssocID="{8899A409-63A5-468C-978B-552E8090F7FA}" presName="FiveNodes_4" presStyleLbl="node1" presStyleIdx="3" presStyleCnt="5">
        <dgm:presLayoutVars>
          <dgm:bulletEnabled val="1"/>
        </dgm:presLayoutVars>
      </dgm:prSet>
      <dgm:spPr/>
    </dgm:pt>
    <dgm:pt modelId="{C4E9A30B-6B12-4884-8C08-35C067DDECD9}" type="pres">
      <dgm:prSet presAssocID="{8899A409-63A5-468C-978B-552E8090F7FA}" presName="FiveNodes_5" presStyleLbl="node1" presStyleIdx="4" presStyleCnt="5">
        <dgm:presLayoutVars>
          <dgm:bulletEnabled val="1"/>
        </dgm:presLayoutVars>
      </dgm:prSet>
      <dgm:spPr/>
    </dgm:pt>
    <dgm:pt modelId="{F4EE0D80-FEE3-4241-BCC1-5D02A0A4FEB8}" type="pres">
      <dgm:prSet presAssocID="{8899A409-63A5-468C-978B-552E8090F7FA}" presName="FiveConn_1-2" presStyleLbl="fgAccFollowNode1" presStyleIdx="0" presStyleCnt="4">
        <dgm:presLayoutVars>
          <dgm:bulletEnabled val="1"/>
        </dgm:presLayoutVars>
      </dgm:prSet>
      <dgm:spPr/>
    </dgm:pt>
    <dgm:pt modelId="{53F2F6C4-463A-478B-88AA-474C4F7DC589}" type="pres">
      <dgm:prSet presAssocID="{8899A409-63A5-468C-978B-552E8090F7FA}" presName="FiveConn_2-3" presStyleLbl="fgAccFollowNode1" presStyleIdx="1" presStyleCnt="4">
        <dgm:presLayoutVars>
          <dgm:bulletEnabled val="1"/>
        </dgm:presLayoutVars>
      </dgm:prSet>
      <dgm:spPr/>
    </dgm:pt>
    <dgm:pt modelId="{2B6858DE-9583-435E-A1D7-949952BD70F4}" type="pres">
      <dgm:prSet presAssocID="{8899A409-63A5-468C-978B-552E8090F7FA}" presName="FiveConn_3-4" presStyleLbl="fgAccFollowNode1" presStyleIdx="2" presStyleCnt="4">
        <dgm:presLayoutVars>
          <dgm:bulletEnabled val="1"/>
        </dgm:presLayoutVars>
      </dgm:prSet>
      <dgm:spPr/>
    </dgm:pt>
    <dgm:pt modelId="{1AF5F97B-BB49-40C3-8FF8-E76AE6F7E59D}" type="pres">
      <dgm:prSet presAssocID="{8899A409-63A5-468C-978B-552E8090F7FA}" presName="FiveConn_4-5" presStyleLbl="fgAccFollowNode1" presStyleIdx="3" presStyleCnt="4">
        <dgm:presLayoutVars>
          <dgm:bulletEnabled val="1"/>
        </dgm:presLayoutVars>
      </dgm:prSet>
      <dgm:spPr/>
    </dgm:pt>
    <dgm:pt modelId="{964394CA-D580-445C-ABB2-5C1AAA2FD72A}" type="pres">
      <dgm:prSet presAssocID="{8899A409-63A5-468C-978B-552E8090F7FA}" presName="FiveNodes_1_text" presStyleLbl="node1" presStyleIdx="4" presStyleCnt="5">
        <dgm:presLayoutVars>
          <dgm:bulletEnabled val="1"/>
        </dgm:presLayoutVars>
      </dgm:prSet>
      <dgm:spPr/>
    </dgm:pt>
    <dgm:pt modelId="{CF8EC77B-78F5-4DAA-816E-9AD498435D33}" type="pres">
      <dgm:prSet presAssocID="{8899A409-63A5-468C-978B-552E8090F7FA}" presName="FiveNodes_2_text" presStyleLbl="node1" presStyleIdx="4" presStyleCnt="5">
        <dgm:presLayoutVars>
          <dgm:bulletEnabled val="1"/>
        </dgm:presLayoutVars>
      </dgm:prSet>
      <dgm:spPr/>
    </dgm:pt>
    <dgm:pt modelId="{B5F38046-684E-4BA9-BF99-E6833476EBA7}" type="pres">
      <dgm:prSet presAssocID="{8899A409-63A5-468C-978B-552E8090F7FA}" presName="FiveNodes_3_text" presStyleLbl="node1" presStyleIdx="4" presStyleCnt="5">
        <dgm:presLayoutVars>
          <dgm:bulletEnabled val="1"/>
        </dgm:presLayoutVars>
      </dgm:prSet>
      <dgm:spPr/>
    </dgm:pt>
    <dgm:pt modelId="{46A66FAE-8440-40B3-8E1F-EC38B73FAF2A}" type="pres">
      <dgm:prSet presAssocID="{8899A409-63A5-468C-978B-552E8090F7FA}" presName="FiveNodes_4_text" presStyleLbl="node1" presStyleIdx="4" presStyleCnt="5">
        <dgm:presLayoutVars>
          <dgm:bulletEnabled val="1"/>
        </dgm:presLayoutVars>
      </dgm:prSet>
      <dgm:spPr/>
    </dgm:pt>
    <dgm:pt modelId="{488C8FA8-1851-4B39-8283-05C68ADEE9D2}" type="pres">
      <dgm:prSet presAssocID="{8899A409-63A5-468C-978B-552E8090F7F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410AB02-FF10-4990-A40F-D0177A2132D6}" type="presOf" srcId="{A4BCD63F-E67D-444D-9782-F2F4BA15D609}" destId="{1AF5F97B-BB49-40C3-8FF8-E76AE6F7E59D}" srcOrd="0" destOrd="0" presId="urn:microsoft.com/office/officeart/2005/8/layout/vProcess5"/>
    <dgm:cxn modelId="{C702FF06-3B30-4F64-A018-97D7731E5C1F}" srcId="{8899A409-63A5-468C-978B-552E8090F7FA}" destId="{23E50143-0A5E-4BAB-B6E2-5D4946D27760}" srcOrd="3" destOrd="0" parTransId="{DF1F8349-4C54-405A-B603-F269BB87FA8A}" sibTransId="{A4BCD63F-E67D-444D-9782-F2F4BA15D609}"/>
    <dgm:cxn modelId="{CC077108-F1F1-4DC5-86A6-0610AA21AD51}" type="presOf" srcId="{8899A409-63A5-468C-978B-552E8090F7FA}" destId="{FAB8C6F4-28CB-4BB4-B3E1-F38FAB210FF9}" srcOrd="0" destOrd="0" presId="urn:microsoft.com/office/officeart/2005/8/layout/vProcess5"/>
    <dgm:cxn modelId="{9BAF8F0B-7914-40BF-B693-BA77A4C1BF52}" type="presOf" srcId="{6BAB4B9A-46EF-454C-9015-5CD1084EDF43}" destId="{2B6858DE-9583-435E-A1D7-949952BD70F4}" srcOrd="0" destOrd="0" presId="urn:microsoft.com/office/officeart/2005/8/layout/vProcess5"/>
    <dgm:cxn modelId="{06C0EF1C-244D-46DA-881D-20492E514C71}" srcId="{8899A409-63A5-468C-978B-552E8090F7FA}" destId="{33566ADD-CA08-49E3-BF10-5BD2DA297679}" srcOrd="0" destOrd="0" parTransId="{A944DD3A-1D95-47E4-ABA5-83634F46C979}" sibTransId="{D781945F-DF9A-4CE3-977C-6DBA4AD187ED}"/>
    <dgm:cxn modelId="{148C8B2C-6C69-4F78-AB18-CDFA1C299FBC}" type="presOf" srcId="{380A6E50-6A3F-46E7-B667-87F1CB4A6DBD}" destId="{13F1D0E0-E19B-47E3-9CDD-9DAE9F6ADBDB}" srcOrd="0" destOrd="0" presId="urn:microsoft.com/office/officeart/2005/8/layout/vProcess5"/>
    <dgm:cxn modelId="{2F5D772F-3682-4353-879D-31E0CA5436DB}" srcId="{8899A409-63A5-468C-978B-552E8090F7FA}" destId="{BCE1CA94-5D5B-4BC9-9CAD-72D9195971E3}" srcOrd="2" destOrd="0" parTransId="{E55E21D3-84F2-4139-9468-D96AA0D79E89}" sibTransId="{6BAB4B9A-46EF-454C-9015-5CD1084EDF43}"/>
    <dgm:cxn modelId="{D747933B-5F0C-4AF2-96B3-2596EA9A5951}" type="presOf" srcId="{23E50143-0A5E-4BAB-B6E2-5D4946D27760}" destId="{46A66FAE-8440-40B3-8E1F-EC38B73FAF2A}" srcOrd="1" destOrd="0" presId="urn:microsoft.com/office/officeart/2005/8/layout/vProcess5"/>
    <dgm:cxn modelId="{935E1A5D-FC76-4013-8CC4-8332AD99B37F}" type="presOf" srcId="{2C72C17A-90C3-460A-8F53-C66A9C81DF59}" destId="{C4E9A30B-6B12-4884-8C08-35C067DDECD9}" srcOrd="0" destOrd="0" presId="urn:microsoft.com/office/officeart/2005/8/layout/vProcess5"/>
    <dgm:cxn modelId="{C0F28B68-2D88-417A-9482-B6E8947368BA}" srcId="{8899A409-63A5-468C-978B-552E8090F7FA}" destId="{380A6E50-6A3F-46E7-B667-87F1CB4A6DBD}" srcOrd="1" destOrd="0" parTransId="{CD7AB9DD-5257-48BD-93DE-4E75FB23F9DA}" sibTransId="{AD2B137C-18D5-48E4-8F38-98BE357D240C}"/>
    <dgm:cxn modelId="{DCFB7E79-1929-48CB-9A22-FEB9D535DDA3}" type="presOf" srcId="{BCE1CA94-5D5B-4BC9-9CAD-72D9195971E3}" destId="{DB43614E-F297-429C-AD41-354B700A1B28}" srcOrd="0" destOrd="0" presId="urn:microsoft.com/office/officeart/2005/8/layout/vProcess5"/>
    <dgm:cxn modelId="{B2284D85-3316-4DB5-A1A7-DEC1544E0C5E}" type="presOf" srcId="{23E50143-0A5E-4BAB-B6E2-5D4946D27760}" destId="{B3BD6576-684B-47E5-A456-F6AD6EE108E6}" srcOrd="0" destOrd="0" presId="urn:microsoft.com/office/officeart/2005/8/layout/vProcess5"/>
    <dgm:cxn modelId="{176BAE90-8B93-431A-8EE9-6E3925F25514}" type="presOf" srcId="{BCE1CA94-5D5B-4BC9-9CAD-72D9195971E3}" destId="{B5F38046-684E-4BA9-BF99-E6833476EBA7}" srcOrd="1" destOrd="0" presId="urn:microsoft.com/office/officeart/2005/8/layout/vProcess5"/>
    <dgm:cxn modelId="{C5308BB0-F839-4AA6-86D0-3A82F8685558}" type="presOf" srcId="{AD2B137C-18D5-48E4-8F38-98BE357D240C}" destId="{53F2F6C4-463A-478B-88AA-474C4F7DC589}" srcOrd="0" destOrd="0" presId="urn:microsoft.com/office/officeart/2005/8/layout/vProcess5"/>
    <dgm:cxn modelId="{DB8815B7-A919-4471-8882-9D317574380A}" srcId="{8899A409-63A5-468C-978B-552E8090F7FA}" destId="{2C72C17A-90C3-460A-8F53-C66A9C81DF59}" srcOrd="4" destOrd="0" parTransId="{EA7466B7-FAA4-4399-95AC-508F582C8545}" sibTransId="{DF52E562-1D82-42D6-97B2-B0A745B1EA00}"/>
    <dgm:cxn modelId="{067DD7C2-3767-4186-83DD-B91A6D194EBD}" type="presOf" srcId="{33566ADD-CA08-49E3-BF10-5BD2DA297679}" destId="{964394CA-D580-445C-ABB2-5C1AAA2FD72A}" srcOrd="1" destOrd="0" presId="urn:microsoft.com/office/officeart/2005/8/layout/vProcess5"/>
    <dgm:cxn modelId="{435BE4C5-53E1-4771-AA9F-CD4111A62C4C}" type="presOf" srcId="{380A6E50-6A3F-46E7-B667-87F1CB4A6DBD}" destId="{CF8EC77B-78F5-4DAA-816E-9AD498435D33}" srcOrd="1" destOrd="0" presId="urn:microsoft.com/office/officeart/2005/8/layout/vProcess5"/>
    <dgm:cxn modelId="{707515D0-7787-418C-AF20-CE866DD1BEB3}" type="presOf" srcId="{2C72C17A-90C3-460A-8F53-C66A9C81DF59}" destId="{488C8FA8-1851-4B39-8283-05C68ADEE9D2}" srcOrd="1" destOrd="0" presId="urn:microsoft.com/office/officeart/2005/8/layout/vProcess5"/>
    <dgm:cxn modelId="{213D3AD5-31A8-4B12-875F-3AD092CF470B}" type="presOf" srcId="{D781945F-DF9A-4CE3-977C-6DBA4AD187ED}" destId="{F4EE0D80-FEE3-4241-BCC1-5D02A0A4FEB8}" srcOrd="0" destOrd="0" presId="urn:microsoft.com/office/officeart/2005/8/layout/vProcess5"/>
    <dgm:cxn modelId="{0E494EDC-838A-4ADE-88F7-BB23A0F8FB05}" type="presOf" srcId="{33566ADD-CA08-49E3-BF10-5BD2DA297679}" destId="{ECB22EBA-7CB7-4A87-912A-56EB2E178CB9}" srcOrd="0" destOrd="0" presId="urn:microsoft.com/office/officeart/2005/8/layout/vProcess5"/>
    <dgm:cxn modelId="{738A65C1-015E-40A1-A066-64F89A5D46CB}" type="presParOf" srcId="{FAB8C6F4-28CB-4BB4-B3E1-F38FAB210FF9}" destId="{E3C35F28-A71C-4E85-8CC6-F3AB9E05E0F2}" srcOrd="0" destOrd="0" presId="urn:microsoft.com/office/officeart/2005/8/layout/vProcess5"/>
    <dgm:cxn modelId="{1E4B803C-36A7-413E-B8C4-BE93C697467D}" type="presParOf" srcId="{FAB8C6F4-28CB-4BB4-B3E1-F38FAB210FF9}" destId="{ECB22EBA-7CB7-4A87-912A-56EB2E178CB9}" srcOrd="1" destOrd="0" presId="urn:microsoft.com/office/officeart/2005/8/layout/vProcess5"/>
    <dgm:cxn modelId="{E9BA96EA-D709-40B4-ADD2-745489891D62}" type="presParOf" srcId="{FAB8C6F4-28CB-4BB4-B3E1-F38FAB210FF9}" destId="{13F1D0E0-E19B-47E3-9CDD-9DAE9F6ADBDB}" srcOrd="2" destOrd="0" presId="urn:microsoft.com/office/officeart/2005/8/layout/vProcess5"/>
    <dgm:cxn modelId="{EA6AF011-839C-4B72-9833-7CAE14128C11}" type="presParOf" srcId="{FAB8C6F4-28CB-4BB4-B3E1-F38FAB210FF9}" destId="{DB43614E-F297-429C-AD41-354B700A1B28}" srcOrd="3" destOrd="0" presId="urn:microsoft.com/office/officeart/2005/8/layout/vProcess5"/>
    <dgm:cxn modelId="{F13688A0-6D52-4E14-B90E-2E16C6035508}" type="presParOf" srcId="{FAB8C6F4-28CB-4BB4-B3E1-F38FAB210FF9}" destId="{B3BD6576-684B-47E5-A456-F6AD6EE108E6}" srcOrd="4" destOrd="0" presId="urn:microsoft.com/office/officeart/2005/8/layout/vProcess5"/>
    <dgm:cxn modelId="{B6F29F47-4D8C-4651-9452-412E73B5C363}" type="presParOf" srcId="{FAB8C6F4-28CB-4BB4-B3E1-F38FAB210FF9}" destId="{C4E9A30B-6B12-4884-8C08-35C067DDECD9}" srcOrd="5" destOrd="0" presId="urn:microsoft.com/office/officeart/2005/8/layout/vProcess5"/>
    <dgm:cxn modelId="{2EAB7C7E-1387-4652-9F61-F02994C4E4E6}" type="presParOf" srcId="{FAB8C6F4-28CB-4BB4-B3E1-F38FAB210FF9}" destId="{F4EE0D80-FEE3-4241-BCC1-5D02A0A4FEB8}" srcOrd="6" destOrd="0" presId="urn:microsoft.com/office/officeart/2005/8/layout/vProcess5"/>
    <dgm:cxn modelId="{DC0D5F6D-DEA7-47E8-8AF1-1239838F501C}" type="presParOf" srcId="{FAB8C6F4-28CB-4BB4-B3E1-F38FAB210FF9}" destId="{53F2F6C4-463A-478B-88AA-474C4F7DC589}" srcOrd="7" destOrd="0" presId="urn:microsoft.com/office/officeart/2005/8/layout/vProcess5"/>
    <dgm:cxn modelId="{B41F99B0-5AF6-4E32-9E68-F369BD5DAD4C}" type="presParOf" srcId="{FAB8C6F4-28CB-4BB4-B3E1-F38FAB210FF9}" destId="{2B6858DE-9583-435E-A1D7-949952BD70F4}" srcOrd="8" destOrd="0" presId="urn:microsoft.com/office/officeart/2005/8/layout/vProcess5"/>
    <dgm:cxn modelId="{A0059666-38D1-4391-9F82-3654D2A593F5}" type="presParOf" srcId="{FAB8C6F4-28CB-4BB4-B3E1-F38FAB210FF9}" destId="{1AF5F97B-BB49-40C3-8FF8-E76AE6F7E59D}" srcOrd="9" destOrd="0" presId="urn:microsoft.com/office/officeart/2005/8/layout/vProcess5"/>
    <dgm:cxn modelId="{D4B3095E-35FA-417A-819A-FC794DE012D2}" type="presParOf" srcId="{FAB8C6F4-28CB-4BB4-B3E1-F38FAB210FF9}" destId="{964394CA-D580-445C-ABB2-5C1AAA2FD72A}" srcOrd="10" destOrd="0" presId="urn:microsoft.com/office/officeart/2005/8/layout/vProcess5"/>
    <dgm:cxn modelId="{9E5D654D-1FAC-482A-8235-C14DC99C3092}" type="presParOf" srcId="{FAB8C6F4-28CB-4BB4-B3E1-F38FAB210FF9}" destId="{CF8EC77B-78F5-4DAA-816E-9AD498435D33}" srcOrd="11" destOrd="0" presId="urn:microsoft.com/office/officeart/2005/8/layout/vProcess5"/>
    <dgm:cxn modelId="{B78B6FDD-4189-4F96-8AD7-82ACAD6B3F52}" type="presParOf" srcId="{FAB8C6F4-28CB-4BB4-B3E1-F38FAB210FF9}" destId="{B5F38046-684E-4BA9-BF99-E6833476EBA7}" srcOrd="12" destOrd="0" presId="urn:microsoft.com/office/officeart/2005/8/layout/vProcess5"/>
    <dgm:cxn modelId="{E6DF53CA-6B4A-48A7-BB71-F42DCC226ADE}" type="presParOf" srcId="{FAB8C6F4-28CB-4BB4-B3E1-F38FAB210FF9}" destId="{46A66FAE-8440-40B3-8E1F-EC38B73FAF2A}" srcOrd="13" destOrd="0" presId="urn:microsoft.com/office/officeart/2005/8/layout/vProcess5"/>
    <dgm:cxn modelId="{C04166F3-8657-4AA7-8FBB-7725877DE513}" type="presParOf" srcId="{FAB8C6F4-28CB-4BB4-B3E1-F38FAB210FF9}" destId="{488C8FA8-1851-4B39-8283-05C68ADEE9D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A83EC7-ACE5-407E-9168-CE0F36EA307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4084E0-2320-4DFA-A515-7D81069FA528}">
      <dgm:prSet/>
      <dgm:spPr/>
      <dgm:t>
        <a:bodyPr/>
        <a:lstStyle/>
        <a:p>
          <a:r>
            <a:rPr lang="en-US" dirty="0"/>
            <a:t>Persuasion is driven by principles like reciprocity, authority, consistency, liking, scarcity, and social proof.</a:t>
          </a:r>
        </a:p>
      </dgm:t>
    </dgm:pt>
    <dgm:pt modelId="{BB0DF145-A322-4D30-8EC1-C83A90E0D12A}" type="parTrans" cxnId="{1B2F662A-5173-4D90-9F7F-EC4B696A3097}">
      <dgm:prSet/>
      <dgm:spPr/>
      <dgm:t>
        <a:bodyPr/>
        <a:lstStyle/>
        <a:p>
          <a:endParaRPr lang="en-US"/>
        </a:p>
      </dgm:t>
    </dgm:pt>
    <dgm:pt modelId="{7700BDE0-A697-40CF-B98A-9C1CC5E93DE4}" type="sibTrans" cxnId="{1B2F662A-5173-4D90-9F7F-EC4B696A3097}">
      <dgm:prSet/>
      <dgm:spPr/>
      <dgm:t>
        <a:bodyPr/>
        <a:lstStyle/>
        <a:p>
          <a:endParaRPr lang="en-US"/>
        </a:p>
      </dgm:t>
    </dgm:pt>
    <dgm:pt modelId="{8D0FB977-A93B-4E29-91C3-E774681AF7F5}">
      <dgm:prSet/>
      <dgm:spPr/>
      <dgm:t>
        <a:bodyPr/>
        <a:lstStyle/>
        <a:p>
          <a:r>
            <a:rPr lang="en-US" dirty="0"/>
            <a:t>Example:</a:t>
          </a:r>
        </a:p>
      </dgm:t>
    </dgm:pt>
    <dgm:pt modelId="{5C8F8104-5C4B-431D-893A-A664273B38CF}" type="parTrans" cxnId="{A91B9BBA-D051-46A5-871B-5CF4A6823EE2}">
      <dgm:prSet/>
      <dgm:spPr/>
      <dgm:t>
        <a:bodyPr/>
        <a:lstStyle/>
        <a:p>
          <a:endParaRPr lang="en-US"/>
        </a:p>
      </dgm:t>
    </dgm:pt>
    <dgm:pt modelId="{7F35A4CD-EE1B-4615-A59D-2BE6C7BA4B6A}" type="sibTrans" cxnId="{A91B9BBA-D051-46A5-871B-5CF4A6823EE2}">
      <dgm:prSet/>
      <dgm:spPr/>
      <dgm:t>
        <a:bodyPr/>
        <a:lstStyle/>
        <a:p>
          <a:endParaRPr lang="en-US"/>
        </a:p>
      </dgm:t>
    </dgm:pt>
    <dgm:pt modelId="{AB35F510-CAF0-4C0D-9941-40F14F3F56B1}">
      <dgm:prSet/>
      <dgm:spPr/>
      <dgm:t>
        <a:bodyPr/>
        <a:lstStyle/>
        <a:p>
          <a:r>
            <a:rPr lang="en-US" dirty="0"/>
            <a:t>An auditor builds rapport (liking), cites policy (authority), and shows peer adoption (social proof) to encourage compliance with a new control.</a:t>
          </a:r>
        </a:p>
      </dgm:t>
    </dgm:pt>
    <dgm:pt modelId="{2F9CEAC7-1DA2-4E9B-AD4E-89AFE95B26FF}" type="parTrans" cxnId="{FEDD93FB-4A47-413F-8A91-B0E141A20DDA}">
      <dgm:prSet/>
      <dgm:spPr/>
      <dgm:t>
        <a:bodyPr/>
        <a:lstStyle/>
        <a:p>
          <a:endParaRPr lang="en-US"/>
        </a:p>
      </dgm:t>
    </dgm:pt>
    <dgm:pt modelId="{F4B0046C-52B6-4537-9774-865D3E0570D2}" type="sibTrans" cxnId="{FEDD93FB-4A47-413F-8A91-B0E141A20DDA}">
      <dgm:prSet/>
      <dgm:spPr/>
      <dgm:t>
        <a:bodyPr/>
        <a:lstStyle/>
        <a:p>
          <a:endParaRPr lang="en-US"/>
        </a:p>
      </dgm:t>
    </dgm:pt>
    <dgm:pt modelId="{38C9FC06-C41A-4EFB-8D26-1A13AB78A6D0}" type="pres">
      <dgm:prSet presAssocID="{DFA83EC7-ACE5-407E-9168-CE0F36EA3073}" presName="root" presStyleCnt="0">
        <dgm:presLayoutVars>
          <dgm:dir/>
          <dgm:resizeHandles val="exact"/>
        </dgm:presLayoutVars>
      </dgm:prSet>
      <dgm:spPr/>
    </dgm:pt>
    <dgm:pt modelId="{3E2CE6DE-497D-4FF0-99E3-0F65F0B085BF}" type="pres">
      <dgm:prSet presAssocID="{D14084E0-2320-4DFA-A515-7D81069FA528}" presName="compNode" presStyleCnt="0"/>
      <dgm:spPr/>
    </dgm:pt>
    <dgm:pt modelId="{8380007B-994D-4917-BC97-A0823E5926B7}" type="pres">
      <dgm:prSet presAssocID="{D14084E0-2320-4DFA-A515-7D81069FA528}" presName="bgRect" presStyleLbl="bgShp" presStyleIdx="0" presStyleCnt="3"/>
      <dgm:spPr/>
    </dgm:pt>
    <dgm:pt modelId="{B6A4BA59-0657-4588-A4E2-B774EC91EC98}" type="pres">
      <dgm:prSet presAssocID="{D14084E0-2320-4DFA-A515-7D81069FA5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E813903-456B-40A0-A233-00C6DCE05DC1}" type="pres">
      <dgm:prSet presAssocID="{D14084E0-2320-4DFA-A515-7D81069FA528}" presName="spaceRect" presStyleCnt="0"/>
      <dgm:spPr/>
    </dgm:pt>
    <dgm:pt modelId="{E57AEF30-68A7-4137-9996-0DE86DFEB5FB}" type="pres">
      <dgm:prSet presAssocID="{D14084E0-2320-4DFA-A515-7D81069FA528}" presName="parTx" presStyleLbl="revTx" presStyleIdx="0" presStyleCnt="3">
        <dgm:presLayoutVars>
          <dgm:chMax val="0"/>
          <dgm:chPref val="0"/>
        </dgm:presLayoutVars>
      </dgm:prSet>
      <dgm:spPr/>
    </dgm:pt>
    <dgm:pt modelId="{3AB26AFA-B564-496C-96CE-52B240E2E416}" type="pres">
      <dgm:prSet presAssocID="{7700BDE0-A697-40CF-B98A-9C1CC5E93DE4}" presName="sibTrans" presStyleCnt="0"/>
      <dgm:spPr/>
    </dgm:pt>
    <dgm:pt modelId="{808A1ADC-F815-4A53-93A7-30D7B49E6202}" type="pres">
      <dgm:prSet presAssocID="{8D0FB977-A93B-4E29-91C3-E774681AF7F5}" presName="compNode" presStyleCnt="0"/>
      <dgm:spPr/>
    </dgm:pt>
    <dgm:pt modelId="{7D4FF295-FA42-412A-B582-26A636E46F87}" type="pres">
      <dgm:prSet presAssocID="{8D0FB977-A93B-4E29-91C3-E774681AF7F5}" presName="bgRect" presStyleLbl="bgShp" presStyleIdx="1" presStyleCnt="3"/>
      <dgm:spPr/>
    </dgm:pt>
    <dgm:pt modelId="{F68BA739-B6E1-46EC-B5E6-504CB7834CC4}" type="pres">
      <dgm:prSet presAssocID="{8D0FB977-A93B-4E29-91C3-E774681AF7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2B3BA88-F80A-4548-81D3-8FA0BD6F0612}" type="pres">
      <dgm:prSet presAssocID="{8D0FB977-A93B-4E29-91C3-E774681AF7F5}" presName="spaceRect" presStyleCnt="0"/>
      <dgm:spPr/>
    </dgm:pt>
    <dgm:pt modelId="{0C2A765D-B582-49E2-9081-79467B6530FB}" type="pres">
      <dgm:prSet presAssocID="{8D0FB977-A93B-4E29-91C3-E774681AF7F5}" presName="parTx" presStyleLbl="revTx" presStyleIdx="1" presStyleCnt="3">
        <dgm:presLayoutVars>
          <dgm:chMax val="0"/>
          <dgm:chPref val="0"/>
        </dgm:presLayoutVars>
      </dgm:prSet>
      <dgm:spPr/>
    </dgm:pt>
    <dgm:pt modelId="{78F40077-A440-42E9-8202-9E92E32EAEE3}" type="pres">
      <dgm:prSet presAssocID="{7F35A4CD-EE1B-4615-A59D-2BE6C7BA4B6A}" presName="sibTrans" presStyleCnt="0"/>
      <dgm:spPr/>
    </dgm:pt>
    <dgm:pt modelId="{04DC8380-A01A-487F-AE12-B6E84643D20D}" type="pres">
      <dgm:prSet presAssocID="{AB35F510-CAF0-4C0D-9941-40F14F3F56B1}" presName="compNode" presStyleCnt="0"/>
      <dgm:spPr/>
    </dgm:pt>
    <dgm:pt modelId="{5D07A7FE-0F9A-4549-84C6-22C9FA38110B}" type="pres">
      <dgm:prSet presAssocID="{AB35F510-CAF0-4C0D-9941-40F14F3F56B1}" presName="bgRect" presStyleLbl="bgShp" presStyleIdx="2" presStyleCnt="3"/>
      <dgm:spPr/>
    </dgm:pt>
    <dgm:pt modelId="{95C20279-7250-481D-AEC3-3E475C67498C}" type="pres">
      <dgm:prSet presAssocID="{AB35F510-CAF0-4C0D-9941-40F14F3F56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3FEA197D-0BA0-4EB4-89D1-41276BE8ACCA}" type="pres">
      <dgm:prSet presAssocID="{AB35F510-CAF0-4C0D-9941-40F14F3F56B1}" presName="spaceRect" presStyleCnt="0"/>
      <dgm:spPr/>
    </dgm:pt>
    <dgm:pt modelId="{663428F2-689D-4BD3-A9C9-C9A907244E02}" type="pres">
      <dgm:prSet presAssocID="{AB35F510-CAF0-4C0D-9941-40F14F3F56B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2F662A-5173-4D90-9F7F-EC4B696A3097}" srcId="{DFA83EC7-ACE5-407E-9168-CE0F36EA3073}" destId="{D14084E0-2320-4DFA-A515-7D81069FA528}" srcOrd="0" destOrd="0" parTransId="{BB0DF145-A322-4D30-8EC1-C83A90E0D12A}" sibTransId="{7700BDE0-A697-40CF-B98A-9C1CC5E93DE4}"/>
    <dgm:cxn modelId="{720D163D-BAE9-49EE-B82F-F0051E526E43}" type="presOf" srcId="{8D0FB977-A93B-4E29-91C3-E774681AF7F5}" destId="{0C2A765D-B582-49E2-9081-79467B6530FB}" srcOrd="0" destOrd="0" presId="urn:microsoft.com/office/officeart/2018/2/layout/IconVerticalSolidList"/>
    <dgm:cxn modelId="{91386CA4-992E-48C9-9C49-07CD701B08B0}" type="presOf" srcId="{DFA83EC7-ACE5-407E-9168-CE0F36EA3073}" destId="{38C9FC06-C41A-4EFB-8D26-1A13AB78A6D0}" srcOrd="0" destOrd="0" presId="urn:microsoft.com/office/officeart/2018/2/layout/IconVerticalSolidList"/>
    <dgm:cxn modelId="{A91B9BBA-D051-46A5-871B-5CF4A6823EE2}" srcId="{DFA83EC7-ACE5-407E-9168-CE0F36EA3073}" destId="{8D0FB977-A93B-4E29-91C3-E774681AF7F5}" srcOrd="1" destOrd="0" parTransId="{5C8F8104-5C4B-431D-893A-A664273B38CF}" sibTransId="{7F35A4CD-EE1B-4615-A59D-2BE6C7BA4B6A}"/>
    <dgm:cxn modelId="{A8E7C1C2-11CE-4E6E-BEE2-3C3364F371FE}" type="presOf" srcId="{AB35F510-CAF0-4C0D-9941-40F14F3F56B1}" destId="{663428F2-689D-4BD3-A9C9-C9A907244E02}" srcOrd="0" destOrd="0" presId="urn:microsoft.com/office/officeart/2018/2/layout/IconVerticalSolidList"/>
    <dgm:cxn modelId="{FEDD93FB-4A47-413F-8A91-B0E141A20DDA}" srcId="{DFA83EC7-ACE5-407E-9168-CE0F36EA3073}" destId="{AB35F510-CAF0-4C0D-9941-40F14F3F56B1}" srcOrd="2" destOrd="0" parTransId="{2F9CEAC7-1DA2-4E9B-AD4E-89AFE95B26FF}" sibTransId="{F4B0046C-52B6-4537-9774-865D3E0570D2}"/>
    <dgm:cxn modelId="{01221AFC-B78A-43EA-94D2-A16A518D366D}" type="presOf" srcId="{D14084E0-2320-4DFA-A515-7D81069FA528}" destId="{E57AEF30-68A7-4137-9996-0DE86DFEB5FB}" srcOrd="0" destOrd="0" presId="urn:microsoft.com/office/officeart/2018/2/layout/IconVerticalSolidList"/>
    <dgm:cxn modelId="{1E350A52-9080-4A56-BA48-FB71ED349C15}" type="presParOf" srcId="{38C9FC06-C41A-4EFB-8D26-1A13AB78A6D0}" destId="{3E2CE6DE-497D-4FF0-99E3-0F65F0B085BF}" srcOrd="0" destOrd="0" presId="urn:microsoft.com/office/officeart/2018/2/layout/IconVerticalSolidList"/>
    <dgm:cxn modelId="{A835B03F-C220-4867-8B89-D130DE51F250}" type="presParOf" srcId="{3E2CE6DE-497D-4FF0-99E3-0F65F0B085BF}" destId="{8380007B-994D-4917-BC97-A0823E5926B7}" srcOrd="0" destOrd="0" presId="urn:microsoft.com/office/officeart/2018/2/layout/IconVerticalSolidList"/>
    <dgm:cxn modelId="{7EC54C7B-3B6B-4F21-B21D-A0293DA05F24}" type="presParOf" srcId="{3E2CE6DE-497D-4FF0-99E3-0F65F0B085BF}" destId="{B6A4BA59-0657-4588-A4E2-B774EC91EC98}" srcOrd="1" destOrd="0" presId="urn:microsoft.com/office/officeart/2018/2/layout/IconVerticalSolidList"/>
    <dgm:cxn modelId="{06167EF8-BC9E-424C-AD2F-968047DFC6C6}" type="presParOf" srcId="{3E2CE6DE-497D-4FF0-99E3-0F65F0B085BF}" destId="{0E813903-456B-40A0-A233-00C6DCE05DC1}" srcOrd="2" destOrd="0" presId="urn:microsoft.com/office/officeart/2018/2/layout/IconVerticalSolidList"/>
    <dgm:cxn modelId="{D3F115E9-8F8E-4D48-B593-E7A521570C29}" type="presParOf" srcId="{3E2CE6DE-497D-4FF0-99E3-0F65F0B085BF}" destId="{E57AEF30-68A7-4137-9996-0DE86DFEB5FB}" srcOrd="3" destOrd="0" presId="urn:microsoft.com/office/officeart/2018/2/layout/IconVerticalSolidList"/>
    <dgm:cxn modelId="{E13D9B21-4D1D-47BB-B259-02D36E456A08}" type="presParOf" srcId="{38C9FC06-C41A-4EFB-8D26-1A13AB78A6D0}" destId="{3AB26AFA-B564-496C-96CE-52B240E2E416}" srcOrd="1" destOrd="0" presId="urn:microsoft.com/office/officeart/2018/2/layout/IconVerticalSolidList"/>
    <dgm:cxn modelId="{1EAF165D-37B0-4CC4-818B-53FD8D615171}" type="presParOf" srcId="{38C9FC06-C41A-4EFB-8D26-1A13AB78A6D0}" destId="{808A1ADC-F815-4A53-93A7-30D7B49E6202}" srcOrd="2" destOrd="0" presId="urn:microsoft.com/office/officeart/2018/2/layout/IconVerticalSolidList"/>
    <dgm:cxn modelId="{9CF13A6F-67C0-41DF-B298-FD6D1E1B770B}" type="presParOf" srcId="{808A1ADC-F815-4A53-93A7-30D7B49E6202}" destId="{7D4FF295-FA42-412A-B582-26A636E46F87}" srcOrd="0" destOrd="0" presId="urn:microsoft.com/office/officeart/2018/2/layout/IconVerticalSolidList"/>
    <dgm:cxn modelId="{C8492368-C83A-406C-AA52-FD33A9D2F2A7}" type="presParOf" srcId="{808A1ADC-F815-4A53-93A7-30D7B49E6202}" destId="{F68BA739-B6E1-46EC-B5E6-504CB7834CC4}" srcOrd="1" destOrd="0" presId="urn:microsoft.com/office/officeart/2018/2/layout/IconVerticalSolidList"/>
    <dgm:cxn modelId="{EF58D717-2705-49C4-B8E8-DFACDC4D41B2}" type="presParOf" srcId="{808A1ADC-F815-4A53-93A7-30D7B49E6202}" destId="{72B3BA88-F80A-4548-81D3-8FA0BD6F0612}" srcOrd="2" destOrd="0" presId="urn:microsoft.com/office/officeart/2018/2/layout/IconVerticalSolidList"/>
    <dgm:cxn modelId="{FED2977E-9DC4-4D1B-8CF5-C2A734DC139B}" type="presParOf" srcId="{808A1ADC-F815-4A53-93A7-30D7B49E6202}" destId="{0C2A765D-B582-49E2-9081-79467B6530FB}" srcOrd="3" destOrd="0" presId="urn:microsoft.com/office/officeart/2018/2/layout/IconVerticalSolidList"/>
    <dgm:cxn modelId="{BA67FE61-8FFC-4B2E-BE11-E03C1DEE1940}" type="presParOf" srcId="{38C9FC06-C41A-4EFB-8D26-1A13AB78A6D0}" destId="{78F40077-A440-42E9-8202-9E92E32EAEE3}" srcOrd="3" destOrd="0" presId="urn:microsoft.com/office/officeart/2018/2/layout/IconVerticalSolidList"/>
    <dgm:cxn modelId="{B5BD645A-1587-4ED4-9C36-17575729473F}" type="presParOf" srcId="{38C9FC06-C41A-4EFB-8D26-1A13AB78A6D0}" destId="{04DC8380-A01A-487F-AE12-B6E84643D20D}" srcOrd="4" destOrd="0" presId="urn:microsoft.com/office/officeart/2018/2/layout/IconVerticalSolidList"/>
    <dgm:cxn modelId="{77BF1081-465F-40F2-B101-EB27C13B7F6E}" type="presParOf" srcId="{04DC8380-A01A-487F-AE12-B6E84643D20D}" destId="{5D07A7FE-0F9A-4549-84C6-22C9FA38110B}" srcOrd="0" destOrd="0" presId="urn:microsoft.com/office/officeart/2018/2/layout/IconVerticalSolidList"/>
    <dgm:cxn modelId="{BDF8D8DA-FB96-49D1-B69E-6C3B62241D4C}" type="presParOf" srcId="{04DC8380-A01A-487F-AE12-B6E84643D20D}" destId="{95C20279-7250-481D-AEC3-3E475C67498C}" srcOrd="1" destOrd="0" presId="urn:microsoft.com/office/officeart/2018/2/layout/IconVerticalSolidList"/>
    <dgm:cxn modelId="{688E87CA-7FDC-4A80-B227-A2704D5A72FD}" type="presParOf" srcId="{04DC8380-A01A-487F-AE12-B6E84643D20D}" destId="{3FEA197D-0BA0-4EB4-89D1-41276BE8ACCA}" srcOrd="2" destOrd="0" presId="urn:microsoft.com/office/officeart/2018/2/layout/IconVerticalSolidList"/>
    <dgm:cxn modelId="{66D83C9B-0D58-48F0-BF10-F4D248360E2A}" type="presParOf" srcId="{04DC8380-A01A-487F-AE12-B6E84643D20D}" destId="{663428F2-689D-4BD3-A9C9-C9A907244E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8AECA1F-ED42-4108-BD64-260D7CD4528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13ED78-4A8F-4480-A195-FDB7E51F5F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S: Signal attention (nonverbal, brief encouragers).</a:t>
          </a:r>
        </a:p>
      </dgm:t>
    </dgm:pt>
    <dgm:pt modelId="{FA36C4A6-5530-4E39-8D0C-870B8E4E7F96}" type="parTrans" cxnId="{84773FF9-DA40-44F3-95A8-569514D61DE6}">
      <dgm:prSet/>
      <dgm:spPr/>
      <dgm:t>
        <a:bodyPr/>
        <a:lstStyle/>
        <a:p>
          <a:endParaRPr lang="en-US"/>
        </a:p>
      </dgm:t>
    </dgm:pt>
    <dgm:pt modelId="{F1F5F348-2898-4180-B8AF-ACEC13B5BD48}" type="sibTrans" cxnId="{84773FF9-DA40-44F3-95A8-569514D61DE6}">
      <dgm:prSet/>
      <dgm:spPr/>
      <dgm:t>
        <a:bodyPr/>
        <a:lstStyle/>
        <a:p>
          <a:endParaRPr lang="en-US"/>
        </a:p>
      </dgm:t>
    </dgm:pt>
    <dgm:pt modelId="{0B3CA8C7-0790-4CB9-B233-99A3B8BE66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O: Open probes (What would success look like for you?).</a:t>
          </a:r>
        </a:p>
      </dgm:t>
    </dgm:pt>
    <dgm:pt modelId="{B889545E-7C8D-487E-A147-4F167885D165}" type="parTrans" cxnId="{AEFD53AF-0AE8-4768-AA0B-6B41C47EB866}">
      <dgm:prSet/>
      <dgm:spPr/>
      <dgm:t>
        <a:bodyPr/>
        <a:lstStyle/>
        <a:p>
          <a:endParaRPr lang="en-US"/>
        </a:p>
      </dgm:t>
    </dgm:pt>
    <dgm:pt modelId="{B2488A70-010E-4526-AD86-FF5A13A07C7D}" type="sibTrans" cxnId="{AEFD53AF-0AE8-4768-AA0B-6B41C47EB866}">
      <dgm:prSet/>
      <dgm:spPr/>
      <dgm:t>
        <a:bodyPr/>
        <a:lstStyle/>
        <a:p>
          <a:endParaRPr lang="en-US"/>
        </a:p>
      </dgm:t>
    </dgm:pt>
    <dgm:pt modelId="{8EAF4682-D163-4458-BBD1-34084E849B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A: Acknowledge/reflect (So the concern is X, not Y).</a:t>
          </a:r>
        </a:p>
      </dgm:t>
    </dgm:pt>
    <dgm:pt modelId="{8B7DACD2-B5AE-46FF-8AA9-B96BAEA45514}" type="parTrans" cxnId="{70BF9660-5F8D-4B90-9F0E-172038B41E1E}">
      <dgm:prSet/>
      <dgm:spPr/>
      <dgm:t>
        <a:bodyPr/>
        <a:lstStyle/>
        <a:p>
          <a:endParaRPr lang="en-US"/>
        </a:p>
      </dgm:t>
    </dgm:pt>
    <dgm:pt modelId="{6E0138B7-73C1-415A-9284-18599A14A616}" type="sibTrans" cxnId="{70BF9660-5F8D-4B90-9F0E-172038B41E1E}">
      <dgm:prSet/>
      <dgm:spPr/>
      <dgm:t>
        <a:bodyPr/>
        <a:lstStyle/>
        <a:p>
          <a:endParaRPr lang="en-US"/>
        </a:p>
      </dgm:t>
    </dgm:pt>
    <dgm:pt modelId="{BCF9027D-46DA-4DBB-B5C7-02B1F4DFF4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R: Recap/route (Here’s what I heard; options A/B/C).</a:t>
          </a:r>
        </a:p>
      </dgm:t>
    </dgm:pt>
    <dgm:pt modelId="{29CB7B91-E82E-4ADA-93A9-C95002CF1173}" type="parTrans" cxnId="{95ACBA33-E692-4AAE-8D41-0B5F4DA9CEDB}">
      <dgm:prSet/>
      <dgm:spPr/>
      <dgm:t>
        <a:bodyPr/>
        <a:lstStyle/>
        <a:p>
          <a:endParaRPr lang="en-US"/>
        </a:p>
      </dgm:t>
    </dgm:pt>
    <dgm:pt modelId="{DA797777-B92D-4935-B248-62AAAE4C5ABE}" type="sibTrans" cxnId="{95ACBA33-E692-4AAE-8D41-0B5F4DA9CEDB}">
      <dgm:prSet/>
      <dgm:spPr/>
      <dgm:t>
        <a:bodyPr/>
        <a:lstStyle/>
        <a:p>
          <a:endParaRPr lang="en-US"/>
        </a:p>
      </dgm:t>
    </dgm:pt>
    <dgm:pt modelId="{8ACA7B38-B35C-48A4-A183-1229B4C08630}" type="pres">
      <dgm:prSet presAssocID="{48AECA1F-ED42-4108-BD64-260D7CD45289}" presName="root" presStyleCnt="0">
        <dgm:presLayoutVars>
          <dgm:dir/>
          <dgm:resizeHandles val="exact"/>
        </dgm:presLayoutVars>
      </dgm:prSet>
      <dgm:spPr/>
    </dgm:pt>
    <dgm:pt modelId="{7E420D9C-4CC1-4FEE-8FE2-21533384C354}" type="pres">
      <dgm:prSet presAssocID="{4813ED78-4A8F-4480-A195-FDB7E51F5F27}" presName="compNode" presStyleCnt="0"/>
      <dgm:spPr/>
    </dgm:pt>
    <dgm:pt modelId="{10233741-AFD8-473E-B3E0-6388FC3B055C}" type="pres">
      <dgm:prSet presAssocID="{4813ED78-4A8F-4480-A195-FDB7E51F5F27}" presName="bgRect" presStyleLbl="bgShp" presStyleIdx="0" presStyleCnt="4"/>
      <dgm:spPr/>
    </dgm:pt>
    <dgm:pt modelId="{5717D8A1-58C2-4F01-A256-BAE3A181F7AB}" type="pres">
      <dgm:prSet presAssocID="{4813ED78-4A8F-4480-A195-FDB7E51F5F2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DD152685-F8AC-45E0-8D06-37762E3E49F7}" type="pres">
      <dgm:prSet presAssocID="{4813ED78-4A8F-4480-A195-FDB7E51F5F27}" presName="spaceRect" presStyleCnt="0"/>
      <dgm:spPr/>
    </dgm:pt>
    <dgm:pt modelId="{C0633001-C95C-4E54-91E1-89082C862987}" type="pres">
      <dgm:prSet presAssocID="{4813ED78-4A8F-4480-A195-FDB7E51F5F27}" presName="parTx" presStyleLbl="revTx" presStyleIdx="0" presStyleCnt="4">
        <dgm:presLayoutVars>
          <dgm:chMax val="0"/>
          <dgm:chPref val="0"/>
        </dgm:presLayoutVars>
      </dgm:prSet>
      <dgm:spPr/>
    </dgm:pt>
    <dgm:pt modelId="{95CF9B8A-795A-4264-B42B-51E7C99E35E2}" type="pres">
      <dgm:prSet presAssocID="{F1F5F348-2898-4180-B8AF-ACEC13B5BD48}" presName="sibTrans" presStyleCnt="0"/>
      <dgm:spPr/>
    </dgm:pt>
    <dgm:pt modelId="{19EFDABE-64FF-4D34-8731-54300F341F8B}" type="pres">
      <dgm:prSet presAssocID="{0B3CA8C7-0790-4CB9-B233-99A3B8BE660F}" presName="compNode" presStyleCnt="0"/>
      <dgm:spPr/>
    </dgm:pt>
    <dgm:pt modelId="{1B162F3C-1CC4-4DDE-947D-D5352FC588C5}" type="pres">
      <dgm:prSet presAssocID="{0B3CA8C7-0790-4CB9-B233-99A3B8BE660F}" presName="bgRect" presStyleLbl="bgShp" presStyleIdx="1" presStyleCnt="4"/>
      <dgm:spPr/>
    </dgm:pt>
    <dgm:pt modelId="{9D3BD704-C4BD-4DA3-B47D-AE309E68EE40}" type="pres">
      <dgm:prSet presAssocID="{0B3CA8C7-0790-4CB9-B233-99A3B8BE660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E6D4D59-56D8-4B73-9991-F547E8BE942F}" type="pres">
      <dgm:prSet presAssocID="{0B3CA8C7-0790-4CB9-B233-99A3B8BE660F}" presName="spaceRect" presStyleCnt="0"/>
      <dgm:spPr/>
    </dgm:pt>
    <dgm:pt modelId="{B3F8D95C-A5A0-4BCD-A097-076BE89F26BA}" type="pres">
      <dgm:prSet presAssocID="{0B3CA8C7-0790-4CB9-B233-99A3B8BE660F}" presName="parTx" presStyleLbl="revTx" presStyleIdx="1" presStyleCnt="4">
        <dgm:presLayoutVars>
          <dgm:chMax val="0"/>
          <dgm:chPref val="0"/>
        </dgm:presLayoutVars>
      </dgm:prSet>
      <dgm:spPr/>
    </dgm:pt>
    <dgm:pt modelId="{C14907DB-BDAE-494E-855F-7C5584974886}" type="pres">
      <dgm:prSet presAssocID="{B2488A70-010E-4526-AD86-FF5A13A07C7D}" presName="sibTrans" presStyleCnt="0"/>
      <dgm:spPr/>
    </dgm:pt>
    <dgm:pt modelId="{2D28EC80-EF60-49CB-85A6-D66AD4168C29}" type="pres">
      <dgm:prSet presAssocID="{8EAF4682-D163-4458-BBD1-34084E849B39}" presName="compNode" presStyleCnt="0"/>
      <dgm:spPr/>
    </dgm:pt>
    <dgm:pt modelId="{E5953A7E-3D55-4C8A-9EA6-2BD9EC662E56}" type="pres">
      <dgm:prSet presAssocID="{8EAF4682-D163-4458-BBD1-34084E849B39}" presName="bgRect" presStyleLbl="bgShp" presStyleIdx="2" presStyleCnt="4"/>
      <dgm:spPr/>
    </dgm:pt>
    <dgm:pt modelId="{C94C6FFE-7E26-4C93-B3DC-001BA656EE31}" type="pres">
      <dgm:prSet presAssocID="{8EAF4682-D163-4458-BBD1-34084E849B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ject"/>
        </a:ext>
      </dgm:extLst>
    </dgm:pt>
    <dgm:pt modelId="{1AFF6F52-3F5F-43D3-BFE6-EF15DE1812F3}" type="pres">
      <dgm:prSet presAssocID="{8EAF4682-D163-4458-BBD1-34084E849B39}" presName="spaceRect" presStyleCnt="0"/>
      <dgm:spPr/>
    </dgm:pt>
    <dgm:pt modelId="{39584B2A-059B-421B-A256-8C324AEB1D53}" type="pres">
      <dgm:prSet presAssocID="{8EAF4682-D163-4458-BBD1-34084E849B39}" presName="parTx" presStyleLbl="revTx" presStyleIdx="2" presStyleCnt="4">
        <dgm:presLayoutVars>
          <dgm:chMax val="0"/>
          <dgm:chPref val="0"/>
        </dgm:presLayoutVars>
      </dgm:prSet>
      <dgm:spPr/>
    </dgm:pt>
    <dgm:pt modelId="{D244F6A1-3AB7-49D3-9397-36616A83D4BF}" type="pres">
      <dgm:prSet presAssocID="{6E0138B7-73C1-415A-9284-18599A14A616}" presName="sibTrans" presStyleCnt="0"/>
      <dgm:spPr/>
    </dgm:pt>
    <dgm:pt modelId="{8CFFFAC8-AAD7-4D28-940C-49703C5D8D88}" type="pres">
      <dgm:prSet presAssocID="{BCF9027D-46DA-4DBB-B5C7-02B1F4DFF43F}" presName="compNode" presStyleCnt="0"/>
      <dgm:spPr/>
    </dgm:pt>
    <dgm:pt modelId="{9059C53D-B568-4F6F-91A4-392DF61A1CF1}" type="pres">
      <dgm:prSet presAssocID="{BCF9027D-46DA-4DBB-B5C7-02B1F4DFF43F}" presName="bgRect" presStyleLbl="bgShp" presStyleIdx="3" presStyleCnt="4"/>
      <dgm:spPr/>
    </dgm:pt>
    <dgm:pt modelId="{CBC4C56F-0B65-4DB6-8D3C-6870084664C8}" type="pres">
      <dgm:prSet presAssocID="{BCF9027D-46DA-4DBB-B5C7-02B1F4DFF4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97B74DAC-8D14-4FAF-B1E6-72BE0162581F}" type="pres">
      <dgm:prSet presAssocID="{BCF9027D-46DA-4DBB-B5C7-02B1F4DFF43F}" presName="spaceRect" presStyleCnt="0"/>
      <dgm:spPr/>
    </dgm:pt>
    <dgm:pt modelId="{4D422123-B1F0-459F-9D7B-E4FE18EDE392}" type="pres">
      <dgm:prSet presAssocID="{BCF9027D-46DA-4DBB-B5C7-02B1F4DFF43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5ACBA33-E692-4AAE-8D41-0B5F4DA9CEDB}" srcId="{48AECA1F-ED42-4108-BD64-260D7CD45289}" destId="{BCF9027D-46DA-4DBB-B5C7-02B1F4DFF43F}" srcOrd="3" destOrd="0" parTransId="{29CB7B91-E82E-4ADA-93A9-C95002CF1173}" sibTransId="{DA797777-B92D-4935-B248-62AAAE4C5ABE}"/>
    <dgm:cxn modelId="{70BF9660-5F8D-4B90-9F0E-172038B41E1E}" srcId="{48AECA1F-ED42-4108-BD64-260D7CD45289}" destId="{8EAF4682-D163-4458-BBD1-34084E849B39}" srcOrd="2" destOrd="0" parTransId="{8B7DACD2-B5AE-46FF-8AA9-B96BAEA45514}" sibTransId="{6E0138B7-73C1-415A-9284-18599A14A616}"/>
    <dgm:cxn modelId="{4196B365-1906-48BF-B494-ED6B688AB2B8}" type="presOf" srcId="{48AECA1F-ED42-4108-BD64-260D7CD45289}" destId="{8ACA7B38-B35C-48A4-A183-1229B4C08630}" srcOrd="0" destOrd="0" presId="urn:microsoft.com/office/officeart/2018/2/layout/IconVerticalSolidList"/>
    <dgm:cxn modelId="{213A2F69-3F26-4BBC-ADB4-B0CDEF717817}" type="presOf" srcId="{8EAF4682-D163-4458-BBD1-34084E849B39}" destId="{39584B2A-059B-421B-A256-8C324AEB1D53}" srcOrd="0" destOrd="0" presId="urn:microsoft.com/office/officeart/2018/2/layout/IconVerticalSolidList"/>
    <dgm:cxn modelId="{AEFD53AF-0AE8-4768-AA0B-6B41C47EB866}" srcId="{48AECA1F-ED42-4108-BD64-260D7CD45289}" destId="{0B3CA8C7-0790-4CB9-B233-99A3B8BE660F}" srcOrd="1" destOrd="0" parTransId="{B889545E-7C8D-487E-A147-4F167885D165}" sibTransId="{B2488A70-010E-4526-AD86-FF5A13A07C7D}"/>
    <dgm:cxn modelId="{63B065BA-D9C4-4300-AA7D-8833C600272F}" type="presOf" srcId="{4813ED78-4A8F-4480-A195-FDB7E51F5F27}" destId="{C0633001-C95C-4E54-91E1-89082C862987}" srcOrd="0" destOrd="0" presId="urn:microsoft.com/office/officeart/2018/2/layout/IconVerticalSolidList"/>
    <dgm:cxn modelId="{C2CE27BD-BFA5-451F-A790-2FF51993205B}" type="presOf" srcId="{0B3CA8C7-0790-4CB9-B233-99A3B8BE660F}" destId="{B3F8D95C-A5A0-4BCD-A097-076BE89F26BA}" srcOrd="0" destOrd="0" presId="urn:microsoft.com/office/officeart/2018/2/layout/IconVerticalSolidList"/>
    <dgm:cxn modelId="{9CB878F1-BFE2-49B7-8E68-B4892BCBDF3A}" type="presOf" srcId="{BCF9027D-46DA-4DBB-B5C7-02B1F4DFF43F}" destId="{4D422123-B1F0-459F-9D7B-E4FE18EDE392}" srcOrd="0" destOrd="0" presId="urn:microsoft.com/office/officeart/2018/2/layout/IconVerticalSolidList"/>
    <dgm:cxn modelId="{84773FF9-DA40-44F3-95A8-569514D61DE6}" srcId="{48AECA1F-ED42-4108-BD64-260D7CD45289}" destId="{4813ED78-4A8F-4480-A195-FDB7E51F5F27}" srcOrd="0" destOrd="0" parTransId="{FA36C4A6-5530-4E39-8D0C-870B8E4E7F96}" sibTransId="{F1F5F348-2898-4180-B8AF-ACEC13B5BD48}"/>
    <dgm:cxn modelId="{3E7896C9-4B8E-4002-8A1A-2C81C1469B72}" type="presParOf" srcId="{8ACA7B38-B35C-48A4-A183-1229B4C08630}" destId="{7E420D9C-4CC1-4FEE-8FE2-21533384C354}" srcOrd="0" destOrd="0" presId="urn:microsoft.com/office/officeart/2018/2/layout/IconVerticalSolidList"/>
    <dgm:cxn modelId="{5AFCD310-8543-4508-BB8A-84EF311E03EA}" type="presParOf" srcId="{7E420D9C-4CC1-4FEE-8FE2-21533384C354}" destId="{10233741-AFD8-473E-B3E0-6388FC3B055C}" srcOrd="0" destOrd="0" presId="urn:microsoft.com/office/officeart/2018/2/layout/IconVerticalSolidList"/>
    <dgm:cxn modelId="{00CF9C9D-A5E1-43F7-8917-AC525E6FF206}" type="presParOf" srcId="{7E420D9C-4CC1-4FEE-8FE2-21533384C354}" destId="{5717D8A1-58C2-4F01-A256-BAE3A181F7AB}" srcOrd="1" destOrd="0" presId="urn:microsoft.com/office/officeart/2018/2/layout/IconVerticalSolidList"/>
    <dgm:cxn modelId="{D724D06D-227B-410D-8C3A-8ADF7C23F020}" type="presParOf" srcId="{7E420D9C-4CC1-4FEE-8FE2-21533384C354}" destId="{DD152685-F8AC-45E0-8D06-37762E3E49F7}" srcOrd="2" destOrd="0" presId="urn:microsoft.com/office/officeart/2018/2/layout/IconVerticalSolidList"/>
    <dgm:cxn modelId="{896E6F13-2539-4CB8-9ECB-C9D334E69D38}" type="presParOf" srcId="{7E420D9C-4CC1-4FEE-8FE2-21533384C354}" destId="{C0633001-C95C-4E54-91E1-89082C862987}" srcOrd="3" destOrd="0" presId="urn:microsoft.com/office/officeart/2018/2/layout/IconVerticalSolidList"/>
    <dgm:cxn modelId="{4BAB0960-9810-40FF-BC52-C1362E6ED623}" type="presParOf" srcId="{8ACA7B38-B35C-48A4-A183-1229B4C08630}" destId="{95CF9B8A-795A-4264-B42B-51E7C99E35E2}" srcOrd="1" destOrd="0" presId="urn:microsoft.com/office/officeart/2018/2/layout/IconVerticalSolidList"/>
    <dgm:cxn modelId="{9C0CE03E-AEE6-4732-8F80-3F372F3FDA51}" type="presParOf" srcId="{8ACA7B38-B35C-48A4-A183-1229B4C08630}" destId="{19EFDABE-64FF-4D34-8731-54300F341F8B}" srcOrd="2" destOrd="0" presId="urn:microsoft.com/office/officeart/2018/2/layout/IconVerticalSolidList"/>
    <dgm:cxn modelId="{9E838AF4-9CD3-4797-B12D-FAD7C6A79D9C}" type="presParOf" srcId="{19EFDABE-64FF-4D34-8731-54300F341F8B}" destId="{1B162F3C-1CC4-4DDE-947D-D5352FC588C5}" srcOrd="0" destOrd="0" presId="urn:microsoft.com/office/officeart/2018/2/layout/IconVerticalSolidList"/>
    <dgm:cxn modelId="{795DD8EA-B800-484B-8071-9F216BD32F26}" type="presParOf" srcId="{19EFDABE-64FF-4D34-8731-54300F341F8B}" destId="{9D3BD704-C4BD-4DA3-B47D-AE309E68EE40}" srcOrd="1" destOrd="0" presId="urn:microsoft.com/office/officeart/2018/2/layout/IconVerticalSolidList"/>
    <dgm:cxn modelId="{12D4E4F5-9C03-42D6-B678-3823F08415D1}" type="presParOf" srcId="{19EFDABE-64FF-4D34-8731-54300F341F8B}" destId="{9E6D4D59-56D8-4B73-9991-F547E8BE942F}" srcOrd="2" destOrd="0" presId="urn:microsoft.com/office/officeart/2018/2/layout/IconVerticalSolidList"/>
    <dgm:cxn modelId="{A3A34442-8252-44F4-B7E3-035E69E42000}" type="presParOf" srcId="{19EFDABE-64FF-4D34-8731-54300F341F8B}" destId="{B3F8D95C-A5A0-4BCD-A097-076BE89F26BA}" srcOrd="3" destOrd="0" presId="urn:microsoft.com/office/officeart/2018/2/layout/IconVerticalSolidList"/>
    <dgm:cxn modelId="{4FFB557D-44EF-4CF5-8550-96D6688BD82C}" type="presParOf" srcId="{8ACA7B38-B35C-48A4-A183-1229B4C08630}" destId="{C14907DB-BDAE-494E-855F-7C5584974886}" srcOrd="3" destOrd="0" presId="urn:microsoft.com/office/officeart/2018/2/layout/IconVerticalSolidList"/>
    <dgm:cxn modelId="{B4FC61BF-B0F9-4C72-B817-2322891BDD91}" type="presParOf" srcId="{8ACA7B38-B35C-48A4-A183-1229B4C08630}" destId="{2D28EC80-EF60-49CB-85A6-D66AD4168C29}" srcOrd="4" destOrd="0" presId="urn:microsoft.com/office/officeart/2018/2/layout/IconVerticalSolidList"/>
    <dgm:cxn modelId="{C99E334E-BA67-4968-AFA1-CC00106A7FA0}" type="presParOf" srcId="{2D28EC80-EF60-49CB-85A6-D66AD4168C29}" destId="{E5953A7E-3D55-4C8A-9EA6-2BD9EC662E56}" srcOrd="0" destOrd="0" presId="urn:microsoft.com/office/officeart/2018/2/layout/IconVerticalSolidList"/>
    <dgm:cxn modelId="{8471A496-9603-4DEC-BE0F-8465894CAA97}" type="presParOf" srcId="{2D28EC80-EF60-49CB-85A6-D66AD4168C29}" destId="{C94C6FFE-7E26-4C93-B3DC-001BA656EE31}" srcOrd="1" destOrd="0" presId="urn:microsoft.com/office/officeart/2018/2/layout/IconVerticalSolidList"/>
    <dgm:cxn modelId="{C767908C-5FA5-46F0-A269-0A24F0A55768}" type="presParOf" srcId="{2D28EC80-EF60-49CB-85A6-D66AD4168C29}" destId="{1AFF6F52-3F5F-43D3-BFE6-EF15DE1812F3}" srcOrd="2" destOrd="0" presId="urn:microsoft.com/office/officeart/2018/2/layout/IconVerticalSolidList"/>
    <dgm:cxn modelId="{AFC53CA1-A707-4E10-99CA-4CB1C433B32F}" type="presParOf" srcId="{2D28EC80-EF60-49CB-85A6-D66AD4168C29}" destId="{39584B2A-059B-421B-A256-8C324AEB1D53}" srcOrd="3" destOrd="0" presId="urn:microsoft.com/office/officeart/2018/2/layout/IconVerticalSolidList"/>
    <dgm:cxn modelId="{C7AB06FB-A97C-494E-8B7D-484F0FB10306}" type="presParOf" srcId="{8ACA7B38-B35C-48A4-A183-1229B4C08630}" destId="{D244F6A1-3AB7-49D3-9397-36616A83D4BF}" srcOrd="5" destOrd="0" presId="urn:microsoft.com/office/officeart/2018/2/layout/IconVerticalSolidList"/>
    <dgm:cxn modelId="{37D5E9F2-872E-49B4-86FA-A5C0A1587EA8}" type="presParOf" srcId="{8ACA7B38-B35C-48A4-A183-1229B4C08630}" destId="{8CFFFAC8-AAD7-4D28-940C-49703C5D8D88}" srcOrd="6" destOrd="0" presId="urn:microsoft.com/office/officeart/2018/2/layout/IconVerticalSolidList"/>
    <dgm:cxn modelId="{DAB0C8C3-D111-4303-AF42-873BB22ABDA0}" type="presParOf" srcId="{8CFFFAC8-AAD7-4D28-940C-49703C5D8D88}" destId="{9059C53D-B568-4F6F-91A4-392DF61A1CF1}" srcOrd="0" destOrd="0" presId="urn:microsoft.com/office/officeart/2018/2/layout/IconVerticalSolidList"/>
    <dgm:cxn modelId="{22E5D279-DE29-4EB2-ABCB-E64700242099}" type="presParOf" srcId="{8CFFFAC8-AAD7-4D28-940C-49703C5D8D88}" destId="{CBC4C56F-0B65-4DB6-8D3C-6870084664C8}" srcOrd="1" destOrd="0" presId="urn:microsoft.com/office/officeart/2018/2/layout/IconVerticalSolidList"/>
    <dgm:cxn modelId="{F21F7BE2-9275-4731-AF8B-A0E52538C44B}" type="presParOf" srcId="{8CFFFAC8-AAD7-4D28-940C-49703C5D8D88}" destId="{97B74DAC-8D14-4FAF-B1E6-72BE0162581F}" srcOrd="2" destOrd="0" presId="urn:microsoft.com/office/officeart/2018/2/layout/IconVerticalSolidList"/>
    <dgm:cxn modelId="{21370AFE-9A8E-4306-8C9A-5117E799CB12}" type="presParOf" srcId="{8CFFFAC8-AAD7-4D28-940C-49703C5D8D88}" destId="{4D422123-B1F0-459F-9D7B-E4FE18EDE3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55C6751-8216-4163-BF27-0ADD66F73D5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8FCBAA-28F8-4749-9E2A-8F08C0F0C68B}">
      <dgm:prSet/>
      <dgm:spPr/>
      <dgm:t>
        <a:bodyPr/>
        <a:lstStyle/>
        <a:p>
          <a:r>
            <a:rPr lang="en-US" dirty="0"/>
            <a:t>Central route (data-first): CFO, Controller—lead with tables and controls map.</a:t>
          </a:r>
        </a:p>
      </dgm:t>
    </dgm:pt>
    <dgm:pt modelId="{196902FD-9F70-4BCD-AFAD-D51F9950B4C5}" type="parTrans" cxnId="{34A8AD36-C3BE-4638-A07C-D14F5418998B}">
      <dgm:prSet/>
      <dgm:spPr/>
      <dgm:t>
        <a:bodyPr/>
        <a:lstStyle/>
        <a:p>
          <a:endParaRPr lang="en-US"/>
        </a:p>
      </dgm:t>
    </dgm:pt>
    <dgm:pt modelId="{ECF9C582-59A5-42AA-AB8E-0F30587F12C2}" type="sibTrans" cxnId="{34A8AD36-C3BE-4638-A07C-D14F5418998B}">
      <dgm:prSet/>
      <dgm:spPr/>
      <dgm:t>
        <a:bodyPr/>
        <a:lstStyle/>
        <a:p>
          <a:endParaRPr lang="en-US"/>
        </a:p>
      </dgm:t>
    </dgm:pt>
    <dgm:pt modelId="{2B9E53A5-9AF4-4D63-A2F1-0E27B56ABA4B}">
      <dgm:prSet/>
      <dgm:spPr/>
      <dgm:t>
        <a:bodyPr/>
        <a:lstStyle/>
        <a:p>
          <a:r>
            <a:rPr lang="en-US" dirty="0"/>
            <a:t>Peripheral route (story-first): Coach, Dean—lead with mission/athlete safety, peer examples.</a:t>
          </a:r>
        </a:p>
      </dgm:t>
    </dgm:pt>
    <dgm:pt modelId="{767FFB27-ABE1-4A98-8305-33398F8DBE4C}" type="parTrans" cxnId="{D2EB987F-6920-46FB-AD95-7F39A1C43651}">
      <dgm:prSet/>
      <dgm:spPr/>
      <dgm:t>
        <a:bodyPr/>
        <a:lstStyle/>
        <a:p>
          <a:endParaRPr lang="en-US"/>
        </a:p>
      </dgm:t>
    </dgm:pt>
    <dgm:pt modelId="{A3C11730-A21C-44E7-A232-F3658015A9EF}" type="sibTrans" cxnId="{D2EB987F-6920-46FB-AD95-7F39A1C43651}">
      <dgm:prSet/>
      <dgm:spPr/>
      <dgm:t>
        <a:bodyPr/>
        <a:lstStyle/>
        <a:p>
          <a:endParaRPr lang="en-US"/>
        </a:p>
      </dgm:t>
    </dgm:pt>
    <dgm:pt modelId="{587E3F37-C2E9-4132-A7DC-15013116C47F}">
      <dgm:prSet/>
      <dgm:spPr/>
      <dgm:t>
        <a:bodyPr/>
        <a:lstStyle/>
        <a:p>
          <a:r>
            <a:rPr lang="en-US" dirty="0"/>
            <a:t>Blend when in doubt: one chart + one story.</a:t>
          </a:r>
        </a:p>
      </dgm:t>
    </dgm:pt>
    <dgm:pt modelId="{32D3E0EE-E5B7-413F-BBFA-51BC825529F2}" type="parTrans" cxnId="{0E44A10F-CAB7-44EB-A387-84698C01DCFB}">
      <dgm:prSet/>
      <dgm:spPr/>
      <dgm:t>
        <a:bodyPr/>
        <a:lstStyle/>
        <a:p>
          <a:endParaRPr lang="en-US"/>
        </a:p>
      </dgm:t>
    </dgm:pt>
    <dgm:pt modelId="{34054C95-D576-4175-A17B-AB27FBF8E807}" type="sibTrans" cxnId="{0E44A10F-CAB7-44EB-A387-84698C01DCFB}">
      <dgm:prSet/>
      <dgm:spPr/>
      <dgm:t>
        <a:bodyPr/>
        <a:lstStyle/>
        <a:p>
          <a:endParaRPr lang="en-US"/>
        </a:p>
      </dgm:t>
    </dgm:pt>
    <dgm:pt modelId="{7F7145C4-55E9-4E03-B932-9687E7443924}" type="pres">
      <dgm:prSet presAssocID="{855C6751-8216-4163-BF27-0ADD66F73D56}" presName="root" presStyleCnt="0">
        <dgm:presLayoutVars>
          <dgm:dir/>
          <dgm:resizeHandles val="exact"/>
        </dgm:presLayoutVars>
      </dgm:prSet>
      <dgm:spPr/>
    </dgm:pt>
    <dgm:pt modelId="{98FF29D0-0F07-42C5-9A68-9374C2E399A9}" type="pres">
      <dgm:prSet presAssocID="{C08FCBAA-28F8-4749-9E2A-8F08C0F0C68B}" presName="compNode" presStyleCnt="0"/>
      <dgm:spPr/>
    </dgm:pt>
    <dgm:pt modelId="{28BE50D6-C6E4-4181-8B55-EF5F81CF89C0}" type="pres">
      <dgm:prSet presAssocID="{C08FCBAA-28F8-4749-9E2A-8F08C0F0C68B}" presName="bgRect" presStyleLbl="bgShp" presStyleIdx="0" presStyleCnt="3"/>
      <dgm:spPr/>
    </dgm:pt>
    <dgm:pt modelId="{5862FC80-FC13-46AB-82AA-C1E3A924188D}" type="pres">
      <dgm:prSet presAssocID="{C08FCBAA-28F8-4749-9E2A-8F08C0F0C6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B12E50D-E8A7-45AF-A762-FA322B9AD9F2}" type="pres">
      <dgm:prSet presAssocID="{C08FCBAA-28F8-4749-9E2A-8F08C0F0C68B}" presName="spaceRect" presStyleCnt="0"/>
      <dgm:spPr/>
    </dgm:pt>
    <dgm:pt modelId="{C36B697E-3333-4D48-A4DD-BBEF0FF377C4}" type="pres">
      <dgm:prSet presAssocID="{C08FCBAA-28F8-4749-9E2A-8F08C0F0C68B}" presName="parTx" presStyleLbl="revTx" presStyleIdx="0" presStyleCnt="3">
        <dgm:presLayoutVars>
          <dgm:chMax val="0"/>
          <dgm:chPref val="0"/>
        </dgm:presLayoutVars>
      </dgm:prSet>
      <dgm:spPr/>
    </dgm:pt>
    <dgm:pt modelId="{B82C8B1C-1B09-41D0-B73F-464A5A7DB2B7}" type="pres">
      <dgm:prSet presAssocID="{ECF9C582-59A5-42AA-AB8E-0F30587F12C2}" presName="sibTrans" presStyleCnt="0"/>
      <dgm:spPr/>
    </dgm:pt>
    <dgm:pt modelId="{6C996797-D852-462A-8DCB-5143F4EA3B11}" type="pres">
      <dgm:prSet presAssocID="{2B9E53A5-9AF4-4D63-A2F1-0E27B56ABA4B}" presName="compNode" presStyleCnt="0"/>
      <dgm:spPr/>
    </dgm:pt>
    <dgm:pt modelId="{BA3F0D95-7F25-4DDA-8EFD-F68145774BDB}" type="pres">
      <dgm:prSet presAssocID="{2B9E53A5-9AF4-4D63-A2F1-0E27B56ABA4B}" presName="bgRect" presStyleLbl="bgShp" presStyleIdx="1" presStyleCnt="3"/>
      <dgm:spPr/>
    </dgm:pt>
    <dgm:pt modelId="{D6C3A5BE-5BED-4A98-948F-881CF85A3F86}" type="pres">
      <dgm:prSet presAssocID="{2B9E53A5-9AF4-4D63-A2F1-0E27B56ABA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03F6E67B-1E73-4264-9745-DBD4EC0B6AF5}" type="pres">
      <dgm:prSet presAssocID="{2B9E53A5-9AF4-4D63-A2F1-0E27B56ABA4B}" presName="spaceRect" presStyleCnt="0"/>
      <dgm:spPr/>
    </dgm:pt>
    <dgm:pt modelId="{CD3A2B1F-7D29-4B13-B44E-668DCD424305}" type="pres">
      <dgm:prSet presAssocID="{2B9E53A5-9AF4-4D63-A2F1-0E27B56ABA4B}" presName="parTx" presStyleLbl="revTx" presStyleIdx="1" presStyleCnt="3">
        <dgm:presLayoutVars>
          <dgm:chMax val="0"/>
          <dgm:chPref val="0"/>
        </dgm:presLayoutVars>
      </dgm:prSet>
      <dgm:spPr/>
    </dgm:pt>
    <dgm:pt modelId="{A0CA787D-67D4-46FF-B4D7-E520EF60FAAF}" type="pres">
      <dgm:prSet presAssocID="{A3C11730-A21C-44E7-A232-F3658015A9EF}" presName="sibTrans" presStyleCnt="0"/>
      <dgm:spPr/>
    </dgm:pt>
    <dgm:pt modelId="{9C475E8B-7F82-4905-A545-257E89F47F7F}" type="pres">
      <dgm:prSet presAssocID="{587E3F37-C2E9-4132-A7DC-15013116C47F}" presName="compNode" presStyleCnt="0"/>
      <dgm:spPr/>
    </dgm:pt>
    <dgm:pt modelId="{0FEE3325-A003-4CDA-8AD0-F4FBCB6D8A9F}" type="pres">
      <dgm:prSet presAssocID="{587E3F37-C2E9-4132-A7DC-15013116C47F}" presName="bgRect" presStyleLbl="bgShp" presStyleIdx="2" presStyleCnt="3"/>
      <dgm:spPr/>
    </dgm:pt>
    <dgm:pt modelId="{3CD09231-5F17-4190-A492-8C347E686E1A}" type="pres">
      <dgm:prSet presAssocID="{587E3F37-C2E9-4132-A7DC-15013116C4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749D1D58-1FA6-4268-8A55-C2C22EAC2179}" type="pres">
      <dgm:prSet presAssocID="{587E3F37-C2E9-4132-A7DC-15013116C47F}" presName="spaceRect" presStyleCnt="0"/>
      <dgm:spPr/>
    </dgm:pt>
    <dgm:pt modelId="{34F174D7-0F00-4419-BD0B-66E419617ABD}" type="pres">
      <dgm:prSet presAssocID="{587E3F37-C2E9-4132-A7DC-15013116C47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E44A10F-CAB7-44EB-A387-84698C01DCFB}" srcId="{855C6751-8216-4163-BF27-0ADD66F73D56}" destId="{587E3F37-C2E9-4132-A7DC-15013116C47F}" srcOrd="2" destOrd="0" parTransId="{32D3E0EE-E5B7-413F-BBFA-51BC825529F2}" sibTransId="{34054C95-D576-4175-A17B-AB27FBF8E807}"/>
    <dgm:cxn modelId="{DC4A6532-0720-4585-9802-2196CEA24537}" type="presOf" srcId="{C08FCBAA-28F8-4749-9E2A-8F08C0F0C68B}" destId="{C36B697E-3333-4D48-A4DD-BBEF0FF377C4}" srcOrd="0" destOrd="0" presId="urn:microsoft.com/office/officeart/2018/2/layout/IconVerticalSolidList"/>
    <dgm:cxn modelId="{34A8AD36-C3BE-4638-A07C-D14F5418998B}" srcId="{855C6751-8216-4163-BF27-0ADD66F73D56}" destId="{C08FCBAA-28F8-4749-9E2A-8F08C0F0C68B}" srcOrd="0" destOrd="0" parTransId="{196902FD-9F70-4BCD-AFAD-D51F9950B4C5}" sibTransId="{ECF9C582-59A5-42AA-AB8E-0F30587F12C2}"/>
    <dgm:cxn modelId="{CDF6A073-0A0E-4172-BACF-1D5E38D10D7A}" type="presOf" srcId="{855C6751-8216-4163-BF27-0ADD66F73D56}" destId="{7F7145C4-55E9-4E03-B932-9687E7443924}" srcOrd="0" destOrd="0" presId="urn:microsoft.com/office/officeart/2018/2/layout/IconVerticalSolidList"/>
    <dgm:cxn modelId="{D2EB987F-6920-46FB-AD95-7F39A1C43651}" srcId="{855C6751-8216-4163-BF27-0ADD66F73D56}" destId="{2B9E53A5-9AF4-4D63-A2F1-0E27B56ABA4B}" srcOrd="1" destOrd="0" parTransId="{767FFB27-ABE1-4A98-8305-33398F8DBE4C}" sibTransId="{A3C11730-A21C-44E7-A232-F3658015A9EF}"/>
    <dgm:cxn modelId="{EC9232C3-6ACC-4F04-BE67-85C66532C88E}" type="presOf" srcId="{2B9E53A5-9AF4-4D63-A2F1-0E27B56ABA4B}" destId="{CD3A2B1F-7D29-4B13-B44E-668DCD424305}" srcOrd="0" destOrd="0" presId="urn:microsoft.com/office/officeart/2018/2/layout/IconVerticalSolidList"/>
    <dgm:cxn modelId="{B8CB30F9-592A-4CC2-8EDF-7892330A0620}" type="presOf" srcId="{587E3F37-C2E9-4132-A7DC-15013116C47F}" destId="{34F174D7-0F00-4419-BD0B-66E419617ABD}" srcOrd="0" destOrd="0" presId="urn:microsoft.com/office/officeart/2018/2/layout/IconVerticalSolidList"/>
    <dgm:cxn modelId="{3B58A2BC-0C90-4CED-8697-7EBE86009F43}" type="presParOf" srcId="{7F7145C4-55E9-4E03-B932-9687E7443924}" destId="{98FF29D0-0F07-42C5-9A68-9374C2E399A9}" srcOrd="0" destOrd="0" presId="urn:microsoft.com/office/officeart/2018/2/layout/IconVerticalSolidList"/>
    <dgm:cxn modelId="{86D446F8-3F90-4434-9FD3-500039C69EBC}" type="presParOf" srcId="{98FF29D0-0F07-42C5-9A68-9374C2E399A9}" destId="{28BE50D6-C6E4-4181-8B55-EF5F81CF89C0}" srcOrd="0" destOrd="0" presId="urn:microsoft.com/office/officeart/2018/2/layout/IconVerticalSolidList"/>
    <dgm:cxn modelId="{C2D7B5FD-BA32-4F38-8382-64CA047AA639}" type="presParOf" srcId="{98FF29D0-0F07-42C5-9A68-9374C2E399A9}" destId="{5862FC80-FC13-46AB-82AA-C1E3A924188D}" srcOrd="1" destOrd="0" presId="urn:microsoft.com/office/officeart/2018/2/layout/IconVerticalSolidList"/>
    <dgm:cxn modelId="{5C5EE06B-41C1-430E-8433-720731EE6265}" type="presParOf" srcId="{98FF29D0-0F07-42C5-9A68-9374C2E399A9}" destId="{4B12E50D-E8A7-45AF-A762-FA322B9AD9F2}" srcOrd="2" destOrd="0" presId="urn:microsoft.com/office/officeart/2018/2/layout/IconVerticalSolidList"/>
    <dgm:cxn modelId="{0403B3C2-8998-4A77-B1C7-37C32BF8AD0B}" type="presParOf" srcId="{98FF29D0-0F07-42C5-9A68-9374C2E399A9}" destId="{C36B697E-3333-4D48-A4DD-BBEF0FF377C4}" srcOrd="3" destOrd="0" presId="urn:microsoft.com/office/officeart/2018/2/layout/IconVerticalSolidList"/>
    <dgm:cxn modelId="{C0A4DB04-EA44-47E5-9702-9C266DDDDBDD}" type="presParOf" srcId="{7F7145C4-55E9-4E03-B932-9687E7443924}" destId="{B82C8B1C-1B09-41D0-B73F-464A5A7DB2B7}" srcOrd="1" destOrd="0" presId="urn:microsoft.com/office/officeart/2018/2/layout/IconVerticalSolidList"/>
    <dgm:cxn modelId="{0665C78E-477C-42A2-B883-F695EA8DA7E2}" type="presParOf" srcId="{7F7145C4-55E9-4E03-B932-9687E7443924}" destId="{6C996797-D852-462A-8DCB-5143F4EA3B11}" srcOrd="2" destOrd="0" presId="urn:microsoft.com/office/officeart/2018/2/layout/IconVerticalSolidList"/>
    <dgm:cxn modelId="{65AAC0A0-AE1A-4A8C-8C44-99A2B6ACAEA8}" type="presParOf" srcId="{6C996797-D852-462A-8DCB-5143F4EA3B11}" destId="{BA3F0D95-7F25-4DDA-8EFD-F68145774BDB}" srcOrd="0" destOrd="0" presId="urn:microsoft.com/office/officeart/2018/2/layout/IconVerticalSolidList"/>
    <dgm:cxn modelId="{24F18F74-2BF9-4A32-A7E1-310B1870659A}" type="presParOf" srcId="{6C996797-D852-462A-8DCB-5143F4EA3B11}" destId="{D6C3A5BE-5BED-4A98-948F-881CF85A3F86}" srcOrd="1" destOrd="0" presId="urn:microsoft.com/office/officeart/2018/2/layout/IconVerticalSolidList"/>
    <dgm:cxn modelId="{C7904EF4-A323-41CC-800D-AAA86DBD6871}" type="presParOf" srcId="{6C996797-D852-462A-8DCB-5143F4EA3B11}" destId="{03F6E67B-1E73-4264-9745-DBD4EC0B6AF5}" srcOrd="2" destOrd="0" presId="urn:microsoft.com/office/officeart/2018/2/layout/IconVerticalSolidList"/>
    <dgm:cxn modelId="{DFDF7ECE-DB37-4FB5-8D83-3908315D4EA7}" type="presParOf" srcId="{6C996797-D852-462A-8DCB-5143F4EA3B11}" destId="{CD3A2B1F-7D29-4B13-B44E-668DCD424305}" srcOrd="3" destOrd="0" presId="urn:microsoft.com/office/officeart/2018/2/layout/IconVerticalSolidList"/>
    <dgm:cxn modelId="{8CBCA41C-8CE2-477C-AF26-32D5F30E842B}" type="presParOf" srcId="{7F7145C4-55E9-4E03-B932-9687E7443924}" destId="{A0CA787D-67D4-46FF-B4D7-E520EF60FAAF}" srcOrd="3" destOrd="0" presId="urn:microsoft.com/office/officeart/2018/2/layout/IconVerticalSolidList"/>
    <dgm:cxn modelId="{363333D3-4E02-4A1A-BEB5-9A6C71C6EA0B}" type="presParOf" srcId="{7F7145C4-55E9-4E03-B932-9687E7443924}" destId="{9C475E8B-7F82-4905-A545-257E89F47F7F}" srcOrd="4" destOrd="0" presId="urn:microsoft.com/office/officeart/2018/2/layout/IconVerticalSolidList"/>
    <dgm:cxn modelId="{D377E2FF-FDE2-488D-9DD3-782C8931047D}" type="presParOf" srcId="{9C475E8B-7F82-4905-A545-257E89F47F7F}" destId="{0FEE3325-A003-4CDA-8AD0-F4FBCB6D8A9F}" srcOrd="0" destOrd="0" presId="urn:microsoft.com/office/officeart/2018/2/layout/IconVerticalSolidList"/>
    <dgm:cxn modelId="{1C6D6674-14EB-4F98-A709-5085F786F16F}" type="presParOf" srcId="{9C475E8B-7F82-4905-A545-257E89F47F7F}" destId="{3CD09231-5F17-4190-A492-8C347E686E1A}" srcOrd="1" destOrd="0" presId="urn:microsoft.com/office/officeart/2018/2/layout/IconVerticalSolidList"/>
    <dgm:cxn modelId="{095632B2-C388-4850-AC79-F61FD3BA5F09}" type="presParOf" srcId="{9C475E8B-7F82-4905-A545-257E89F47F7F}" destId="{749D1D58-1FA6-4268-8A55-C2C22EAC2179}" srcOrd="2" destOrd="0" presId="urn:microsoft.com/office/officeart/2018/2/layout/IconVerticalSolidList"/>
    <dgm:cxn modelId="{0C950F00-0E6A-4060-AF94-725685031F5D}" type="presParOf" srcId="{9C475E8B-7F82-4905-A545-257E89F47F7F}" destId="{34F174D7-0F00-4419-BD0B-66E419617A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954F18C-7911-4D98-92C2-6632D9FD90AE}" type="doc">
      <dgm:prSet loTypeId="urn:microsoft.com/office/officeart/2016/7/layout/VerticalSolidAction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C74D045-DFE1-4C42-A6B2-816813CA5C1D}">
      <dgm:prSet/>
      <dgm:spPr/>
      <dgm:t>
        <a:bodyPr/>
        <a:lstStyle/>
        <a:p>
          <a:r>
            <a:rPr lang="en-US" dirty="0"/>
            <a:t>Translate</a:t>
          </a:r>
        </a:p>
      </dgm:t>
    </dgm:pt>
    <dgm:pt modelId="{5756E8AC-072B-4863-81FB-DBD75E1AA8BE}" type="parTrans" cxnId="{22D7C7EA-4657-456D-B335-BB3C8271E465}">
      <dgm:prSet/>
      <dgm:spPr/>
      <dgm:t>
        <a:bodyPr/>
        <a:lstStyle/>
        <a:p>
          <a:endParaRPr lang="en-US"/>
        </a:p>
      </dgm:t>
    </dgm:pt>
    <dgm:pt modelId="{2F687714-2E6C-44D9-AF82-F94B682B9A56}" type="sibTrans" cxnId="{22D7C7EA-4657-456D-B335-BB3C8271E465}">
      <dgm:prSet/>
      <dgm:spPr/>
      <dgm:t>
        <a:bodyPr/>
        <a:lstStyle/>
        <a:p>
          <a:endParaRPr lang="en-US"/>
        </a:p>
      </dgm:t>
    </dgm:pt>
    <dgm:pt modelId="{00FC28C0-154A-48FC-A734-0951CAED16B1}">
      <dgm:prSet/>
      <dgm:spPr/>
      <dgm:t>
        <a:bodyPr/>
        <a:lstStyle/>
        <a:p>
          <a:r>
            <a:rPr lang="en-US" dirty="0"/>
            <a:t>Translate risk language into mission language (students, research integrity, athletes’ welfare).</a:t>
          </a:r>
        </a:p>
      </dgm:t>
    </dgm:pt>
    <dgm:pt modelId="{906A573C-3F79-4E1A-9F9E-6055A9D2CF8E}" type="parTrans" cxnId="{14253A23-B6FC-41DD-89CE-004EFEC6648D}">
      <dgm:prSet/>
      <dgm:spPr/>
      <dgm:t>
        <a:bodyPr/>
        <a:lstStyle/>
        <a:p>
          <a:endParaRPr lang="en-US"/>
        </a:p>
      </dgm:t>
    </dgm:pt>
    <dgm:pt modelId="{F93FEE0E-2C15-41DA-BE64-DC6F6AC87543}" type="sibTrans" cxnId="{14253A23-B6FC-41DD-89CE-004EFEC6648D}">
      <dgm:prSet/>
      <dgm:spPr/>
      <dgm:t>
        <a:bodyPr/>
        <a:lstStyle/>
        <a:p>
          <a:endParaRPr lang="en-US"/>
        </a:p>
      </dgm:t>
    </dgm:pt>
    <dgm:pt modelId="{A0FE75E0-4F25-4F4C-8A81-7AE6995747DD}">
      <dgm:prSet/>
      <dgm:spPr/>
      <dgm:t>
        <a:bodyPr/>
        <a:lstStyle/>
        <a:p>
          <a:r>
            <a:rPr lang="en-US" dirty="0"/>
            <a:t>Convert</a:t>
          </a:r>
        </a:p>
      </dgm:t>
    </dgm:pt>
    <dgm:pt modelId="{1C61347B-58F3-45C9-A12C-81106CB0585B}" type="parTrans" cxnId="{7A6CDF17-71D3-4521-AD35-E6B60F0149D0}">
      <dgm:prSet/>
      <dgm:spPr/>
      <dgm:t>
        <a:bodyPr/>
        <a:lstStyle/>
        <a:p>
          <a:endParaRPr lang="en-US"/>
        </a:p>
      </dgm:t>
    </dgm:pt>
    <dgm:pt modelId="{DDD623D5-0B71-44BE-B27F-51E36D540ACB}" type="sibTrans" cxnId="{7A6CDF17-71D3-4521-AD35-E6B60F0149D0}">
      <dgm:prSet/>
      <dgm:spPr/>
      <dgm:t>
        <a:bodyPr/>
        <a:lstStyle/>
        <a:p>
          <a:endParaRPr lang="en-US"/>
        </a:p>
      </dgm:t>
    </dgm:pt>
    <dgm:pt modelId="{1DB172B4-625C-4A7D-B80D-9A5F43EDA011}">
      <dgm:prSet/>
      <dgm:spPr/>
      <dgm:t>
        <a:bodyPr/>
        <a:lstStyle/>
        <a:p>
          <a:r>
            <a:rPr lang="en-US" dirty="0"/>
            <a:t>Convert 'no' to 'yes-if' (conditions under which it can work).</a:t>
          </a:r>
        </a:p>
      </dgm:t>
    </dgm:pt>
    <dgm:pt modelId="{5DA46216-CBBC-48D9-8E3D-7F508F1758C1}" type="parTrans" cxnId="{5472CCA1-9B0A-4BD8-8976-D4EEEC042C69}">
      <dgm:prSet/>
      <dgm:spPr/>
      <dgm:t>
        <a:bodyPr/>
        <a:lstStyle/>
        <a:p>
          <a:endParaRPr lang="en-US"/>
        </a:p>
      </dgm:t>
    </dgm:pt>
    <dgm:pt modelId="{3FEABB97-86A7-4006-A33F-A02393069B5A}" type="sibTrans" cxnId="{5472CCA1-9B0A-4BD8-8976-D4EEEC042C69}">
      <dgm:prSet/>
      <dgm:spPr/>
      <dgm:t>
        <a:bodyPr/>
        <a:lstStyle/>
        <a:p>
          <a:endParaRPr lang="en-US"/>
        </a:p>
      </dgm:t>
    </dgm:pt>
    <dgm:pt modelId="{F6E55D4C-6871-41F3-96CD-CC4C104A387C}">
      <dgm:prSet/>
      <dgm:spPr/>
      <dgm:t>
        <a:bodyPr/>
        <a:lstStyle/>
        <a:p>
          <a:r>
            <a:rPr lang="en-US" dirty="0"/>
            <a:t>Close</a:t>
          </a:r>
        </a:p>
      </dgm:t>
    </dgm:pt>
    <dgm:pt modelId="{3EDCB8C9-11D2-4D09-B98C-28BF39668042}" type="parTrans" cxnId="{F115579E-FAAB-4751-8F53-250F593A106F}">
      <dgm:prSet/>
      <dgm:spPr/>
      <dgm:t>
        <a:bodyPr/>
        <a:lstStyle/>
        <a:p>
          <a:endParaRPr lang="en-US"/>
        </a:p>
      </dgm:t>
    </dgm:pt>
    <dgm:pt modelId="{B07A35B2-584A-453E-9451-C42770F721F8}" type="sibTrans" cxnId="{F115579E-FAAB-4751-8F53-250F593A106F}">
      <dgm:prSet/>
      <dgm:spPr/>
      <dgm:t>
        <a:bodyPr/>
        <a:lstStyle/>
        <a:p>
          <a:endParaRPr lang="en-US"/>
        </a:p>
      </dgm:t>
    </dgm:pt>
    <dgm:pt modelId="{AA31764A-6FDF-47C4-B8DB-7FA4F86B5D90}">
      <dgm:prSet/>
      <dgm:spPr/>
      <dgm:t>
        <a:bodyPr/>
        <a:lstStyle/>
        <a:p>
          <a:r>
            <a:rPr lang="en-US" dirty="0"/>
            <a:t>Close with a clear, shared next step.</a:t>
          </a:r>
        </a:p>
      </dgm:t>
    </dgm:pt>
    <dgm:pt modelId="{17879C3C-02E4-4317-B123-A96031763A5E}" type="parTrans" cxnId="{B3BA4420-E2DD-4CCF-9B8C-87EB4B90E097}">
      <dgm:prSet/>
      <dgm:spPr/>
      <dgm:t>
        <a:bodyPr/>
        <a:lstStyle/>
        <a:p>
          <a:endParaRPr lang="en-US"/>
        </a:p>
      </dgm:t>
    </dgm:pt>
    <dgm:pt modelId="{BE63B504-BB14-48DD-81CE-8AD773CA5CEF}" type="sibTrans" cxnId="{B3BA4420-E2DD-4CCF-9B8C-87EB4B90E097}">
      <dgm:prSet/>
      <dgm:spPr/>
      <dgm:t>
        <a:bodyPr/>
        <a:lstStyle/>
        <a:p>
          <a:endParaRPr lang="en-US"/>
        </a:p>
      </dgm:t>
    </dgm:pt>
    <dgm:pt modelId="{78FE2CB4-2D36-4642-A527-DB969EB9ECDB}" type="pres">
      <dgm:prSet presAssocID="{F954F18C-7911-4D98-92C2-6632D9FD90AE}" presName="Name0" presStyleCnt="0">
        <dgm:presLayoutVars>
          <dgm:dir/>
          <dgm:animLvl val="lvl"/>
          <dgm:resizeHandles val="exact"/>
        </dgm:presLayoutVars>
      </dgm:prSet>
      <dgm:spPr/>
    </dgm:pt>
    <dgm:pt modelId="{D41EC1FA-5D92-4DD3-86C4-2808CB987220}" type="pres">
      <dgm:prSet presAssocID="{8C74D045-DFE1-4C42-A6B2-816813CA5C1D}" presName="linNode" presStyleCnt="0"/>
      <dgm:spPr/>
    </dgm:pt>
    <dgm:pt modelId="{A9A72244-8549-4B1A-B1C4-1F0F43E5FA66}" type="pres">
      <dgm:prSet presAssocID="{8C74D045-DFE1-4C42-A6B2-816813CA5C1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044CF05B-F6C3-4CC7-AA0F-349AF46B1DB2}" type="pres">
      <dgm:prSet presAssocID="{8C74D045-DFE1-4C42-A6B2-816813CA5C1D}" presName="descendantText" presStyleLbl="alignAccFollowNode1" presStyleIdx="0" presStyleCnt="3">
        <dgm:presLayoutVars>
          <dgm:bulletEnabled/>
        </dgm:presLayoutVars>
      </dgm:prSet>
      <dgm:spPr/>
    </dgm:pt>
    <dgm:pt modelId="{D8B7EA27-538C-46F7-BF45-5AA00EA58953}" type="pres">
      <dgm:prSet presAssocID="{2F687714-2E6C-44D9-AF82-F94B682B9A56}" presName="sp" presStyleCnt="0"/>
      <dgm:spPr/>
    </dgm:pt>
    <dgm:pt modelId="{E0BE9DE4-9C03-49F2-9F22-A8057226ECDA}" type="pres">
      <dgm:prSet presAssocID="{A0FE75E0-4F25-4F4C-8A81-7AE6995747DD}" presName="linNode" presStyleCnt="0"/>
      <dgm:spPr/>
    </dgm:pt>
    <dgm:pt modelId="{376F584B-69F6-48AC-830D-9B24EF0996E6}" type="pres">
      <dgm:prSet presAssocID="{A0FE75E0-4F25-4F4C-8A81-7AE6995747DD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F2C32297-22BF-4160-AE68-5EDC026DD1C4}" type="pres">
      <dgm:prSet presAssocID="{A0FE75E0-4F25-4F4C-8A81-7AE6995747DD}" presName="descendantText" presStyleLbl="alignAccFollowNode1" presStyleIdx="1" presStyleCnt="3">
        <dgm:presLayoutVars>
          <dgm:bulletEnabled/>
        </dgm:presLayoutVars>
      </dgm:prSet>
      <dgm:spPr/>
    </dgm:pt>
    <dgm:pt modelId="{1620F54B-080B-4202-ABD1-47FA0BB330C8}" type="pres">
      <dgm:prSet presAssocID="{DDD623D5-0B71-44BE-B27F-51E36D540ACB}" presName="sp" presStyleCnt="0"/>
      <dgm:spPr/>
    </dgm:pt>
    <dgm:pt modelId="{6D0212C2-2A6B-4E0C-83AC-7E3A04C0EF89}" type="pres">
      <dgm:prSet presAssocID="{F6E55D4C-6871-41F3-96CD-CC4C104A387C}" presName="linNode" presStyleCnt="0"/>
      <dgm:spPr/>
    </dgm:pt>
    <dgm:pt modelId="{1A7036BE-18B7-426B-8AD4-C6E764B634DC}" type="pres">
      <dgm:prSet presAssocID="{F6E55D4C-6871-41F3-96CD-CC4C104A387C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7EA439A-BF67-43F6-A18E-2E50B8A834E3}" type="pres">
      <dgm:prSet presAssocID="{F6E55D4C-6871-41F3-96CD-CC4C104A387C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A6CDF17-71D3-4521-AD35-E6B60F0149D0}" srcId="{F954F18C-7911-4D98-92C2-6632D9FD90AE}" destId="{A0FE75E0-4F25-4F4C-8A81-7AE6995747DD}" srcOrd="1" destOrd="0" parTransId="{1C61347B-58F3-45C9-A12C-81106CB0585B}" sibTransId="{DDD623D5-0B71-44BE-B27F-51E36D540ACB}"/>
    <dgm:cxn modelId="{726BB019-4CFD-414C-9063-6DC97972173D}" type="presOf" srcId="{F6E55D4C-6871-41F3-96CD-CC4C104A387C}" destId="{1A7036BE-18B7-426B-8AD4-C6E764B634DC}" srcOrd="0" destOrd="0" presId="urn:microsoft.com/office/officeart/2016/7/layout/VerticalSolidActionList"/>
    <dgm:cxn modelId="{B3BA4420-E2DD-4CCF-9B8C-87EB4B90E097}" srcId="{F6E55D4C-6871-41F3-96CD-CC4C104A387C}" destId="{AA31764A-6FDF-47C4-B8DB-7FA4F86B5D90}" srcOrd="0" destOrd="0" parTransId="{17879C3C-02E4-4317-B123-A96031763A5E}" sibTransId="{BE63B504-BB14-48DD-81CE-8AD773CA5CEF}"/>
    <dgm:cxn modelId="{14253A23-B6FC-41DD-89CE-004EFEC6648D}" srcId="{8C74D045-DFE1-4C42-A6B2-816813CA5C1D}" destId="{00FC28C0-154A-48FC-A734-0951CAED16B1}" srcOrd="0" destOrd="0" parTransId="{906A573C-3F79-4E1A-9F9E-6055A9D2CF8E}" sibTransId="{F93FEE0E-2C15-41DA-BE64-DC6F6AC87543}"/>
    <dgm:cxn modelId="{77DB1A5B-EEB6-4284-ACF2-0D2A4356E5E5}" type="presOf" srcId="{A0FE75E0-4F25-4F4C-8A81-7AE6995747DD}" destId="{376F584B-69F6-48AC-830D-9B24EF0996E6}" srcOrd="0" destOrd="0" presId="urn:microsoft.com/office/officeart/2016/7/layout/VerticalSolidActionList"/>
    <dgm:cxn modelId="{F7ACC774-1E94-4800-9FD6-A211750ADC40}" type="presOf" srcId="{F954F18C-7911-4D98-92C2-6632D9FD90AE}" destId="{78FE2CB4-2D36-4642-A527-DB969EB9ECDB}" srcOrd="0" destOrd="0" presId="urn:microsoft.com/office/officeart/2016/7/layout/VerticalSolidActionList"/>
    <dgm:cxn modelId="{199E6956-7046-4CAA-8501-343EA6F1BBE3}" type="presOf" srcId="{AA31764A-6FDF-47C4-B8DB-7FA4F86B5D90}" destId="{97EA439A-BF67-43F6-A18E-2E50B8A834E3}" srcOrd="0" destOrd="0" presId="urn:microsoft.com/office/officeart/2016/7/layout/VerticalSolidActionList"/>
    <dgm:cxn modelId="{F115579E-FAAB-4751-8F53-250F593A106F}" srcId="{F954F18C-7911-4D98-92C2-6632D9FD90AE}" destId="{F6E55D4C-6871-41F3-96CD-CC4C104A387C}" srcOrd="2" destOrd="0" parTransId="{3EDCB8C9-11D2-4D09-B98C-28BF39668042}" sibTransId="{B07A35B2-584A-453E-9451-C42770F721F8}"/>
    <dgm:cxn modelId="{5472CCA1-9B0A-4BD8-8976-D4EEEC042C69}" srcId="{A0FE75E0-4F25-4F4C-8A81-7AE6995747DD}" destId="{1DB172B4-625C-4A7D-B80D-9A5F43EDA011}" srcOrd="0" destOrd="0" parTransId="{5DA46216-CBBC-48D9-8E3D-7F508F1758C1}" sibTransId="{3FEABB97-86A7-4006-A33F-A02393069B5A}"/>
    <dgm:cxn modelId="{7EFA7BB0-5DC3-4E17-8C8B-D0104FB2197D}" type="presOf" srcId="{1DB172B4-625C-4A7D-B80D-9A5F43EDA011}" destId="{F2C32297-22BF-4160-AE68-5EDC026DD1C4}" srcOrd="0" destOrd="0" presId="urn:microsoft.com/office/officeart/2016/7/layout/VerticalSolidActionList"/>
    <dgm:cxn modelId="{62B5DEB1-21A2-4C13-8938-09723DBBB46D}" type="presOf" srcId="{00FC28C0-154A-48FC-A734-0951CAED16B1}" destId="{044CF05B-F6C3-4CC7-AA0F-349AF46B1DB2}" srcOrd="0" destOrd="0" presId="urn:microsoft.com/office/officeart/2016/7/layout/VerticalSolidActionList"/>
    <dgm:cxn modelId="{C3D48EC5-5583-45BF-B6A1-63DC6CD2D0BC}" type="presOf" srcId="{8C74D045-DFE1-4C42-A6B2-816813CA5C1D}" destId="{A9A72244-8549-4B1A-B1C4-1F0F43E5FA66}" srcOrd="0" destOrd="0" presId="urn:microsoft.com/office/officeart/2016/7/layout/VerticalSolidActionList"/>
    <dgm:cxn modelId="{22D7C7EA-4657-456D-B335-BB3C8271E465}" srcId="{F954F18C-7911-4D98-92C2-6632D9FD90AE}" destId="{8C74D045-DFE1-4C42-A6B2-816813CA5C1D}" srcOrd="0" destOrd="0" parTransId="{5756E8AC-072B-4863-81FB-DBD75E1AA8BE}" sibTransId="{2F687714-2E6C-44D9-AF82-F94B682B9A56}"/>
    <dgm:cxn modelId="{E2466CAD-4B51-41E5-A628-209596549411}" type="presParOf" srcId="{78FE2CB4-2D36-4642-A527-DB969EB9ECDB}" destId="{D41EC1FA-5D92-4DD3-86C4-2808CB987220}" srcOrd="0" destOrd="0" presId="urn:microsoft.com/office/officeart/2016/7/layout/VerticalSolidActionList"/>
    <dgm:cxn modelId="{D92074AC-3D24-47C6-94FC-512272D55F21}" type="presParOf" srcId="{D41EC1FA-5D92-4DD3-86C4-2808CB987220}" destId="{A9A72244-8549-4B1A-B1C4-1F0F43E5FA66}" srcOrd="0" destOrd="0" presId="urn:microsoft.com/office/officeart/2016/7/layout/VerticalSolidActionList"/>
    <dgm:cxn modelId="{A880DB4C-8A1F-404A-8240-39BDD4EC8ACD}" type="presParOf" srcId="{D41EC1FA-5D92-4DD3-86C4-2808CB987220}" destId="{044CF05B-F6C3-4CC7-AA0F-349AF46B1DB2}" srcOrd="1" destOrd="0" presId="urn:microsoft.com/office/officeart/2016/7/layout/VerticalSolidActionList"/>
    <dgm:cxn modelId="{819BF7BE-7D62-4422-9D57-AAC4E344DB21}" type="presParOf" srcId="{78FE2CB4-2D36-4642-A527-DB969EB9ECDB}" destId="{D8B7EA27-538C-46F7-BF45-5AA00EA58953}" srcOrd="1" destOrd="0" presId="urn:microsoft.com/office/officeart/2016/7/layout/VerticalSolidActionList"/>
    <dgm:cxn modelId="{0A4808E5-1EB0-4B3B-8622-1BBEEB450017}" type="presParOf" srcId="{78FE2CB4-2D36-4642-A527-DB969EB9ECDB}" destId="{E0BE9DE4-9C03-49F2-9F22-A8057226ECDA}" srcOrd="2" destOrd="0" presId="urn:microsoft.com/office/officeart/2016/7/layout/VerticalSolidActionList"/>
    <dgm:cxn modelId="{A44A7DD2-A84D-48B5-A51C-AD0711D16FEF}" type="presParOf" srcId="{E0BE9DE4-9C03-49F2-9F22-A8057226ECDA}" destId="{376F584B-69F6-48AC-830D-9B24EF0996E6}" srcOrd="0" destOrd="0" presId="urn:microsoft.com/office/officeart/2016/7/layout/VerticalSolidActionList"/>
    <dgm:cxn modelId="{1B94437A-5F5C-469B-9FA4-54C6098AA3F4}" type="presParOf" srcId="{E0BE9DE4-9C03-49F2-9F22-A8057226ECDA}" destId="{F2C32297-22BF-4160-AE68-5EDC026DD1C4}" srcOrd="1" destOrd="0" presId="urn:microsoft.com/office/officeart/2016/7/layout/VerticalSolidActionList"/>
    <dgm:cxn modelId="{D9003958-3541-4922-ACFC-C3D847E63871}" type="presParOf" srcId="{78FE2CB4-2D36-4642-A527-DB969EB9ECDB}" destId="{1620F54B-080B-4202-ABD1-47FA0BB330C8}" srcOrd="3" destOrd="0" presId="urn:microsoft.com/office/officeart/2016/7/layout/VerticalSolidActionList"/>
    <dgm:cxn modelId="{19DBA20A-F5B5-422E-B422-2D70F91B0AE6}" type="presParOf" srcId="{78FE2CB4-2D36-4642-A527-DB969EB9ECDB}" destId="{6D0212C2-2A6B-4E0C-83AC-7E3A04C0EF89}" srcOrd="4" destOrd="0" presId="urn:microsoft.com/office/officeart/2016/7/layout/VerticalSolidActionList"/>
    <dgm:cxn modelId="{1080A82A-684E-4F2F-A456-83CAC629E5C1}" type="presParOf" srcId="{6D0212C2-2A6B-4E0C-83AC-7E3A04C0EF89}" destId="{1A7036BE-18B7-426B-8AD4-C6E764B634DC}" srcOrd="0" destOrd="0" presId="urn:microsoft.com/office/officeart/2016/7/layout/VerticalSolidActionList"/>
    <dgm:cxn modelId="{8C786308-7AEF-47E5-939D-230FEF4E866C}" type="presParOf" srcId="{6D0212C2-2A6B-4E0C-83AC-7E3A04C0EF89}" destId="{97EA439A-BF67-43F6-A18E-2E50B8A834E3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18CFA2C-4A32-458E-9453-B4E56076727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C4E021-D49D-4CF5-9D1B-3DE43F299238}">
      <dgm:prSet/>
      <dgm:spPr/>
      <dgm:t>
        <a:bodyPr/>
        <a:lstStyle/>
        <a:p>
          <a:pPr>
            <a:defRPr cap="all"/>
          </a:pPr>
          <a:r>
            <a:rPr lang="en-US" dirty="0"/>
            <a:t>Invest in high-leverage relationships; maintain fairness.</a:t>
          </a:r>
        </a:p>
      </dgm:t>
    </dgm:pt>
    <dgm:pt modelId="{03D8EF89-2406-4359-AB4C-9A43249D2FB9}" type="parTrans" cxnId="{90B171E5-EB4C-4E6E-A4BF-E9A9B27C78B1}">
      <dgm:prSet/>
      <dgm:spPr/>
      <dgm:t>
        <a:bodyPr/>
        <a:lstStyle/>
        <a:p>
          <a:endParaRPr lang="en-US"/>
        </a:p>
      </dgm:t>
    </dgm:pt>
    <dgm:pt modelId="{01F225A1-409E-4BB6-940E-AF8B8C775112}" type="sibTrans" cxnId="{90B171E5-EB4C-4E6E-A4BF-E9A9B27C78B1}">
      <dgm:prSet/>
      <dgm:spPr/>
      <dgm:t>
        <a:bodyPr/>
        <a:lstStyle/>
        <a:p>
          <a:endParaRPr lang="en-US"/>
        </a:p>
      </dgm:t>
    </dgm:pt>
    <dgm:pt modelId="{005A950A-3479-496B-8904-E538B2766FC6}">
      <dgm:prSet/>
      <dgm:spPr/>
      <dgm:t>
        <a:bodyPr/>
        <a:lstStyle/>
        <a:p>
          <a:pPr>
            <a:defRPr cap="all"/>
          </a:pPr>
          <a:r>
            <a:rPr lang="en-US" dirty="0"/>
            <a:t>Serve stakeholders’ legitimate aims without surrendering independence.</a:t>
          </a:r>
        </a:p>
      </dgm:t>
    </dgm:pt>
    <dgm:pt modelId="{2AA2B830-74D4-426E-8BAF-C54873A942D6}" type="parTrans" cxnId="{C7A82610-06F8-41EC-BA79-6D3EC8E89875}">
      <dgm:prSet/>
      <dgm:spPr/>
      <dgm:t>
        <a:bodyPr/>
        <a:lstStyle/>
        <a:p>
          <a:endParaRPr lang="en-US"/>
        </a:p>
      </dgm:t>
    </dgm:pt>
    <dgm:pt modelId="{889E11AE-A7BB-46AC-A6AE-2B0F84A82AC1}" type="sibTrans" cxnId="{C7A82610-06F8-41EC-BA79-6D3EC8E89875}">
      <dgm:prSet/>
      <dgm:spPr/>
      <dgm:t>
        <a:bodyPr/>
        <a:lstStyle/>
        <a:p>
          <a:endParaRPr lang="en-US"/>
        </a:p>
      </dgm:t>
    </dgm:pt>
    <dgm:pt modelId="{B3CC061D-43D6-4792-9755-EB796CA0AF27}">
      <dgm:prSet/>
      <dgm:spPr/>
      <dgm:t>
        <a:bodyPr/>
        <a:lstStyle/>
        <a:p>
          <a:pPr>
            <a:defRPr cap="all"/>
          </a:pPr>
          <a:r>
            <a:rPr lang="en-US" dirty="0"/>
            <a:t>Use relational equity to speed decisions post-report.</a:t>
          </a:r>
        </a:p>
      </dgm:t>
    </dgm:pt>
    <dgm:pt modelId="{332083F5-0F20-4E38-A806-4FAA317F6E88}" type="parTrans" cxnId="{887FC392-9C63-498B-BE05-391C173EADB2}">
      <dgm:prSet/>
      <dgm:spPr/>
      <dgm:t>
        <a:bodyPr/>
        <a:lstStyle/>
        <a:p>
          <a:endParaRPr lang="en-US"/>
        </a:p>
      </dgm:t>
    </dgm:pt>
    <dgm:pt modelId="{F3D44D3F-5F6A-4F26-A7DA-B18537AFFC9A}" type="sibTrans" cxnId="{887FC392-9C63-498B-BE05-391C173EADB2}">
      <dgm:prSet/>
      <dgm:spPr/>
      <dgm:t>
        <a:bodyPr/>
        <a:lstStyle/>
        <a:p>
          <a:endParaRPr lang="en-US"/>
        </a:p>
      </dgm:t>
    </dgm:pt>
    <dgm:pt modelId="{0C84BA3F-2B05-4E13-93F5-226E4C22DCB9}" type="pres">
      <dgm:prSet presAssocID="{918CFA2C-4A32-458E-9453-B4E560767274}" presName="root" presStyleCnt="0">
        <dgm:presLayoutVars>
          <dgm:dir/>
          <dgm:resizeHandles val="exact"/>
        </dgm:presLayoutVars>
      </dgm:prSet>
      <dgm:spPr/>
    </dgm:pt>
    <dgm:pt modelId="{BF250EAA-6441-410C-9466-BCA15D9CD75D}" type="pres">
      <dgm:prSet presAssocID="{D0C4E021-D49D-4CF5-9D1B-3DE43F299238}" presName="compNode" presStyleCnt="0"/>
      <dgm:spPr/>
    </dgm:pt>
    <dgm:pt modelId="{86422597-5C82-48E3-BDC3-437281F8E34F}" type="pres">
      <dgm:prSet presAssocID="{D0C4E021-D49D-4CF5-9D1B-3DE43F299238}" presName="iconBgRect" presStyleLbl="bgShp" presStyleIdx="0" presStyleCnt="3"/>
      <dgm:spPr/>
    </dgm:pt>
    <dgm:pt modelId="{BE064461-99A9-4B3C-9E2A-8DCF57806A0E}" type="pres">
      <dgm:prSet presAssocID="{D0C4E021-D49D-4CF5-9D1B-3DE43F299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54CDFE0B-A1C3-49A9-AC8F-B62B29D3B415}" type="pres">
      <dgm:prSet presAssocID="{D0C4E021-D49D-4CF5-9D1B-3DE43F299238}" presName="spaceRect" presStyleCnt="0"/>
      <dgm:spPr/>
    </dgm:pt>
    <dgm:pt modelId="{34EE316F-966F-4378-89E6-AF6447F64FA3}" type="pres">
      <dgm:prSet presAssocID="{D0C4E021-D49D-4CF5-9D1B-3DE43F299238}" presName="textRect" presStyleLbl="revTx" presStyleIdx="0" presStyleCnt="3">
        <dgm:presLayoutVars>
          <dgm:chMax val="1"/>
          <dgm:chPref val="1"/>
        </dgm:presLayoutVars>
      </dgm:prSet>
      <dgm:spPr/>
    </dgm:pt>
    <dgm:pt modelId="{A063471C-CF7F-47BD-BA85-0331EDBCA462}" type="pres">
      <dgm:prSet presAssocID="{01F225A1-409E-4BB6-940E-AF8B8C775112}" presName="sibTrans" presStyleCnt="0"/>
      <dgm:spPr/>
    </dgm:pt>
    <dgm:pt modelId="{E938D290-8366-4BBE-85A0-2D4E025857FD}" type="pres">
      <dgm:prSet presAssocID="{005A950A-3479-496B-8904-E538B2766FC6}" presName="compNode" presStyleCnt="0"/>
      <dgm:spPr/>
    </dgm:pt>
    <dgm:pt modelId="{237A6CC4-8E55-4120-AC9D-D59B7061F5DE}" type="pres">
      <dgm:prSet presAssocID="{005A950A-3479-496B-8904-E538B2766FC6}" presName="iconBgRect" presStyleLbl="bgShp" presStyleIdx="1" presStyleCnt="3"/>
      <dgm:spPr/>
    </dgm:pt>
    <dgm:pt modelId="{91EB49B3-D46F-4D93-8F84-FB9C738BC4B2}" type="pres">
      <dgm:prSet presAssocID="{005A950A-3479-496B-8904-E538B2766F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5C56225-8894-444D-8711-07727BC9C7C2}" type="pres">
      <dgm:prSet presAssocID="{005A950A-3479-496B-8904-E538B2766FC6}" presName="spaceRect" presStyleCnt="0"/>
      <dgm:spPr/>
    </dgm:pt>
    <dgm:pt modelId="{69228709-4354-480C-97F7-4905652B7040}" type="pres">
      <dgm:prSet presAssocID="{005A950A-3479-496B-8904-E538B2766FC6}" presName="textRect" presStyleLbl="revTx" presStyleIdx="1" presStyleCnt="3">
        <dgm:presLayoutVars>
          <dgm:chMax val="1"/>
          <dgm:chPref val="1"/>
        </dgm:presLayoutVars>
      </dgm:prSet>
      <dgm:spPr/>
    </dgm:pt>
    <dgm:pt modelId="{5B0EBD49-8577-4649-9E8F-C836D6AFD6D2}" type="pres">
      <dgm:prSet presAssocID="{889E11AE-A7BB-46AC-A6AE-2B0F84A82AC1}" presName="sibTrans" presStyleCnt="0"/>
      <dgm:spPr/>
    </dgm:pt>
    <dgm:pt modelId="{561A933E-935A-4E4E-A81C-9BB90A269607}" type="pres">
      <dgm:prSet presAssocID="{B3CC061D-43D6-4792-9755-EB796CA0AF27}" presName="compNode" presStyleCnt="0"/>
      <dgm:spPr/>
    </dgm:pt>
    <dgm:pt modelId="{4E1667E0-40C8-4225-9EE0-B30FDD92AD69}" type="pres">
      <dgm:prSet presAssocID="{B3CC061D-43D6-4792-9755-EB796CA0AF27}" presName="iconBgRect" presStyleLbl="bgShp" presStyleIdx="2" presStyleCnt="3"/>
      <dgm:spPr/>
    </dgm:pt>
    <dgm:pt modelId="{80095B3B-FCE8-48A0-BF8F-1C8449F9DA39}" type="pres">
      <dgm:prSet presAssocID="{B3CC061D-43D6-4792-9755-EB796CA0AF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98EAC88-DDC4-41D9-B34A-72AAA9525AF1}" type="pres">
      <dgm:prSet presAssocID="{B3CC061D-43D6-4792-9755-EB796CA0AF27}" presName="spaceRect" presStyleCnt="0"/>
      <dgm:spPr/>
    </dgm:pt>
    <dgm:pt modelId="{EE586DA7-0B15-4F54-8E0A-B0B4B524C41E}" type="pres">
      <dgm:prSet presAssocID="{B3CC061D-43D6-4792-9755-EB796CA0AF2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96A5007-28C9-4C34-9042-721A2B52025B}" type="presOf" srcId="{D0C4E021-D49D-4CF5-9D1B-3DE43F299238}" destId="{34EE316F-966F-4378-89E6-AF6447F64FA3}" srcOrd="0" destOrd="0" presId="urn:microsoft.com/office/officeart/2018/5/layout/IconCircleLabelList"/>
    <dgm:cxn modelId="{C7A82610-06F8-41EC-BA79-6D3EC8E89875}" srcId="{918CFA2C-4A32-458E-9453-B4E560767274}" destId="{005A950A-3479-496B-8904-E538B2766FC6}" srcOrd="1" destOrd="0" parTransId="{2AA2B830-74D4-426E-8BAF-C54873A942D6}" sibTransId="{889E11AE-A7BB-46AC-A6AE-2B0F84A82AC1}"/>
    <dgm:cxn modelId="{0B5C4769-2B43-4FAB-828A-B67C6A36307D}" type="presOf" srcId="{918CFA2C-4A32-458E-9453-B4E560767274}" destId="{0C84BA3F-2B05-4E13-93F5-226E4C22DCB9}" srcOrd="0" destOrd="0" presId="urn:microsoft.com/office/officeart/2018/5/layout/IconCircleLabelList"/>
    <dgm:cxn modelId="{9A6ADE55-B18A-4B68-81C8-D38DF99DB918}" type="presOf" srcId="{005A950A-3479-496B-8904-E538B2766FC6}" destId="{69228709-4354-480C-97F7-4905652B7040}" srcOrd="0" destOrd="0" presId="urn:microsoft.com/office/officeart/2018/5/layout/IconCircleLabelList"/>
    <dgm:cxn modelId="{887FC392-9C63-498B-BE05-391C173EADB2}" srcId="{918CFA2C-4A32-458E-9453-B4E560767274}" destId="{B3CC061D-43D6-4792-9755-EB796CA0AF27}" srcOrd="2" destOrd="0" parTransId="{332083F5-0F20-4E38-A806-4FAA317F6E88}" sibTransId="{F3D44D3F-5F6A-4F26-A7DA-B18537AFFC9A}"/>
    <dgm:cxn modelId="{DECBF5C7-D3E7-4DA3-8941-B70C3CC55043}" type="presOf" srcId="{B3CC061D-43D6-4792-9755-EB796CA0AF27}" destId="{EE586DA7-0B15-4F54-8E0A-B0B4B524C41E}" srcOrd="0" destOrd="0" presId="urn:microsoft.com/office/officeart/2018/5/layout/IconCircleLabelList"/>
    <dgm:cxn modelId="{90B171E5-EB4C-4E6E-A4BF-E9A9B27C78B1}" srcId="{918CFA2C-4A32-458E-9453-B4E560767274}" destId="{D0C4E021-D49D-4CF5-9D1B-3DE43F299238}" srcOrd="0" destOrd="0" parTransId="{03D8EF89-2406-4359-AB4C-9A43249D2FB9}" sibTransId="{01F225A1-409E-4BB6-940E-AF8B8C775112}"/>
    <dgm:cxn modelId="{9B3A5A35-DC54-45DA-B212-AD282F83D368}" type="presParOf" srcId="{0C84BA3F-2B05-4E13-93F5-226E4C22DCB9}" destId="{BF250EAA-6441-410C-9466-BCA15D9CD75D}" srcOrd="0" destOrd="0" presId="urn:microsoft.com/office/officeart/2018/5/layout/IconCircleLabelList"/>
    <dgm:cxn modelId="{728863BD-4818-46D6-AF79-FEAF02CDDACB}" type="presParOf" srcId="{BF250EAA-6441-410C-9466-BCA15D9CD75D}" destId="{86422597-5C82-48E3-BDC3-437281F8E34F}" srcOrd="0" destOrd="0" presId="urn:microsoft.com/office/officeart/2018/5/layout/IconCircleLabelList"/>
    <dgm:cxn modelId="{8EED875A-8A89-48F7-9229-A8F18F83504B}" type="presParOf" srcId="{BF250EAA-6441-410C-9466-BCA15D9CD75D}" destId="{BE064461-99A9-4B3C-9E2A-8DCF57806A0E}" srcOrd="1" destOrd="0" presId="urn:microsoft.com/office/officeart/2018/5/layout/IconCircleLabelList"/>
    <dgm:cxn modelId="{E44E4C44-2F06-4BC3-BDC2-7F3CC2B16B52}" type="presParOf" srcId="{BF250EAA-6441-410C-9466-BCA15D9CD75D}" destId="{54CDFE0B-A1C3-49A9-AC8F-B62B29D3B415}" srcOrd="2" destOrd="0" presId="urn:microsoft.com/office/officeart/2018/5/layout/IconCircleLabelList"/>
    <dgm:cxn modelId="{D2F13AFD-34BB-4F39-BFE5-D82E4FEA22CC}" type="presParOf" srcId="{BF250EAA-6441-410C-9466-BCA15D9CD75D}" destId="{34EE316F-966F-4378-89E6-AF6447F64FA3}" srcOrd="3" destOrd="0" presId="urn:microsoft.com/office/officeart/2018/5/layout/IconCircleLabelList"/>
    <dgm:cxn modelId="{5D28D188-ACDE-4D11-B398-EBC616AB9EB5}" type="presParOf" srcId="{0C84BA3F-2B05-4E13-93F5-226E4C22DCB9}" destId="{A063471C-CF7F-47BD-BA85-0331EDBCA462}" srcOrd="1" destOrd="0" presId="urn:microsoft.com/office/officeart/2018/5/layout/IconCircleLabelList"/>
    <dgm:cxn modelId="{2C5B1635-C898-4A60-B99C-CEAD794522D7}" type="presParOf" srcId="{0C84BA3F-2B05-4E13-93F5-226E4C22DCB9}" destId="{E938D290-8366-4BBE-85A0-2D4E025857FD}" srcOrd="2" destOrd="0" presId="urn:microsoft.com/office/officeart/2018/5/layout/IconCircleLabelList"/>
    <dgm:cxn modelId="{CB6B4F6F-913E-403A-900D-57B15183A436}" type="presParOf" srcId="{E938D290-8366-4BBE-85A0-2D4E025857FD}" destId="{237A6CC4-8E55-4120-AC9D-D59B7061F5DE}" srcOrd="0" destOrd="0" presId="urn:microsoft.com/office/officeart/2018/5/layout/IconCircleLabelList"/>
    <dgm:cxn modelId="{86E2399D-31F9-4362-B6B4-12B0DB5FC9BF}" type="presParOf" srcId="{E938D290-8366-4BBE-85A0-2D4E025857FD}" destId="{91EB49B3-D46F-4D93-8F84-FB9C738BC4B2}" srcOrd="1" destOrd="0" presId="urn:microsoft.com/office/officeart/2018/5/layout/IconCircleLabelList"/>
    <dgm:cxn modelId="{6CCA4C3E-6185-4881-98E3-F85F1A1DEB8A}" type="presParOf" srcId="{E938D290-8366-4BBE-85A0-2D4E025857FD}" destId="{55C56225-8894-444D-8711-07727BC9C7C2}" srcOrd="2" destOrd="0" presId="urn:microsoft.com/office/officeart/2018/5/layout/IconCircleLabelList"/>
    <dgm:cxn modelId="{BC7EF76E-65F4-482F-A357-AE0EFFA49983}" type="presParOf" srcId="{E938D290-8366-4BBE-85A0-2D4E025857FD}" destId="{69228709-4354-480C-97F7-4905652B7040}" srcOrd="3" destOrd="0" presId="urn:microsoft.com/office/officeart/2018/5/layout/IconCircleLabelList"/>
    <dgm:cxn modelId="{A820E197-F4A4-451F-9A56-A50426022F92}" type="presParOf" srcId="{0C84BA3F-2B05-4E13-93F5-226E4C22DCB9}" destId="{5B0EBD49-8577-4649-9E8F-C836D6AFD6D2}" srcOrd="3" destOrd="0" presId="urn:microsoft.com/office/officeart/2018/5/layout/IconCircleLabelList"/>
    <dgm:cxn modelId="{7648E45A-C522-4F74-A6E4-100AF9C58386}" type="presParOf" srcId="{0C84BA3F-2B05-4E13-93F5-226E4C22DCB9}" destId="{561A933E-935A-4E4E-A81C-9BB90A269607}" srcOrd="4" destOrd="0" presId="urn:microsoft.com/office/officeart/2018/5/layout/IconCircleLabelList"/>
    <dgm:cxn modelId="{B28227F2-37E2-4E4B-9588-EE0902872FD0}" type="presParOf" srcId="{561A933E-935A-4E4E-A81C-9BB90A269607}" destId="{4E1667E0-40C8-4225-9EE0-B30FDD92AD69}" srcOrd="0" destOrd="0" presId="urn:microsoft.com/office/officeart/2018/5/layout/IconCircleLabelList"/>
    <dgm:cxn modelId="{B12F41C5-E85D-4744-9DCB-1362607D5F43}" type="presParOf" srcId="{561A933E-935A-4E4E-A81C-9BB90A269607}" destId="{80095B3B-FCE8-48A0-BF8F-1C8449F9DA39}" srcOrd="1" destOrd="0" presId="urn:microsoft.com/office/officeart/2018/5/layout/IconCircleLabelList"/>
    <dgm:cxn modelId="{E90AAD79-2D4A-426D-9998-EC83781CED6A}" type="presParOf" srcId="{561A933E-935A-4E4E-A81C-9BB90A269607}" destId="{498EAC88-DDC4-41D9-B34A-72AAA9525AF1}" srcOrd="2" destOrd="0" presId="urn:microsoft.com/office/officeart/2018/5/layout/IconCircleLabelList"/>
    <dgm:cxn modelId="{DB910A0F-CF5E-42D4-A83E-AF5E52A80AE4}" type="presParOf" srcId="{561A933E-935A-4E4E-A81C-9BB90A269607}" destId="{EE586DA7-0B15-4F54-8E0A-B0B4B524C41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37394A2-8480-426E-9C36-FC4008D007C8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142DD4-B94C-402E-91C6-3B645B713739}">
      <dgm:prSet/>
      <dgm:spPr/>
      <dgm:t>
        <a:bodyPr/>
        <a:lstStyle/>
        <a:p>
          <a:r>
            <a:rPr lang="en-US" dirty="0"/>
            <a:t>Concerns: autonomy, timelines, sponsor nuance.</a:t>
          </a:r>
        </a:p>
      </dgm:t>
    </dgm:pt>
    <dgm:pt modelId="{B4A2FEFA-13EF-4C14-9F99-6FF53F57BB83}" type="parTrans" cxnId="{E09DDFFE-9B2C-43A8-8B12-75701E9BA2D2}">
      <dgm:prSet/>
      <dgm:spPr/>
      <dgm:t>
        <a:bodyPr/>
        <a:lstStyle/>
        <a:p>
          <a:endParaRPr lang="en-US"/>
        </a:p>
      </dgm:t>
    </dgm:pt>
    <dgm:pt modelId="{617833A6-29A9-4DCD-BB53-D60405457BDC}" type="sibTrans" cxnId="{E09DDFFE-9B2C-43A8-8B12-75701E9BA2D2}">
      <dgm:prSet/>
      <dgm:spPr/>
      <dgm:t>
        <a:bodyPr/>
        <a:lstStyle/>
        <a:p>
          <a:endParaRPr lang="en-US"/>
        </a:p>
      </dgm:t>
    </dgm:pt>
    <dgm:pt modelId="{8E31AC8C-AD01-4232-818F-1484DA0D6661}">
      <dgm:prSet/>
      <dgm:spPr/>
      <dgm:t>
        <a:bodyPr/>
        <a:lstStyle/>
        <a:p>
          <a:r>
            <a:rPr lang="en-US" dirty="0"/>
            <a:t>Accommodate: slower pace; cite sponsor guidance; A/B compliant paths.</a:t>
          </a:r>
        </a:p>
      </dgm:t>
    </dgm:pt>
    <dgm:pt modelId="{F8272AB9-44AD-4C8B-9CE4-EAFEDE818694}" type="parTrans" cxnId="{28230568-1F92-4A22-B956-EA8E32D46655}">
      <dgm:prSet/>
      <dgm:spPr/>
      <dgm:t>
        <a:bodyPr/>
        <a:lstStyle/>
        <a:p>
          <a:endParaRPr lang="en-US"/>
        </a:p>
      </dgm:t>
    </dgm:pt>
    <dgm:pt modelId="{877BFF2D-02BF-4937-A34B-507A40D9D5C6}" type="sibTrans" cxnId="{28230568-1F92-4A22-B956-EA8E32D46655}">
      <dgm:prSet/>
      <dgm:spPr/>
      <dgm:t>
        <a:bodyPr/>
        <a:lstStyle/>
        <a:p>
          <a:endParaRPr lang="en-US"/>
        </a:p>
      </dgm:t>
    </dgm:pt>
    <dgm:pt modelId="{BA8B1F6A-5628-4DF0-B4A4-05EC022849B0}">
      <dgm:prSet/>
      <dgm:spPr/>
      <dgm:t>
        <a:bodyPr/>
        <a:lstStyle/>
        <a:p>
          <a:r>
            <a:rPr lang="en-US" dirty="0"/>
            <a:t>Script: 'With your R01 deadline, here are two compliant options. Which preserves milestones best?'</a:t>
          </a:r>
        </a:p>
      </dgm:t>
    </dgm:pt>
    <dgm:pt modelId="{1C1A0B9F-D467-48F2-8801-DBE518863F9A}" type="parTrans" cxnId="{4FB3D13E-DA19-4655-BE02-4D46FA3F05D7}">
      <dgm:prSet/>
      <dgm:spPr/>
      <dgm:t>
        <a:bodyPr/>
        <a:lstStyle/>
        <a:p>
          <a:endParaRPr lang="en-US"/>
        </a:p>
      </dgm:t>
    </dgm:pt>
    <dgm:pt modelId="{866C2EA4-07C8-4ABE-953D-8D7C28A0022C}" type="sibTrans" cxnId="{4FB3D13E-DA19-4655-BE02-4D46FA3F05D7}">
      <dgm:prSet/>
      <dgm:spPr/>
      <dgm:t>
        <a:bodyPr/>
        <a:lstStyle/>
        <a:p>
          <a:endParaRPr lang="en-US"/>
        </a:p>
      </dgm:t>
    </dgm:pt>
    <dgm:pt modelId="{D5FCAE1B-D962-47CF-BD9F-31380CBB7F46}" type="pres">
      <dgm:prSet presAssocID="{C37394A2-8480-426E-9C36-FC4008D007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7C7156-15DB-4B43-9B38-BCE1B245B4BC}" type="pres">
      <dgm:prSet presAssocID="{68142DD4-B94C-402E-91C6-3B645B713739}" presName="root" presStyleCnt="0"/>
      <dgm:spPr/>
    </dgm:pt>
    <dgm:pt modelId="{71D27F81-D2A3-4A9C-ADFB-EE0DA118CC92}" type="pres">
      <dgm:prSet presAssocID="{68142DD4-B94C-402E-91C6-3B645B713739}" presName="rootComposite" presStyleCnt="0"/>
      <dgm:spPr/>
    </dgm:pt>
    <dgm:pt modelId="{76D92AB4-8D73-42AB-A5AC-739D6AD3C145}" type="pres">
      <dgm:prSet presAssocID="{68142DD4-B94C-402E-91C6-3B645B713739}" presName="rootText" presStyleLbl="node1" presStyleIdx="0" presStyleCnt="3"/>
      <dgm:spPr/>
    </dgm:pt>
    <dgm:pt modelId="{35983975-E970-4EE4-A2FC-BBAD1EB40765}" type="pres">
      <dgm:prSet presAssocID="{68142DD4-B94C-402E-91C6-3B645B713739}" presName="rootConnector" presStyleLbl="node1" presStyleIdx="0" presStyleCnt="3"/>
      <dgm:spPr/>
    </dgm:pt>
    <dgm:pt modelId="{361BF2D5-F111-46E9-B27F-375F2084F620}" type="pres">
      <dgm:prSet presAssocID="{68142DD4-B94C-402E-91C6-3B645B713739}" presName="childShape" presStyleCnt="0"/>
      <dgm:spPr/>
    </dgm:pt>
    <dgm:pt modelId="{43E3B904-D3C3-4012-AD65-22355B0A5601}" type="pres">
      <dgm:prSet presAssocID="{8E31AC8C-AD01-4232-818F-1484DA0D6661}" presName="root" presStyleCnt="0"/>
      <dgm:spPr/>
    </dgm:pt>
    <dgm:pt modelId="{4F9C92EB-C2DC-493A-9C02-B8E3FB7DB7A1}" type="pres">
      <dgm:prSet presAssocID="{8E31AC8C-AD01-4232-818F-1484DA0D6661}" presName="rootComposite" presStyleCnt="0"/>
      <dgm:spPr/>
    </dgm:pt>
    <dgm:pt modelId="{2DDB4514-52A4-41F3-952E-DABD5E7854F1}" type="pres">
      <dgm:prSet presAssocID="{8E31AC8C-AD01-4232-818F-1484DA0D6661}" presName="rootText" presStyleLbl="node1" presStyleIdx="1" presStyleCnt="3"/>
      <dgm:spPr/>
    </dgm:pt>
    <dgm:pt modelId="{A9F992B3-E4BC-4535-B950-397E3A795519}" type="pres">
      <dgm:prSet presAssocID="{8E31AC8C-AD01-4232-818F-1484DA0D6661}" presName="rootConnector" presStyleLbl="node1" presStyleIdx="1" presStyleCnt="3"/>
      <dgm:spPr/>
    </dgm:pt>
    <dgm:pt modelId="{05B40C0F-71A9-4B95-BBDD-F529821346E5}" type="pres">
      <dgm:prSet presAssocID="{8E31AC8C-AD01-4232-818F-1484DA0D6661}" presName="childShape" presStyleCnt="0"/>
      <dgm:spPr/>
    </dgm:pt>
    <dgm:pt modelId="{9332472B-71D3-430F-9364-5E66458B3429}" type="pres">
      <dgm:prSet presAssocID="{BA8B1F6A-5628-4DF0-B4A4-05EC022849B0}" presName="root" presStyleCnt="0"/>
      <dgm:spPr/>
    </dgm:pt>
    <dgm:pt modelId="{726AC570-9585-4727-A006-4C190EAB0FC8}" type="pres">
      <dgm:prSet presAssocID="{BA8B1F6A-5628-4DF0-B4A4-05EC022849B0}" presName="rootComposite" presStyleCnt="0"/>
      <dgm:spPr/>
    </dgm:pt>
    <dgm:pt modelId="{2981CB2E-0883-47B4-9613-D8BA902CAB1F}" type="pres">
      <dgm:prSet presAssocID="{BA8B1F6A-5628-4DF0-B4A4-05EC022849B0}" presName="rootText" presStyleLbl="node1" presStyleIdx="2" presStyleCnt="3"/>
      <dgm:spPr/>
    </dgm:pt>
    <dgm:pt modelId="{45D00D9B-297F-400B-888D-A1DC3A07E007}" type="pres">
      <dgm:prSet presAssocID="{BA8B1F6A-5628-4DF0-B4A4-05EC022849B0}" presName="rootConnector" presStyleLbl="node1" presStyleIdx="2" presStyleCnt="3"/>
      <dgm:spPr/>
    </dgm:pt>
    <dgm:pt modelId="{AF088B32-B4D4-4CD5-9AE1-CE70DE2396D3}" type="pres">
      <dgm:prSet presAssocID="{BA8B1F6A-5628-4DF0-B4A4-05EC022849B0}" presName="childShape" presStyleCnt="0"/>
      <dgm:spPr/>
    </dgm:pt>
  </dgm:ptLst>
  <dgm:cxnLst>
    <dgm:cxn modelId="{4FB3D13E-DA19-4655-BE02-4D46FA3F05D7}" srcId="{C37394A2-8480-426E-9C36-FC4008D007C8}" destId="{BA8B1F6A-5628-4DF0-B4A4-05EC022849B0}" srcOrd="2" destOrd="0" parTransId="{1C1A0B9F-D467-48F2-8801-DBE518863F9A}" sibTransId="{866C2EA4-07C8-4ABE-953D-8D7C28A0022C}"/>
    <dgm:cxn modelId="{9B5C4E5C-D602-4D6D-97EE-691453432CA7}" type="presOf" srcId="{68142DD4-B94C-402E-91C6-3B645B713739}" destId="{35983975-E970-4EE4-A2FC-BBAD1EB40765}" srcOrd="1" destOrd="0" presId="urn:microsoft.com/office/officeart/2005/8/layout/hierarchy3"/>
    <dgm:cxn modelId="{28230568-1F92-4A22-B956-EA8E32D46655}" srcId="{C37394A2-8480-426E-9C36-FC4008D007C8}" destId="{8E31AC8C-AD01-4232-818F-1484DA0D6661}" srcOrd="1" destOrd="0" parTransId="{F8272AB9-44AD-4C8B-9CE4-EAFEDE818694}" sibTransId="{877BFF2D-02BF-4937-A34B-507A40D9D5C6}"/>
    <dgm:cxn modelId="{4792A271-4EF9-4438-AE37-D6A67D279F18}" type="presOf" srcId="{C37394A2-8480-426E-9C36-FC4008D007C8}" destId="{D5FCAE1B-D962-47CF-BD9F-31380CBB7F46}" srcOrd="0" destOrd="0" presId="urn:microsoft.com/office/officeart/2005/8/layout/hierarchy3"/>
    <dgm:cxn modelId="{78FB4F53-D8F8-4F48-A2F7-E1C3402F752C}" type="presOf" srcId="{68142DD4-B94C-402E-91C6-3B645B713739}" destId="{76D92AB4-8D73-42AB-A5AC-739D6AD3C145}" srcOrd="0" destOrd="0" presId="urn:microsoft.com/office/officeart/2005/8/layout/hierarchy3"/>
    <dgm:cxn modelId="{C5C7589F-8B60-48BE-B7DE-84EC2EBCFE50}" type="presOf" srcId="{BA8B1F6A-5628-4DF0-B4A4-05EC022849B0}" destId="{2981CB2E-0883-47B4-9613-D8BA902CAB1F}" srcOrd="0" destOrd="0" presId="urn:microsoft.com/office/officeart/2005/8/layout/hierarchy3"/>
    <dgm:cxn modelId="{66C660A8-0969-4562-B588-0B2A2C731E7C}" type="presOf" srcId="{8E31AC8C-AD01-4232-818F-1484DA0D6661}" destId="{2DDB4514-52A4-41F3-952E-DABD5E7854F1}" srcOrd="0" destOrd="0" presId="urn:microsoft.com/office/officeart/2005/8/layout/hierarchy3"/>
    <dgm:cxn modelId="{BAE26FEB-052B-4958-B70C-B1318565353F}" type="presOf" srcId="{8E31AC8C-AD01-4232-818F-1484DA0D6661}" destId="{A9F992B3-E4BC-4535-B950-397E3A795519}" srcOrd="1" destOrd="0" presId="urn:microsoft.com/office/officeart/2005/8/layout/hierarchy3"/>
    <dgm:cxn modelId="{E09DDFFE-9B2C-43A8-8B12-75701E9BA2D2}" srcId="{C37394A2-8480-426E-9C36-FC4008D007C8}" destId="{68142DD4-B94C-402E-91C6-3B645B713739}" srcOrd="0" destOrd="0" parTransId="{B4A2FEFA-13EF-4C14-9F99-6FF53F57BB83}" sibTransId="{617833A6-29A9-4DCD-BB53-D60405457BDC}"/>
    <dgm:cxn modelId="{C18EF7FF-EB09-4822-BCDF-E0F66EAA8D1D}" type="presOf" srcId="{BA8B1F6A-5628-4DF0-B4A4-05EC022849B0}" destId="{45D00D9B-297F-400B-888D-A1DC3A07E007}" srcOrd="1" destOrd="0" presId="urn:microsoft.com/office/officeart/2005/8/layout/hierarchy3"/>
    <dgm:cxn modelId="{24392D01-E219-4C7F-86DD-F7831937BAE3}" type="presParOf" srcId="{D5FCAE1B-D962-47CF-BD9F-31380CBB7F46}" destId="{527C7156-15DB-4B43-9B38-BCE1B245B4BC}" srcOrd="0" destOrd="0" presId="urn:microsoft.com/office/officeart/2005/8/layout/hierarchy3"/>
    <dgm:cxn modelId="{92A52B0E-4817-4662-B0FD-B11ACB22C1E6}" type="presParOf" srcId="{527C7156-15DB-4B43-9B38-BCE1B245B4BC}" destId="{71D27F81-D2A3-4A9C-ADFB-EE0DA118CC92}" srcOrd="0" destOrd="0" presId="urn:microsoft.com/office/officeart/2005/8/layout/hierarchy3"/>
    <dgm:cxn modelId="{297429A5-A4CB-4DC1-8E42-03F89D7A7709}" type="presParOf" srcId="{71D27F81-D2A3-4A9C-ADFB-EE0DA118CC92}" destId="{76D92AB4-8D73-42AB-A5AC-739D6AD3C145}" srcOrd="0" destOrd="0" presId="urn:microsoft.com/office/officeart/2005/8/layout/hierarchy3"/>
    <dgm:cxn modelId="{12537A63-AD90-425E-A08C-27FC2DCA2294}" type="presParOf" srcId="{71D27F81-D2A3-4A9C-ADFB-EE0DA118CC92}" destId="{35983975-E970-4EE4-A2FC-BBAD1EB40765}" srcOrd="1" destOrd="0" presId="urn:microsoft.com/office/officeart/2005/8/layout/hierarchy3"/>
    <dgm:cxn modelId="{E7621CBF-9206-432B-A60A-5C688975DADD}" type="presParOf" srcId="{527C7156-15DB-4B43-9B38-BCE1B245B4BC}" destId="{361BF2D5-F111-46E9-B27F-375F2084F620}" srcOrd="1" destOrd="0" presId="urn:microsoft.com/office/officeart/2005/8/layout/hierarchy3"/>
    <dgm:cxn modelId="{2FD05EC4-4E53-4F1D-9DCB-41D8E38C4530}" type="presParOf" srcId="{D5FCAE1B-D962-47CF-BD9F-31380CBB7F46}" destId="{43E3B904-D3C3-4012-AD65-22355B0A5601}" srcOrd="1" destOrd="0" presId="urn:microsoft.com/office/officeart/2005/8/layout/hierarchy3"/>
    <dgm:cxn modelId="{D2124D9E-5510-4A61-8966-E0A8B504A190}" type="presParOf" srcId="{43E3B904-D3C3-4012-AD65-22355B0A5601}" destId="{4F9C92EB-C2DC-493A-9C02-B8E3FB7DB7A1}" srcOrd="0" destOrd="0" presId="urn:microsoft.com/office/officeart/2005/8/layout/hierarchy3"/>
    <dgm:cxn modelId="{0E687D08-4BB7-4EFE-9D62-887EEDDB5C3E}" type="presParOf" srcId="{4F9C92EB-C2DC-493A-9C02-B8E3FB7DB7A1}" destId="{2DDB4514-52A4-41F3-952E-DABD5E7854F1}" srcOrd="0" destOrd="0" presId="urn:microsoft.com/office/officeart/2005/8/layout/hierarchy3"/>
    <dgm:cxn modelId="{AB4E33AE-7F44-4510-AD67-5CDE9317F064}" type="presParOf" srcId="{4F9C92EB-C2DC-493A-9C02-B8E3FB7DB7A1}" destId="{A9F992B3-E4BC-4535-B950-397E3A795519}" srcOrd="1" destOrd="0" presId="urn:microsoft.com/office/officeart/2005/8/layout/hierarchy3"/>
    <dgm:cxn modelId="{E4BDED1E-1935-497E-9973-5BB36F4574E1}" type="presParOf" srcId="{43E3B904-D3C3-4012-AD65-22355B0A5601}" destId="{05B40C0F-71A9-4B95-BBDD-F529821346E5}" srcOrd="1" destOrd="0" presId="urn:microsoft.com/office/officeart/2005/8/layout/hierarchy3"/>
    <dgm:cxn modelId="{4E07D812-113D-4E6D-AE9C-66363521B35D}" type="presParOf" srcId="{D5FCAE1B-D962-47CF-BD9F-31380CBB7F46}" destId="{9332472B-71D3-430F-9364-5E66458B3429}" srcOrd="2" destOrd="0" presId="urn:microsoft.com/office/officeart/2005/8/layout/hierarchy3"/>
    <dgm:cxn modelId="{0016D8DF-1E37-4367-87B2-5F2E49C16340}" type="presParOf" srcId="{9332472B-71D3-430F-9364-5E66458B3429}" destId="{726AC570-9585-4727-A006-4C190EAB0FC8}" srcOrd="0" destOrd="0" presId="urn:microsoft.com/office/officeart/2005/8/layout/hierarchy3"/>
    <dgm:cxn modelId="{8AB07D2D-14BA-443B-BB14-4FCE42B71D1F}" type="presParOf" srcId="{726AC570-9585-4727-A006-4C190EAB0FC8}" destId="{2981CB2E-0883-47B4-9613-D8BA902CAB1F}" srcOrd="0" destOrd="0" presId="urn:microsoft.com/office/officeart/2005/8/layout/hierarchy3"/>
    <dgm:cxn modelId="{A316E4A5-EB62-4B60-B332-520EF5D7F633}" type="presParOf" srcId="{726AC570-9585-4727-A006-4C190EAB0FC8}" destId="{45D00D9B-297F-400B-888D-A1DC3A07E007}" srcOrd="1" destOrd="0" presId="urn:microsoft.com/office/officeart/2005/8/layout/hierarchy3"/>
    <dgm:cxn modelId="{D09C7EBB-6135-462D-B93E-205AAE4CE2CF}" type="presParOf" srcId="{9332472B-71D3-430F-9364-5E66458B3429}" destId="{AF088B32-B4D4-4CD5-9AE1-CE70DE2396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EC2B07-40F2-4DE6-AA6E-32BFAE0BF6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CBFD8F-34DC-4B51-B8F1-CDE2CADC7BE4}">
      <dgm:prSet/>
      <dgm:spPr/>
      <dgm:t>
        <a:bodyPr/>
        <a:lstStyle/>
        <a:p>
          <a:r>
            <a:rPr lang="en-US" dirty="0"/>
            <a:t>Concerns: reputational risk, speed, optics.</a:t>
          </a:r>
        </a:p>
      </dgm:t>
    </dgm:pt>
    <dgm:pt modelId="{691997BF-1209-4BBB-BF88-FB91984C4D43}" type="parTrans" cxnId="{D75B1491-858A-4A28-AD55-FABB2C229E6A}">
      <dgm:prSet/>
      <dgm:spPr/>
      <dgm:t>
        <a:bodyPr/>
        <a:lstStyle/>
        <a:p>
          <a:endParaRPr lang="en-US"/>
        </a:p>
      </dgm:t>
    </dgm:pt>
    <dgm:pt modelId="{149A2D2D-90E7-4F31-956B-48FCDAA63A95}" type="sibTrans" cxnId="{D75B1491-858A-4A28-AD55-FABB2C229E6A}">
      <dgm:prSet/>
      <dgm:spPr/>
      <dgm:t>
        <a:bodyPr/>
        <a:lstStyle/>
        <a:p>
          <a:endParaRPr lang="en-US"/>
        </a:p>
      </dgm:t>
    </dgm:pt>
    <dgm:pt modelId="{06E0A196-068C-45AE-B02F-6B365ACFCF43}">
      <dgm:prSet/>
      <dgm:spPr/>
      <dgm:t>
        <a:bodyPr/>
        <a:lstStyle/>
        <a:p>
          <a:r>
            <a:rPr lang="en-US" dirty="0"/>
            <a:t>Accommodate: one-pager; heat map; clear decision asks.</a:t>
          </a:r>
        </a:p>
      </dgm:t>
    </dgm:pt>
    <dgm:pt modelId="{E4CDD56D-B895-4DA7-9576-49DE71E30ECF}" type="parTrans" cxnId="{C8FF352C-6568-4764-906C-9F63FBB5AD64}">
      <dgm:prSet/>
      <dgm:spPr/>
      <dgm:t>
        <a:bodyPr/>
        <a:lstStyle/>
        <a:p>
          <a:endParaRPr lang="en-US"/>
        </a:p>
      </dgm:t>
    </dgm:pt>
    <dgm:pt modelId="{2E218515-DEFD-4B04-B98C-B03B6A0853D8}" type="sibTrans" cxnId="{C8FF352C-6568-4764-906C-9F63FBB5AD64}">
      <dgm:prSet/>
      <dgm:spPr/>
      <dgm:t>
        <a:bodyPr/>
        <a:lstStyle/>
        <a:p>
          <a:endParaRPr lang="en-US"/>
        </a:p>
      </dgm:t>
    </dgm:pt>
    <dgm:pt modelId="{B3026C2A-A722-4642-9208-64890EC57D39}">
      <dgm:prSet/>
      <dgm:spPr/>
      <dgm:t>
        <a:bodyPr/>
        <a:lstStyle/>
        <a:p>
          <a:r>
            <a:rPr lang="en-US" dirty="0"/>
            <a:t>Script: 'Two paths: low cost/medium risk vs. moderate cost/low risk—preference?'</a:t>
          </a:r>
        </a:p>
      </dgm:t>
    </dgm:pt>
    <dgm:pt modelId="{20C7C536-8F2E-45D7-B5D3-F873ACC7954A}" type="parTrans" cxnId="{16BE7B88-6461-4BCB-B792-AE6D66DFF8C9}">
      <dgm:prSet/>
      <dgm:spPr/>
      <dgm:t>
        <a:bodyPr/>
        <a:lstStyle/>
        <a:p>
          <a:endParaRPr lang="en-US"/>
        </a:p>
      </dgm:t>
    </dgm:pt>
    <dgm:pt modelId="{5C77589D-7090-4F06-BBA6-3DD8DC81ADEC}" type="sibTrans" cxnId="{16BE7B88-6461-4BCB-B792-AE6D66DFF8C9}">
      <dgm:prSet/>
      <dgm:spPr/>
      <dgm:t>
        <a:bodyPr/>
        <a:lstStyle/>
        <a:p>
          <a:endParaRPr lang="en-US"/>
        </a:p>
      </dgm:t>
    </dgm:pt>
    <dgm:pt modelId="{832A9B88-755A-4372-B36C-3F66D596B80B}" type="pres">
      <dgm:prSet presAssocID="{ABEC2B07-40F2-4DE6-AA6E-32BFAE0BF618}" presName="root" presStyleCnt="0">
        <dgm:presLayoutVars>
          <dgm:dir/>
          <dgm:resizeHandles val="exact"/>
        </dgm:presLayoutVars>
      </dgm:prSet>
      <dgm:spPr/>
    </dgm:pt>
    <dgm:pt modelId="{446526A5-8282-4952-8EA2-0B5B0FF076B4}" type="pres">
      <dgm:prSet presAssocID="{DBCBFD8F-34DC-4B51-B8F1-CDE2CADC7BE4}" presName="compNode" presStyleCnt="0"/>
      <dgm:spPr/>
    </dgm:pt>
    <dgm:pt modelId="{C672D98C-FC1C-4B86-98B8-708151B08BC9}" type="pres">
      <dgm:prSet presAssocID="{DBCBFD8F-34DC-4B51-B8F1-CDE2CADC7BE4}" presName="bgRect" presStyleLbl="bgShp" presStyleIdx="0" presStyleCnt="3"/>
      <dgm:spPr/>
    </dgm:pt>
    <dgm:pt modelId="{23F5C811-CE1E-4B2C-A470-C5F2A1DC6D41}" type="pres">
      <dgm:prSet presAssocID="{DBCBFD8F-34DC-4B51-B8F1-CDE2CADC7BE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55D3B7C1-05D3-4643-8019-0F0E7FF58F3D}" type="pres">
      <dgm:prSet presAssocID="{DBCBFD8F-34DC-4B51-B8F1-CDE2CADC7BE4}" presName="spaceRect" presStyleCnt="0"/>
      <dgm:spPr/>
    </dgm:pt>
    <dgm:pt modelId="{C4077966-67E3-49D1-A628-34AD09B693B3}" type="pres">
      <dgm:prSet presAssocID="{DBCBFD8F-34DC-4B51-B8F1-CDE2CADC7BE4}" presName="parTx" presStyleLbl="revTx" presStyleIdx="0" presStyleCnt="3">
        <dgm:presLayoutVars>
          <dgm:chMax val="0"/>
          <dgm:chPref val="0"/>
        </dgm:presLayoutVars>
      </dgm:prSet>
      <dgm:spPr/>
    </dgm:pt>
    <dgm:pt modelId="{0FA54FBA-D835-40F8-BC5B-AF0C01F928B6}" type="pres">
      <dgm:prSet presAssocID="{149A2D2D-90E7-4F31-956B-48FCDAA63A95}" presName="sibTrans" presStyleCnt="0"/>
      <dgm:spPr/>
    </dgm:pt>
    <dgm:pt modelId="{79A55035-4648-4E47-A544-27305544B884}" type="pres">
      <dgm:prSet presAssocID="{06E0A196-068C-45AE-B02F-6B365ACFCF43}" presName="compNode" presStyleCnt="0"/>
      <dgm:spPr/>
    </dgm:pt>
    <dgm:pt modelId="{F8C79C3B-07BF-4798-A82B-4E1C3D2CBF06}" type="pres">
      <dgm:prSet presAssocID="{06E0A196-068C-45AE-B02F-6B365ACFCF43}" presName="bgRect" presStyleLbl="bgShp" presStyleIdx="1" presStyleCnt="3"/>
      <dgm:spPr/>
    </dgm:pt>
    <dgm:pt modelId="{52A96D70-B07B-4E2C-B4F0-7B2607C8CD58}" type="pres">
      <dgm:prSet presAssocID="{06E0A196-068C-45AE-B02F-6B365ACFCF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BC42BDF-3195-4DAF-9AF2-3A3F2D4C4E4F}" type="pres">
      <dgm:prSet presAssocID="{06E0A196-068C-45AE-B02F-6B365ACFCF43}" presName="spaceRect" presStyleCnt="0"/>
      <dgm:spPr/>
    </dgm:pt>
    <dgm:pt modelId="{239AD391-77FE-4F58-8587-56A68EB1009F}" type="pres">
      <dgm:prSet presAssocID="{06E0A196-068C-45AE-B02F-6B365ACFCF43}" presName="parTx" presStyleLbl="revTx" presStyleIdx="1" presStyleCnt="3">
        <dgm:presLayoutVars>
          <dgm:chMax val="0"/>
          <dgm:chPref val="0"/>
        </dgm:presLayoutVars>
      </dgm:prSet>
      <dgm:spPr/>
    </dgm:pt>
    <dgm:pt modelId="{D39F9373-2198-483C-BF44-2233EE7E8C37}" type="pres">
      <dgm:prSet presAssocID="{2E218515-DEFD-4B04-B98C-B03B6A0853D8}" presName="sibTrans" presStyleCnt="0"/>
      <dgm:spPr/>
    </dgm:pt>
    <dgm:pt modelId="{CA69560C-B8DA-4006-A687-8AC1139AF615}" type="pres">
      <dgm:prSet presAssocID="{B3026C2A-A722-4642-9208-64890EC57D39}" presName="compNode" presStyleCnt="0"/>
      <dgm:spPr/>
    </dgm:pt>
    <dgm:pt modelId="{1C832743-952E-4B03-A22F-2A57FD75D8FE}" type="pres">
      <dgm:prSet presAssocID="{B3026C2A-A722-4642-9208-64890EC57D39}" presName="bgRect" presStyleLbl="bgShp" presStyleIdx="2" presStyleCnt="3"/>
      <dgm:spPr/>
    </dgm:pt>
    <dgm:pt modelId="{51E43860-E525-4CF3-AB7B-DC5BB90D7EAF}" type="pres">
      <dgm:prSet presAssocID="{B3026C2A-A722-4642-9208-64890EC57D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5B57526-3E62-4D36-A644-7344894B51C8}" type="pres">
      <dgm:prSet presAssocID="{B3026C2A-A722-4642-9208-64890EC57D39}" presName="spaceRect" presStyleCnt="0"/>
      <dgm:spPr/>
    </dgm:pt>
    <dgm:pt modelId="{1B6F5E0B-7D19-4B29-88D1-970168512B4A}" type="pres">
      <dgm:prSet presAssocID="{B3026C2A-A722-4642-9208-64890EC57D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095215-0064-4193-BF1F-344B0A5812AE}" type="presOf" srcId="{06E0A196-068C-45AE-B02F-6B365ACFCF43}" destId="{239AD391-77FE-4F58-8587-56A68EB1009F}" srcOrd="0" destOrd="0" presId="urn:microsoft.com/office/officeart/2018/2/layout/IconVerticalSolidList"/>
    <dgm:cxn modelId="{89D0712B-2C98-443B-9EAD-59E158E96F9A}" type="presOf" srcId="{DBCBFD8F-34DC-4B51-B8F1-CDE2CADC7BE4}" destId="{C4077966-67E3-49D1-A628-34AD09B693B3}" srcOrd="0" destOrd="0" presId="urn:microsoft.com/office/officeart/2018/2/layout/IconVerticalSolidList"/>
    <dgm:cxn modelId="{C8FF352C-6568-4764-906C-9F63FBB5AD64}" srcId="{ABEC2B07-40F2-4DE6-AA6E-32BFAE0BF618}" destId="{06E0A196-068C-45AE-B02F-6B365ACFCF43}" srcOrd="1" destOrd="0" parTransId="{E4CDD56D-B895-4DA7-9576-49DE71E30ECF}" sibTransId="{2E218515-DEFD-4B04-B98C-B03B6A0853D8}"/>
    <dgm:cxn modelId="{77B4CC5B-938B-4C9F-960D-676CF6588404}" type="presOf" srcId="{B3026C2A-A722-4642-9208-64890EC57D39}" destId="{1B6F5E0B-7D19-4B29-88D1-970168512B4A}" srcOrd="0" destOrd="0" presId="urn:microsoft.com/office/officeart/2018/2/layout/IconVerticalSolidList"/>
    <dgm:cxn modelId="{16BE7B88-6461-4BCB-B792-AE6D66DFF8C9}" srcId="{ABEC2B07-40F2-4DE6-AA6E-32BFAE0BF618}" destId="{B3026C2A-A722-4642-9208-64890EC57D39}" srcOrd="2" destOrd="0" parTransId="{20C7C536-8F2E-45D7-B5D3-F873ACC7954A}" sibTransId="{5C77589D-7090-4F06-BBA6-3DD8DC81ADEC}"/>
    <dgm:cxn modelId="{D75B1491-858A-4A28-AD55-FABB2C229E6A}" srcId="{ABEC2B07-40F2-4DE6-AA6E-32BFAE0BF618}" destId="{DBCBFD8F-34DC-4B51-B8F1-CDE2CADC7BE4}" srcOrd="0" destOrd="0" parTransId="{691997BF-1209-4BBB-BF88-FB91984C4D43}" sibTransId="{149A2D2D-90E7-4F31-956B-48FCDAA63A95}"/>
    <dgm:cxn modelId="{2762A2EA-CE67-49C4-AB4B-45E296AF572B}" type="presOf" srcId="{ABEC2B07-40F2-4DE6-AA6E-32BFAE0BF618}" destId="{832A9B88-755A-4372-B36C-3F66D596B80B}" srcOrd="0" destOrd="0" presId="urn:microsoft.com/office/officeart/2018/2/layout/IconVerticalSolidList"/>
    <dgm:cxn modelId="{A8D87C3C-8F99-4C7F-98B6-5CAC1D58390C}" type="presParOf" srcId="{832A9B88-755A-4372-B36C-3F66D596B80B}" destId="{446526A5-8282-4952-8EA2-0B5B0FF076B4}" srcOrd="0" destOrd="0" presId="urn:microsoft.com/office/officeart/2018/2/layout/IconVerticalSolidList"/>
    <dgm:cxn modelId="{5FC874D8-D345-41BE-9D59-28A50F5D78FC}" type="presParOf" srcId="{446526A5-8282-4952-8EA2-0B5B0FF076B4}" destId="{C672D98C-FC1C-4B86-98B8-708151B08BC9}" srcOrd="0" destOrd="0" presId="urn:microsoft.com/office/officeart/2018/2/layout/IconVerticalSolidList"/>
    <dgm:cxn modelId="{F286AC8F-DF20-4DB4-8311-10320B3917BB}" type="presParOf" srcId="{446526A5-8282-4952-8EA2-0B5B0FF076B4}" destId="{23F5C811-CE1E-4B2C-A470-C5F2A1DC6D41}" srcOrd="1" destOrd="0" presId="urn:microsoft.com/office/officeart/2018/2/layout/IconVerticalSolidList"/>
    <dgm:cxn modelId="{657CD136-55F3-4DE3-B4B1-DAE3FCB36BF0}" type="presParOf" srcId="{446526A5-8282-4952-8EA2-0B5B0FF076B4}" destId="{55D3B7C1-05D3-4643-8019-0F0E7FF58F3D}" srcOrd="2" destOrd="0" presId="urn:microsoft.com/office/officeart/2018/2/layout/IconVerticalSolidList"/>
    <dgm:cxn modelId="{F9381A2B-7DB7-4C6A-8581-A94D0348BD4A}" type="presParOf" srcId="{446526A5-8282-4952-8EA2-0B5B0FF076B4}" destId="{C4077966-67E3-49D1-A628-34AD09B693B3}" srcOrd="3" destOrd="0" presId="urn:microsoft.com/office/officeart/2018/2/layout/IconVerticalSolidList"/>
    <dgm:cxn modelId="{1CF24022-9254-4F81-B1ED-40B38D934122}" type="presParOf" srcId="{832A9B88-755A-4372-B36C-3F66D596B80B}" destId="{0FA54FBA-D835-40F8-BC5B-AF0C01F928B6}" srcOrd="1" destOrd="0" presId="urn:microsoft.com/office/officeart/2018/2/layout/IconVerticalSolidList"/>
    <dgm:cxn modelId="{CDF6506E-DF02-4829-B774-059060F9D0A3}" type="presParOf" srcId="{832A9B88-755A-4372-B36C-3F66D596B80B}" destId="{79A55035-4648-4E47-A544-27305544B884}" srcOrd="2" destOrd="0" presId="urn:microsoft.com/office/officeart/2018/2/layout/IconVerticalSolidList"/>
    <dgm:cxn modelId="{B8666DBA-801B-4822-806B-8B219F6AE9D9}" type="presParOf" srcId="{79A55035-4648-4E47-A544-27305544B884}" destId="{F8C79C3B-07BF-4798-A82B-4E1C3D2CBF06}" srcOrd="0" destOrd="0" presId="urn:microsoft.com/office/officeart/2018/2/layout/IconVerticalSolidList"/>
    <dgm:cxn modelId="{A0209FA3-419B-400F-AC05-3B6AE7033569}" type="presParOf" srcId="{79A55035-4648-4E47-A544-27305544B884}" destId="{52A96D70-B07B-4E2C-B4F0-7B2607C8CD58}" srcOrd="1" destOrd="0" presId="urn:microsoft.com/office/officeart/2018/2/layout/IconVerticalSolidList"/>
    <dgm:cxn modelId="{7390ED66-61D9-4BE3-8E0C-20659B9A9C95}" type="presParOf" srcId="{79A55035-4648-4E47-A544-27305544B884}" destId="{5BC42BDF-3195-4DAF-9AF2-3A3F2D4C4E4F}" srcOrd="2" destOrd="0" presId="urn:microsoft.com/office/officeart/2018/2/layout/IconVerticalSolidList"/>
    <dgm:cxn modelId="{08F19387-A26F-4458-B7CB-995D1DA60D72}" type="presParOf" srcId="{79A55035-4648-4E47-A544-27305544B884}" destId="{239AD391-77FE-4F58-8587-56A68EB1009F}" srcOrd="3" destOrd="0" presId="urn:microsoft.com/office/officeart/2018/2/layout/IconVerticalSolidList"/>
    <dgm:cxn modelId="{CB5F7894-5261-44D6-A0C5-96D288F53840}" type="presParOf" srcId="{832A9B88-755A-4372-B36C-3F66D596B80B}" destId="{D39F9373-2198-483C-BF44-2233EE7E8C37}" srcOrd="3" destOrd="0" presId="urn:microsoft.com/office/officeart/2018/2/layout/IconVerticalSolidList"/>
    <dgm:cxn modelId="{FEFC7DC2-F04E-4090-86E3-05FF080AC090}" type="presParOf" srcId="{832A9B88-755A-4372-B36C-3F66D596B80B}" destId="{CA69560C-B8DA-4006-A687-8AC1139AF615}" srcOrd="4" destOrd="0" presId="urn:microsoft.com/office/officeart/2018/2/layout/IconVerticalSolidList"/>
    <dgm:cxn modelId="{DF8B33D3-61B8-47DE-9AD8-09802195F121}" type="presParOf" srcId="{CA69560C-B8DA-4006-A687-8AC1139AF615}" destId="{1C832743-952E-4B03-A22F-2A57FD75D8FE}" srcOrd="0" destOrd="0" presId="urn:microsoft.com/office/officeart/2018/2/layout/IconVerticalSolidList"/>
    <dgm:cxn modelId="{F05D4D84-4757-404D-ACF1-536DDB7E0436}" type="presParOf" srcId="{CA69560C-B8DA-4006-A687-8AC1139AF615}" destId="{51E43860-E525-4CF3-AB7B-DC5BB90D7EAF}" srcOrd="1" destOrd="0" presId="urn:microsoft.com/office/officeart/2018/2/layout/IconVerticalSolidList"/>
    <dgm:cxn modelId="{5AB255AC-CAB2-4D96-881C-908BAB6A12AC}" type="presParOf" srcId="{CA69560C-B8DA-4006-A687-8AC1139AF615}" destId="{75B57526-3E62-4D36-A644-7344894B51C8}" srcOrd="2" destOrd="0" presId="urn:microsoft.com/office/officeart/2018/2/layout/IconVerticalSolidList"/>
    <dgm:cxn modelId="{75757B20-53B1-4DED-9986-660F019FE39D}" type="presParOf" srcId="{CA69560C-B8DA-4006-A687-8AC1139AF615}" destId="{1B6F5E0B-7D19-4B29-88D1-970168512B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E7631D0-C9EF-42A1-9D27-1E17D8D03E3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B425DB-68E3-4AD2-B3D8-41E41282D65C}">
      <dgm:prSet/>
      <dgm:spPr/>
      <dgm:t>
        <a:bodyPr/>
        <a:lstStyle/>
        <a:p>
          <a:r>
            <a:rPr lang="en-US" dirty="0"/>
            <a:t>Concerns: recruiting windows, eligibility, urgency.</a:t>
          </a:r>
        </a:p>
      </dgm:t>
    </dgm:pt>
    <dgm:pt modelId="{1927C9AB-A7A2-46F3-A92B-B2CDC5393254}" type="parTrans" cxnId="{8AD010C7-E7FB-4814-88DB-F613E3335341}">
      <dgm:prSet/>
      <dgm:spPr/>
      <dgm:t>
        <a:bodyPr/>
        <a:lstStyle/>
        <a:p>
          <a:endParaRPr lang="en-US"/>
        </a:p>
      </dgm:t>
    </dgm:pt>
    <dgm:pt modelId="{04AD6C2C-888D-4171-9CA9-1FB55C8F2D80}" type="sibTrans" cxnId="{8AD010C7-E7FB-4814-88DB-F613E3335341}">
      <dgm:prSet/>
      <dgm:spPr/>
      <dgm:t>
        <a:bodyPr/>
        <a:lstStyle/>
        <a:p>
          <a:endParaRPr lang="en-US"/>
        </a:p>
      </dgm:t>
    </dgm:pt>
    <dgm:pt modelId="{7142E629-E099-410D-AB5D-850061081E83}">
      <dgm:prSet/>
      <dgm:spPr/>
      <dgm:t>
        <a:bodyPr/>
        <a:lstStyle/>
        <a:p>
          <a:r>
            <a:rPr lang="en-US" dirty="0"/>
            <a:t>Accommodate: BLUF (BOTTO LINE UP FRONT) first; safety &amp; eligibility framing; 15-minute huddles.</a:t>
          </a:r>
        </a:p>
      </dgm:t>
    </dgm:pt>
    <dgm:pt modelId="{F968D000-677C-418D-AB3A-AC701988AF54}" type="parTrans" cxnId="{C153360E-DCBC-43C4-A356-899F45BA83DE}">
      <dgm:prSet/>
      <dgm:spPr/>
      <dgm:t>
        <a:bodyPr/>
        <a:lstStyle/>
        <a:p>
          <a:endParaRPr lang="en-US"/>
        </a:p>
      </dgm:t>
    </dgm:pt>
    <dgm:pt modelId="{085CD61A-AA58-44E8-B219-CA0AC2F6F913}" type="sibTrans" cxnId="{C153360E-DCBC-43C4-A356-899F45BA83DE}">
      <dgm:prSet/>
      <dgm:spPr/>
      <dgm:t>
        <a:bodyPr/>
        <a:lstStyle/>
        <a:p>
          <a:endParaRPr lang="en-US"/>
        </a:p>
      </dgm:t>
    </dgm:pt>
    <dgm:pt modelId="{2EF459F1-4285-400C-A8F7-50001396BCDE}">
      <dgm:prSet/>
      <dgm:spPr/>
      <dgm:t>
        <a:bodyPr/>
        <a:lstStyle/>
        <a:p>
          <a:r>
            <a:rPr lang="en-US" dirty="0"/>
            <a:t>Script: 'To keep athletes eligible, here’s a 3-step fix that won’t touch practice time.'</a:t>
          </a:r>
        </a:p>
      </dgm:t>
    </dgm:pt>
    <dgm:pt modelId="{3027DB48-1167-4410-BCD7-D0B5210CE582}" type="parTrans" cxnId="{4CEBB626-61AC-457C-86E8-0870B0C20D3B}">
      <dgm:prSet/>
      <dgm:spPr/>
      <dgm:t>
        <a:bodyPr/>
        <a:lstStyle/>
        <a:p>
          <a:endParaRPr lang="en-US"/>
        </a:p>
      </dgm:t>
    </dgm:pt>
    <dgm:pt modelId="{28BC95BC-59E0-4155-8001-F9753F55661B}" type="sibTrans" cxnId="{4CEBB626-61AC-457C-86E8-0870B0C20D3B}">
      <dgm:prSet/>
      <dgm:spPr/>
      <dgm:t>
        <a:bodyPr/>
        <a:lstStyle/>
        <a:p>
          <a:endParaRPr lang="en-US"/>
        </a:p>
      </dgm:t>
    </dgm:pt>
    <dgm:pt modelId="{1217F3E7-B74B-4255-910B-959D29CEE3A5}" type="pres">
      <dgm:prSet presAssocID="{4E7631D0-C9EF-42A1-9D27-1E17D8D03E35}" presName="root" presStyleCnt="0">
        <dgm:presLayoutVars>
          <dgm:dir/>
          <dgm:resizeHandles val="exact"/>
        </dgm:presLayoutVars>
      </dgm:prSet>
      <dgm:spPr/>
    </dgm:pt>
    <dgm:pt modelId="{7395CC7E-E4F0-4D90-ACBB-C09E6DD08602}" type="pres">
      <dgm:prSet presAssocID="{C0B425DB-68E3-4AD2-B3D8-41E41282D65C}" presName="compNode" presStyleCnt="0"/>
      <dgm:spPr/>
    </dgm:pt>
    <dgm:pt modelId="{114EB383-7CDE-491B-A0FC-5BB111791E22}" type="pres">
      <dgm:prSet presAssocID="{C0B425DB-68E3-4AD2-B3D8-41E41282D65C}" presName="bgRect" presStyleLbl="bgShp" presStyleIdx="0" presStyleCnt="3"/>
      <dgm:spPr/>
    </dgm:pt>
    <dgm:pt modelId="{48F157B3-B2A9-4B31-B912-062297361AE6}" type="pres">
      <dgm:prSet presAssocID="{C0B425DB-68E3-4AD2-B3D8-41E41282D65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"/>
        </a:ext>
      </dgm:extLst>
    </dgm:pt>
    <dgm:pt modelId="{F485291F-7DBC-4901-BA3F-4690E820914F}" type="pres">
      <dgm:prSet presAssocID="{C0B425DB-68E3-4AD2-B3D8-41E41282D65C}" presName="spaceRect" presStyleCnt="0"/>
      <dgm:spPr/>
    </dgm:pt>
    <dgm:pt modelId="{F47C523D-B592-4965-9F89-753C40DC7A04}" type="pres">
      <dgm:prSet presAssocID="{C0B425DB-68E3-4AD2-B3D8-41E41282D65C}" presName="parTx" presStyleLbl="revTx" presStyleIdx="0" presStyleCnt="3">
        <dgm:presLayoutVars>
          <dgm:chMax val="0"/>
          <dgm:chPref val="0"/>
        </dgm:presLayoutVars>
      </dgm:prSet>
      <dgm:spPr/>
    </dgm:pt>
    <dgm:pt modelId="{23DFEFEB-972E-44D9-BF2C-5653BF516976}" type="pres">
      <dgm:prSet presAssocID="{04AD6C2C-888D-4171-9CA9-1FB55C8F2D80}" presName="sibTrans" presStyleCnt="0"/>
      <dgm:spPr/>
    </dgm:pt>
    <dgm:pt modelId="{2F93BFA7-DC08-4771-9A93-E7464BB22A57}" type="pres">
      <dgm:prSet presAssocID="{7142E629-E099-410D-AB5D-850061081E83}" presName="compNode" presStyleCnt="0"/>
      <dgm:spPr/>
    </dgm:pt>
    <dgm:pt modelId="{64E1F7EE-517D-49E2-840F-9E3294DDDDBB}" type="pres">
      <dgm:prSet presAssocID="{7142E629-E099-410D-AB5D-850061081E83}" presName="bgRect" presStyleLbl="bgShp" presStyleIdx="1" presStyleCnt="3"/>
      <dgm:spPr/>
    </dgm:pt>
    <dgm:pt modelId="{7B68BAFA-A233-44C2-8473-968437B5E55E}" type="pres">
      <dgm:prSet presAssocID="{7142E629-E099-410D-AB5D-850061081E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1A264F42-2244-4368-8AE0-93818F261802}" type="pres">
      <dgm:prSet presAssocID="{7142E629-E099-410D-AB5D-850061081E83}" presName="spaceRect" presStyleCnt="0"/>
      <dgm:spPr/>
    </dgm:pt>
    <dgm:pt modelId="{62C546C8-B316-469D-9685-87DCF9B602B7}" type="pres">
      <dgm:prSet presAssocID="{7142E629-E099-410D-AB5D-850061081E83}" presName="parTx" presStyleLbl="revTx" presStyleIdx="1" presStyleCnt="3">
        <dgm:presLayoutVars>
          <dgm:chMax val="0"/>
          <dgm:chPref val="0"/>
        </dgm:presLayoutVars>
      </dgm:prSet>
      <dgm:spPr/>
    </dgm:pt>
    <dgm:pt modelId="{34B5CCFC-48CE-441A-A920-F90AF25CBE37}" type="pres">
      <dgm:prSet presAssocID="{085CD61A-AA58-44E8-B219-CA0AC2F6F913}" presName="sibTrans" presStyleCnt="0"/>
      <dgm:spPr/>
    </dgm:pt>
    <dgm:pt modelId="{DFDDC0F4-672E-407B-A1FB-0A34A32B6D3A}" type="pres">
      <dgm:prSet presAssocID="{2EF459F1-4285-400C-A8F7-50001396BCDE}" presName="compNode" presStyleCnt="0"/>
      <dgm:spPr/>
    </dgm:pt>
    <dgm:pt modelId="{2EDEDABF-BE48-467B-A7BB-8E422F9D51E3}" type="pres">
      <dgm:prSet presAssocID="{2EF459F1-4285-400C-A8F7-50001396BCDE}" presName="bgRect" presStyleLbl="bgShp" presStyleIdx="2" presStyleCnt="3"/>
      <dgm:spPr/>
    </dgm:pt>
    <dgm:pt modelId="{A3FCBB1A-4C4E-49FF-B7B5-5CCA3D631DF8}" type="pres">
      <dgm:prSet presAssocID="{2EF459F1-4285-400C-A8F7-50001396BC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7000FB13-A974-4C0C-B360-5B31A2736D9C}" type="pres">
      <dgm:prSet presAssocID="{2EF459F1-4285-400C-A8F7-50001396BCDE}" presName="spaceRect" presStyleCnt="0"/>
      <dgm:spPr/>
    </dgm:pt>
    <dgm:pt modelId="{B778EE9C-E677-4074-ACA7-FA8B3AF7F992}" type="pres">
      <dgm:prSet presAssocID="{2EF459F1-4285-400C-A8F7-50001396BC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153360E-DCBC-43C4-A356-899F45BA83DE}" srcId="{4E7631D0-C9EF-42A1-9D27-1E17D8D03E35}" destId="{7142E629-E099-410D-AB5D-850061081E83}" srcOrd="1" destOrd="0" parTransId="{F968D000-677C-418D-AB3A-AC701988AF54}" sibTransId="{085CD61A-AA58-44E8-B219-CA0AC2F6F913}"/>
    <dgm:cxn modelId="{4CEBB626-61AC-457C-86E8-0870B0C20D3B}" srcId="{4E7631D0-C9EF-42A1-9D27-1E17D8D03E35}" destId="{2EF459F1-4285-400C-A8F7-50001396BCDE}" srcOrd="2" destOrd="0" parTransId="{3027DB48-1167-4410-BCD7-D0B5210CE582}" sibTransId="{28BC95BC-59E0-4155-8001-F9753F55661B}"/>
    <dgm:cxn modelId="{96CD1250-59F0-45E8-8C7C-244819E92C0C}" type="presOf" srcId="{2EF459F1-4285-400C-A8F7-50001396BCDE}" destId="{B778EE9C-E677-4074-ACA7-FA8B3AF7F992}" srcOrd="0" destOrd="0" presId="urn:microsoft.com/office/officeart/2018/2/layout/IconVerticalSolidList"/>
    <dgm:cxn modelId="{7FAA1F84-A3EA-4AF9-9599-B0A283C29E07}" type="presOf" srcId="{4E7631D0-C9EF-42A1-9D27-1E17D8D03E35}" destId="{1217F3E7-B74B-4255-910B-959D29CEE3A5}" srcOrd="0" destOrd="0" presId="urn:microsoft.com/office/officeart/2018/2/layout/IconVerticalSolidList"/>
    <dgm:cxn modelId="{5E6072B5-7DA5-48EA-9D7B-DE781F70E6EA}" type="presOf" srcId="{C0B425DB-68E3-4AD2-B3D8-41E41282D65C}" destId="{F47C523D-B592-4965-9F89-753C40DC7A04}" srcOrd="0" destOrd="0" presId="urn:microsoft.com/office/officeart/2018/2/layout/IconVerticalSolidList"/>
    <dgm:cxn modelId="{8AD010C7-E7FB-4814-88DB-F613E3335341}" srcId="{4E7631D0-C9EF-42A1-9D27-1E17D8D03E35}" destId="{C0B425DB-68E3-4AD2-B3D8-41E41282D65C}" srcOrd="0" destOrd="0" parTransId="{1927C9AB-A7A2-46F3-A92B-B2CDC5393254}" sibTransId="{04AD6C2C-888D-4171-9CA9-1FB55C8F2D80}"/>
    <dgm:cxn modelId="{543DEBDB-7B97-4D5D-9830-E82BAE054D99}" type="presOf" srcId="{7142E629-E099-410D-AB5D-850061081E83}" destId="{62C546C8-B316-469D-9685-87DCF9B602B7}" srcOrd="0" destOrd="0" presId="urn:microsoft.com/office/officeart/2018/2/layout/IconVerticalSolidList"/>
    <dgm:cxn modelId="{65A3B322-C067-4F31-A602-83404CC4C6D3}" type="presParOf" srcId="{1217F3E7-B74B-4255-910B-959D29CEE3A5}" destId="{7395CC7E-E4F0-4D90-ACBB-C09E6DD08602}" srcOrd="0" destOrd="0" presId="urn:microsoft.com/office/officeart/2018/2/layout/IconVerticalSolidList"/>
    <dgm:cxn modelId="{0412764C-08EE-4C8A-AE8E-65EA6624CB5A}" type="presParOf" srcId="{7395CC7E-E4F0-4D90-ACBB-C09E6DD08602}" destId="{114EB383-7CDE-491B-A0FC-5BB111791E22}" srcOrd="0" destOrd="0" presId="urn:microsoft.com/office/officeart/2018/2/layout/IconVerticalSolidList"/>
    <dgm:cxn modelId="{CAF77458-ED44-46D8-96A8-3ED8CD332A0C}" type="presParOf" srcId="{7395CC7E-E4F0-4D90-ACBB-C09E6DD08602}" destId="{48F157B3-B2A9-4B31-B912-062297361AE6}" srcOrd="1" destOrd="0" presId="urn:microsoft.com/office/officeart/2018/2/layout/IconVerticalSolidList"/>
    <dgm:cxn modelId="{9B32CF29-62FF-496D-ABCC-F4BAA526EAC4}" type="presParOf" srcId="{7395CC7E-E4F0-4D90-ACBB-C09E6DD08602}" destId="{F485291F-7DBC-4901-BA3F-4690E820914F}" srcOrd="2" destOrd="0" presId="urn:microsoft.com/office/officeart/2018/2/layout/IconVerticalSolidList"/>
    <dgm:cxn modelId="{BD88BEFB-2CA8-4163-A65C-12AC02E8AAC3}" type="presParOf" srcId="{7395CC7E-E4F0-4D90-ACBB-C09E6DD08602}" destId="{F47C523D-B592-4965-9F89-753C40DC7A04}" srcOrd="3" destOrd="0" presId="urn:microsoft.com/office/officeart/2018/2/layout/IconVerticalSolidList"/>
    <dgm:cxn modelId="{89B5C161-3182-4CBF-9535-A89C0A873EE9}" type="presParOf" srcId="{1217F3E7-B74B-4255-910B-959D29CEE3A5}" destId="{23DFEFEB-972E-44D9-BF2C-5653BF516976}" srcOrd="1" destOrd="0" presId="urn:microsoft.com/office/officeart/2018/2/layout/IconVerticalSolidList"/>
    <dgm:cxn modelId="{C2F90F36-D725-4898-8AFE-DC52618F7671}" type="presParOf" srcId="{1217F3E7-B74B-4255-910B-959D29CEE3A5}" destId="{2F93BFA7-DC08-4771-9A93-E7464BB22A57}" srcOrd="2" destOrd="0" presId="urn:microsoft.com/office/officeart/2018/2/layout/IconVerticalSolidList"/>
    <dgm:cxn modelId="{F69D5791-76D0-4A7F-996A-961B8AF5BB37}" type="presParOf" srcId="{2F93BFA7-DC08-4771-9A93-E7464BB22A57}" destId="{64E1F7EE-517D-49E2-840F-9E3294DDDDBB}" srcOrd="0" destOrd="0" presId="urn:microsoft.com/office/officeart/2018/2/layout/IconVerticalSolidList"/>
    <dgm:cxn modelId="{BBF5E1F9-9981-4921-B938-36B7533CA527}" type="presParOf" srcId="{2F93BFA7-DC08-4771-9A93-E7464BB22A57}" destId="{7B68BAFA-A233-44C2-8473-968437B5E55E}" srcOrd="1" destOrd="0" presId="urn:microsoft.com/office/officeart/2018/2/layout/IconVerticalSolidList"/>
    <dgm:cxn modelId="{5E9EFF71-D102-467C-AAEC-98A80648CA21}" type="presParOf" srcId="{2F93BFA7-DC08-4771-9A93-E7464BB22A57}" destId="{1A264F42-2244-4368-8AE0-93818F261802}" srcOrd="2" destOrd="0" presId="urn:microsoft.com/office/officeart/2018/2/layout/IconVerticalSolidList"/>
    <dgm:cxn modelId="{55897BDD-F591-4C4A-B114-80607ADA2C71}" type="presParOf" srcId="{2F93BFA7-DC08-4771-9A93-E7464BB22A57}" destId="{62C546C8-B316-469D-9685-87DCF9B602B7}" srcOrd="3" destOrd="0" presId="urn:microsoft.com/office/officeart/2018/2/layout/IconVerticalSolidList"/>
    <dgm:cxn modelId="{DCD1C682-3D30-4CE7-A348-E44C775396CB}" type="presParOf" srcId="{1217F3E7-B74B-4255-910B-959D29CEE3A5}" destId="{34B5CCFC-48CE-441A-A920-F90AF25CBE37}" srcOrd="3" destOrd="0" presId="urn:microsoft.com/office/officeart/2018/2/layout/IconVerticalSolidList"/>
    <dgm:cxn modelId="{FC9A27AB-410F-4365-A631-BA73D3D55CE0}" type="presParOf" srcId="{1217F3E7-B74B-4255-910B-959D29CEE3A5}" destId="{DFDDC0F4-672E-407B-A1FB-0A34A32B6D3A}" srcOrd="4" destOrd="0" presId="urn:microsoft.com/office/officeart/2018/2/layout/IconVerticalSolidList"/>
    <dgm:cxn modelId="{8596753B-9F7E-4CD6-A74C-0BB59EA848A5}" type="presParOf" srcId="{DFDDC0F4-672E-407B-A1FB-0A34A32B6D3A}" destId="{2EDEDABF-BE48-467B-A7BB-8E422F9D51E3}" srcOrd="0" destOrd="0" presId="urn:microsoft.com/office/officeart/2018/2/layout/IconVerticalSolidList"/>
    <dgm:cxn modelId="{D8723E46-DA5D-4630-A34F-94E1F301A895}" type="presParOf" srcId="{DFDDC0F4-672E-407B-A1FB-0A34A32B6D3A}" destId="{A3FCBB1A-4C4E-49FF-B7B5-5CCA3D631DF8}" srcOrd="1" destOrd="0" presId="urn:microsoft.com/office/officeart/2018/2/layout/IconVerticalSolidList"/>
    <dgm:cxn modelId="{8373D63E-B57F-479E-81C2-470CEC955D3D}" type="presParOf" srcId="{DFDDC0F4-672E-407B-A1FB-0A34A32B6D3A}" destId="{7000FB13-A974-4C0C-B360-5B31A2736D9C}" srcOrd="2" destOrd="0" presId="urn:microsoft.com/office/officeart/2018/2/layout/IconVerticalSolidList"/>
    <dgm:cxn modelId="{400B1DA8-00E0-4DF3-BEF5-0265A35410AB}" type="presParOf" srcId="{DFDDC0F4-672E-407B-A1FB-0A34A32B6D3A}" destId="{B778EE9C-E677-4074-ACA7-FA8B3AF7F9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AE1747-8FAA-4BA4-944A-A8B55898DE7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4DFC8E1-6F34-479A-B6D3-2CD7F2FE8E40}">
      <dgm:prSet/>
      <dgm:spPr/>
      <dgm:t>
        <a:bodyPr/>
        <a:lstStyle/>
        <a:p>
          <a:r>
            <a:rPr lang="en-US" dirty="0"/>
            <a:t>- Expectancy Violations Theory</a:t>
          </a:r>
        </a:p>
      </dgm:t>
    </dgm:pt>
    <dgm:pt modelId="{04B40D9E-AF86-44F4-8922-964C7C8C6391}" type="parTrans" cxnId="{235F40FF-9187-4439-B1BE-0E37E2947FA0}">
      <dgm:prSet/>
      <dgm:spPr/>
      <dgm:t>
        <a:bodyPr/>
        <a:lstStyle/>
        <a:p>
          <a:endParaRPr lang="en-US"/>
        </a:p>
      </dgm:t>
    </dgm:pt>
    <dgm:pt modelId="{944B7B0C-E1B5-40B7-AEE9-727380B71FD1}" type="sibTrans" cxnId="{235F40FF-9187-4439-B1BE-0E37E2947FA0}">
      <dgm:prSet/>
      <dgm:spPr/>
      <dgm:t>
        <a:bodyPr/>
        <a:lstStyle/>
        <a:p>
          <a:endParaRPr lang="en-US"/>
        </a:p>
      </dgm:t>
    </dgm:pt>
    <dgm:pt modelId="{8FDF9BFA-52C2-4ACF-AC56-1193564CA8C2}">
      <dgm:prSet/>
      <dgm:spPr/>
      <dgm:t>
        <a:bodyPr/>
        <a:lstStyle/>
        <a:p>
          <a:r>
            <a:rPr lang="en-US" dirty="0"/>
            <a:t>- Impression Management</a:t>
          </a:r>
        </a:p>
      </dgm:t>
    </dgm:pt>
    <dgm:pt modelId="{DA0E9A20-84AF-4C5F-8BC2-ACF021FD4FCC}" type="parTrans" cxnId="{E93BEDE0-60D7-489F-BF4C-26F026984FF2}">
      <dgm:prSet/>
      <dgm:spPr/>
      <dgm:t>
        <a:bodyPr/>
        <a:lstStyle/>
        <a:p>
          <a:endParaRPr lang="en-US"/>
        </a:p>
      </dgm:t>
    </dgm:pt>
    <dgm:pt modelId="{C1756BAB-ABF8-44D0-A956-C37CA661BEE0}" type="sibTrans" cxnId="{E93BEDE0-60D7-489F-BF4C-26F026984FF2}">
      <dgm:prSet/>
      <dgm:spPr/>
      <dgm:t>
        <a:bodyPr/>
        <a:lstStyle/>
        <a:p>
          <a:endParaRPr lang="en-US"/>
        </a:p>
      </dgm:t>
    </dgm:pt>
    <dgm:pt modelId="{D50FA8CD-4653-4105-8A7C-F218CC7D501E}">
      <dgm:prSet/>
      <dgm:spPr/>
      <dgm:t>
        <a:bodyPr/>
        <a:lstStyle/>
        <a:p>
          <a:r>
            <a:rPr lang="en-US" dirty="0"/>
            <a:t>- Framing Theory</a:t>
          </a:r>
        </a:p>
      </dgm:t>
    </dgm:pt>
    <dgm:pt modelId="{C9897CF7-0721-4740-BD9F-AB42C6621F8E}" type="parTrans" cxnId="{0711EB6B-BB47-426A-AAE4-5A8162ED20C0}">
      <dgm:prSet/>
      <dgm:spPr/>
      <dgm:t>
        <a:bodyPr/>
        <a:lstStyle/>
        <a:p>
          <a:endParaRPr lang="en-US"/>
        </a:p>
      </dgm:t>
    </dgm:pt>
    <dgm:pt modelId="{817AE5CE-1BAC-4F16-BFA9-C98447C08CC4}" type="sibTrans" cxnId="{0711EB6B-BB47-426A-AAE4-5A8162ED20C0}">
      <dgm:prSet/>
      <dgm:spPr/>
      <dgm:t>
        <a:bodyPr/>
        <a:lstStyle/>
        <a:p>
          <a:endParaRPr lang="en-US"/>
        </a:p>
      </dgm:t>
    </dgm:pt>
    <dgm:pt modelId="{E4EB4CF7-9161-4490-9830-A199B1D354A2}">
      <dgm:prSet/>
      <dgm:spPr/>
      <dgm:t>
        <a:bodyPr/>
        <a:lstStyle/>
        <a:p>
          <a:r>
            <a:rPr lang="en-US" dirty="0"/>
            <a:t>- Elaboration Likelihood Model</a:t>
          </a:r>
        </a:p>
      </dgm:t>
    </dgm:pt>
    <dgm:pt modelId="{479772A9-797C-4AD6-B3A1-25456E073B52}" type="parTrans" cxnId="{6E7EDDA2-7C0E-4F89-94AB-0E66C19B02A5}">
      <dgm:prSet/>
      <dgm:spPr/>
      <dgm:t>
        <a:bodyPr/>
        <a:lstStyle/>
        <a:p>
          <a:endParaRPr lang="en-US"/>
        </a:p>
      </dgm:t>
    </dgm:pt>
    <dgm:pt modelId="{81BB113F-ABF3-4FC2-8CFB-D8245ED9B702}" type="sibTrans" cxnId="{6E7EDDA2-7C0E-4F89-94AB-0E66C19B02A5}">
      <dgm:prSet/>
      <dgm:spPr/>
      <dgm:t>
        <a:bodyPr/>
        <a:lstStyle/>
        <a:p>
          <a:endParaRPr lang="en-US"/>
        </a:p>
      </dgm:t>
    </dgm:pt>
    <dgm:pt modelId="{60F7235C-69BC-49DC-BAA9-AB1EBD7F45F0}">
      <dgm:prSet/>
      <dgm:spPr/>
      <dgm:t>
        <a:bodyPr/>
        <a:lstStyle/>
        <a:p>
          <a:r>
            <a:rPr lang="en-US" dirty="0"/>
            <a:t>- Communication Accommodation Theory</a:t>
          </a:r>
        </a:p>
      </dgm:t>
    </dgm:pt>
    <dgm:pt modelId="{FEB651B7-FA1E-4D23-9FFA-04D565D6EC7A}" type="parTrans" cxnId="{AF98383B-BB44-476A-ACDB-193AAEE275A3}">
      <dgm:prSet/>
      <dgm:spPr/>
      <dgm:t>
        <a:bodyPr/>
        <a:lstStyle/>
        <a:p>
          <a:endParaRPr lang="en-US"/>
        </a:p>
      </dgm:t>
    </dgm:pt>
    <dgm:pt modelId="{BDB25501-37DF-4A74-8AAB-2EAACD4DABB6}" type="sibTrans" cxnId="{AF98383B-BB44-476A-ACDB-193AAEE275A3}">
      <dgm:prSet/>
      <dgm:spPr/>
      <dgm:t>
        <a:bodyPr/>
        <a:lstStyle/>
        <a:p>
          <a:endParaRPr lang="en-US"/>
        </a:p>
      </dgm:t>
    </dgm:pt>
    <dgm:pt modelId="{2955319C-80F1-4297-A8FE-4011E1595115}" type="pres">
      <dgm:prSet presAssocID="{46AE1747-8FAA-4BA4-944A-A8B55898DE77}" presName="vert0" presStyleCnt="0">
        <dgm:presLayoutVars>
          <dgm:dir/>
          <dgm:animOne val="branch"/>
          <dgm:animLvl val="lvl"/>
        </dgm:presLayoutVars>
      </dgm:prSet>
      <dgm:spPr/>
    </dgm:pt>
    <dgm:pt modelId="{AB404146-F8FD-4DEC-90F7-6F60BBEF48CB}" type="pres">
      <dgm:prSet presAssocID="{B4DFC8E1-6F34-479A-B6D3-2CD7F2FE8E40}" presName="thickLine" presStyleLbl="alignNode1" presStyleIdx="0" presStyleCnt="5"/>
      <dgm:spPr/>
    </dgm:pt>
    <dgm:pt modelId="{45E4A3C5-99B4-41B4-8DB0-17778C819ECD}" type="pres">
      <dgm:prSet presAssocID="{B4DFC8E1-6F34-479A-B6D3-2CD7F2FE8E40}" presName="horz1" presStyleCnt="0"/>
      <dgm:spPr/>
    </dgm:pt>
    <dgm:pt modelId="{71D2DFA1-5106-41B3-B33B-9F9786DD76F5}" type="pres">
      <dgm:prSet presAssocID="{B4DFC8E1-6F34-479A-B6D3-2CD7F2FE8E40}" presName="tx1" presStyleLbl="revTx" presStyleIdx="0" presStyleCnt="5"/>
      <dgm:spPr/>
    </dgm:pt>
    <dgm:pt modelId="{7D90749A-E977-47D1-B119-43B9707CD6E6}" type="pres">
      <dgm:prSet presAssocID="{B4DFC8E1-6F34-479A-B6D3-2CD7F2FE8E40}" presName="vert1" presStyleCnt="0"/>
      <dgm:spPr/>
    </dgm:pt>
    <dgm:pt modelId="{9A1A1442-B629-48FE-86B6-A85FF8807136}" type="pres">
      <dgm:prSet presAssocID="{8FDF9BFA-52C2-4ACF-AC56-1193564CA8C2}" presName="thickLine" presStyleLbl="alignNode1" presStyleIdx="1" presStyleCnt="5"/>
      <dgm:spPr/>
    </dgm:pt>
    <dgm:pt modelId="{2F00D6C9-2B9E-41ED-AB38-CC13341CCB9F}" type="pres">
      <dgm:prSet presAssocID="{8FDF9BFA-52C2-4ACF-AC56-1193564CA8C2}" presName="horz1" presStyleCnt="0"/>
      <dgm:spPr/>
    </dgm:pt>
    <dgm:pt modelId="{96B4E81A-0BCE-4DCB-9333-10CB71276107}" type="pres">
      <dgm:prSet presAssocID="{8FDF9BFA-52C2-4ACF-AC56-1193564CA8C2}" presName="tx1" presStyleLbl="revTx" presStyleIdx="1" presStyleCnt="5"/>
      <dgm:spPr/>
    </dgm:pt>
    <dgm:pt modelId="{894E3BE6-2506-42B5-BDC2-DB651B1CAD5C}" type="pres">
      <dgm:prSet presAssocID="{8FDF9BFA-52C2-4ACF-AC56-1193564CA8C2}" presName="vert1" presStyleCnt="0"/>
      <dgm:spPr/>
    </dgm:pt>
    <dgm:pt modelId="{CB4B99D3-6C9C-48B3-B99D-C750F89219D4}" type="pres">
      <dgm:prSet presAssocID="{D50FA8CD-4653-4105-8A7C-F218CC7D501E}" presName="thickLine" presStyleLbl="alignNode1" presStyleIdx="2" presStyleCnt="5"/>
      <dgm:spPr/>
    </dgm:pt>
    <dgm:pt modelId="{BC378DAA-FF43-4B42-8E7A-B90DC1FE301B}" type="pres">
      <dgm:prSet presAssocID="{D50FA8CD-4653-4105-8A7C-F218CC7D501E}" presName="horz1" presStyleCnt="0"/>
      <dgm:spPr/>
    </dgm:pt>
    <dgm:pt modelId="{40234272-1111-4932-96BC-484BDF6230DE}" type="pres">
      <dgm:prSet presAssocID="{D50FA8CD-4653-4105-8A7C-F218CC7D501E}" presName="tx1" presStyleLbl="revTx" presStyleIdx="2" presStyleCnt="5"/>
      <dgm:spPr/>
    </dgm:pt>
    <dgm:pt modelId="{48F765D0-6AB5-4135-A202-1566EF162EDC}" type="pres">
      <dgm:prSet presAssocID="{D50FA8CD-4653-4105-8A7C-F218CC7D501E}" presName="vert1" presStyleCnt="0"/>
      <dgm:spPr/>
    </dgm:pt>
    <dgm:pt modelId="{0D04B492-47D6-47EF-9BC0-A38EBC4CF55A}" type="pres">
      <dgm:prSet presAssocID="{E4EB4CF7-9161-4490-9830-A199B1D354A2}" presName="thickLine" presStyleLbl="alignNode1" presStyleIdx="3" presStyleCnt="5"/>
      <dgm:spPr/>
    </dgm:pt>
    <dgm:pt modelId="{EED43D95-E39A-4889-92F4-4EA82FB35706}" type="pres">
      <dgm:prSet presAssocID="{E4EB4CF7-9161-4490-9830-A199B1D354A2}" presName="horz1" presStyleCnt="0"/>
      <dgm:spPr/>
    </dgm:pt>
    <dgm:pt modelId="{E5A5E8EE-5D99-4F07-B6C1-9C5F4F4ABBCA}" type="pres">
      <dgm:prSet presAssocID="{E4EB4CF7-9161-4490-9830-A199B1D354A2}" presName="tx1" presStyleLbl="revTx" presStyleIdx="3" presStyleCnt="5"/>
      <dgm:spPr/>
    </dgm:pt>
    <dgm:pt modelId="{E93ACECF-5FB7-4D7F-9479-A62670050DDF}" type="pres">
      <dgm:prSet presAssocID="{E4EB4CF7-9161-4490-9830-A199B1D354A2}" presName="vert1" presStyleCnt="0"/>
      <dgm:spPr/>
    </dgm:pt>
    <dgm:pt modelId="{BDC46C53-0578-4C79-8B05-BD9B1BD2E90A}" type="pres">
      <dgm:prSet presAssocID="{60F7235C-69BC-49DC-BAA9-AB1EBD7F45F0}" presName="thickLine" presStyleLbl="alignNode1" presStyleIdx="4" presStyleCnt="5"/>
      <dgm:spPr/>
    </dgm:pt>
    <dgm:pt modelId="{90D8B420-CD94-4586-9A47-6C6DBB988415}" type="pres">
      <dgm:prSet presAssocID="{60F7235C-69BC-49DC-BAA9-AB1EBD7F45F0}" presName="horz1" presStyleCnt="0"/>
      <dgm:spPr/>
    </dgm:pt>
    <dgm:pt modelId="{F82D5D51-9D15-4698-88A4-563BFACB727B}" type="pres">
      <dgm:prSet presAssocID="{60F7235C-69BC-49DC-BAA9-AB1EBD7F45F0}" presName="tx1" presStyleLbl="revTx" presStyleIdx="4" presStyleCnt="5"/>
      <dgm:spPr/>
    </dgm:pt>
    <dgm:pt modelId="{412674EC-F019-4D33-91BD-CDFDF53C7E48}" type="pres">
      <dgm:prSet presAssocID="{60F7235C-69BC-49DC-BAA9-AB1EBD7F45F0}" presName="vert1" presStyleCnt="0"/>
      <dgm:spPr/>
    </dgm:pt>
  </dgm:ptLst>
  <dgm:cxnLst>
    <dgm:cxn modelId="{7915F40B-3A01-44A7-B639-3A5159B25292}" type="presOf" srcId="{D50FA8CD-4653-4105-8A7C-F218CC7D501E}" destId="{40234272-1111-4932-96BC-484BDF6230DE}" srcOrd="0" destOrd="0" presId="urn:microsoft.com/office/officeart/2008/layout/LinedList"/>
    <dgm:cxn modelId="{C8BE2427-3116-49A9-8C38-A2A72FEDEEBE}" type="presOf" srcId="{46AE1747-8FAA-4BA4-944A-A8B55898DE77}" destId="{2955319C-80F1-4297-A8FE-4011E1595115}" srcOrd="0" destOrd="0" presId="urn:microsoft.com/office/officeart/2008/layout/LinedList"/>
    <dgm:cxn modelId="{AF98383B-BB44-476A-ACDB-193AAEE275A3}" srcId="{46AE1747-8FAA-4BA4-944A-A8B55898DE77}" destId="{60F7235C-69BC-49DC-BAA9-AB1EBD7F45F0}" srcOrd="4" destOrd="0" parTransId="{FEB651B7-FA1E-4D23-9FFA-04D565D6EC7A}" sibTransId="{BDB25501-37DF-4A74-8AAB-2EAACD4DABB6}"/>
    <dgm:cxn modelId="{9D1FD53C-09D0-4817-95B7-10B46EF1D045}" type="presOf" srcId="{B4DFC8E1-6F34-479A-B6D3-2CD7F2FE8E40}" destId="{71D2DFA1-5106-41B3-B33B-9F9786DD76F5}" srcOrd="0" destOrd="0" presId="urn:microsoft.com/office/officeart/2008/layout/LinedList"/>
    <dgm:cxn modelId="{2777084A-EC38-474A-9A69-FF15305F7CEA}" type="presOf" srcId="{60F7235C-69BC-49DC-BAA9-AB1EBD7F45F0}" destId="{F82D5D51-9D15-4698-88A4-563BFACB727B}" srcOrd="0" destOrd="0" presId="urn:microsoft.com/office/officeart/2008/layout/LinedList"/>
    <dgm:cxn modelId="{0711EB6B-BB47-426A-AAE4-5A8162ED20C0}" srcId="{46AE1747-8FAA-4BA4-944A-A8B55898DE77}" destId="{D50FA8CD-4653-4105-8A7C-F218CC7D501E}" srcOrd="2" destOrd="0" parTransId="{C9897CF7-0721-4740-BD9F-AB42C6621F8E}" sibTransId="{817AE5CE-1BAC-4F16-BFA9-C98447C08CC4}"/>
    <dgm:cxn modelId="{6E7EDDA2-7C0E-4F89-94AB-0E66C19B02A5}" srcId="{46AE1747-8FAA-4BA4-944A-A8B55898DE77}" destId="{E4EB4CF7-9161-4490-9830-A199B1D354A2}" srcOrd="3" destOrd="0" parTransId="{479772A9-797C-4AD6-B3A1-25456E073B52}" sibTransId="{81BB113F-ABF3-4FC2-8CFB-D8245ED9B702}"/>
    <dgm:cxn modelId="{090D7EC2-D8C2-4420-B0A8-1133B54118DC}" type="presOf" srcId="{8FDF9BFA-52C2-4ACF-AC56-1193564CA8C2}" destId="{96B4E81A-0BCE-4DCB-9333-10CB71276107}" srcOrd="0" destOrd="0" presId="urn:microsoft.com/office/officeart/2008/layout/LinedList"/>
    <dgm:cxn modelId="{7E35FAD6-18C4-43F7-ADFF-80902902B843}" type="presOf" srcId="{E4EB4CF7-9161-4490-9830-A199B1D354A2}" destId="{E5A5E8EE-5D99-4F07-B6C1-9C5F4F4ABBCA}" srcOrd="0" destOrd="0" presId="urn:microsoft.com/office/officeart/2008/layout/LinedList"/>
    <dgm:cxn modelId="{E93BEDE0-60D7-489F-BF4C-26F026984FF2}" srcId="{46AE1747-8FAA-4BA4-944A-A8B55898DE77}" destId="{8FDF9BFA-52C2-4ACF-AC56-1193564CA8C2}" srcOrd="1" destOrd="0" parTransId="{DA0E9A20-84AF-4C5F-8BC2-ACF021FD4FCC}" sibTransId="{C1756BAB-ABF8-44D0-A956-C37CA661BEE0}"/>
    <dgm:cxn modelId="{235F40FF-9187-4439-B1BE-0E37E2947FA0}" srcId="{46AE1747-8FAA-4BA4-944A-A8B55898DE77}" destId="{B4DFC8E1-6F34-479A-B6D3-2CD7F2FE8E40}" srcOrd="0" destOrd="0" parTransId="{04B40D9E-AF86-44F4-8922-964C7C8C6391}" sibTransId="{944B7B0C-E1B5-40B7-AEE9-727380B71FD1}"/>
    <dgm:cxn modelId="{9CDF2013-8195-4B57-B758-48F3B12BC3A4}" type="presParOf" srcId="{2955319C-80F1-4297-A8FE-4011E1595115}" destId="{AB404146-F8FD-4DEC-90F7-6F60BBEF48CB}" srcOrd="0" destOrd="0" presId="urn:microsoft.com/office/officeart/2008/layout/LinedList"/>
    <dgm:cxn modelId="{F89F9C45-DCA4-4C04-90F5-C6685932B923}" type="presParOf" srcId="{2955319C-80F1-4297-A8FE-4011E1595115}" destId="{45E4A3C5-99B4-41B4-8DB0-17778C819ECD}" srcOrd="1" destOrd="0" presId="urn:microsoft.com/office/officeart/2008/layout/LinedList"/>
    <dgm:cxn modelId="{7B7475C3-554C-429A-B9F0-BE3FF8A5E71F}" type="presParOf" srcId="{45E4A3C5-99B4-41B4-8DB0-17778C819ECD}" destId="{71D2DFA1-5106-41B3-B33B-9F9786DD76F5}" srcOrd="0" destOrd="0" presId="urn:microsoft.com/office/officeart/2008/layout/LinedList"/>
    <dgm:cxn modelId="{5253A95F-05CB-4A94-95E6-15F24501C2E9}" type="presParOf" srcId="{45E4A3C5-99B4-41B4-8DB0-17778C819ECD}" destId="{7D90749A-E977-47D1-B119-43B9707CD6E6}" srcOrd="1" destOrd="0" presId="urn:microsoft.com/office/officeart/2008/layout/LinedList"/>
    <dgm:cxn modelId="{81B39C8D-D8E0-434A-9BA1-FCBDD45957EA}" type="presParOf" srcId="{2955319C-80F1-4297-A8FE-4011E1595115}" destId="{9A1A1442-B629-48FE-86B6-A85FF8807136}" srcOrd="2" destOrd="0" presId="urn:microsoft.com/office/officeart/2008/layout/LinedList"/>
    <dgm:cxn modelId="{6A16AD2F-86F4-4663-8D6C-FF6230107E7F}" type="presParOf" srcId="{2955319C-80F1-4297-A8FE-4011E1595115}" destId="{2F00D6C9-2B9E-41ED-AB38-CC13341CCB9F}" srcOrd="3" destOrd="0" presId="urn:microsoft.com/office/officeart/2008/layout/LinedList"/>
    <dgm:cxn modelId="{D65DEFCC-36C8-43CA-81C3-680865DDA203}" type="presParOf" srcId="{2F00D6C9-2B9E-41ED-AB38-CC13341CCB9F}" destId="{96B4E81A-0BCE-4DCB-9333-10CB71276107}" srcOrd="0" destOrd="0" presId="urn:microsoft.com/office/officeart/2008/layout/LinedList"/>
    <dgm:cxn modelId="{268B57A6-86C4-42D7-B3A8-C68AC1A77044}" type="presParOf" srcId="{2F00D6C9-2B9E-41ED-AB38-CC13341CCB9F}" destId="{894E3BE6-2506-42B5-BDC2-DB651B1CAD5C}" srcOrd="1" destOrd="0" presId="urn:microsoft.com/office/officeart/2008/layout/LinedList"/>
    <dgm:cxn modelId="{8F29E1A0-FA72-429A-A3E5-BC1B7AB9DFD2}" type="presParOf" srcId="{2955319C-80F1-4297-A8FE-4011E1595115}" destId="{CB4B99D3-6C9C-48B3-B99D-C750F89219D4}" srcOrd="4" destOrd="0" presId="urn:microsoft.com/office/officeart/2008/layout/LinedList"/>
    <dgm:cxn modelId="{58E119B2-6B1C-4206-9966-829EAA80BD1C}" type="presParOf" srcId="{2955319C-80F1-4297-A8FE-4011E1595115}" destId="{BC378DAA-FF43-4B42-8E7A-B90DC1FE301B}" srcOrd="5" destOrd="0" presId="urn:microsoft.com/office/officeart/2008/layout/LinedList"/>
    <dgm:cxn modelId="{95FB6D3E-20BC-4DDD-A599-E7003C666C77}" type="presParOf" srcId="{BC378DAA-FF43-4B42-8E7A-B90DC1FE301B}" destId="{40234272-1111-4932-96BC-484BDF6230DE}" srcOrd="0" destOrd="0" presId="urn:microsoft.com/office/officeart/2008/layout/LinedList"/>
    <dgm:cxn modelId="{225539C6-1867-4653-B3D6-8CFC61F57A35}" type="presParOf" srcId="{BC378DAA-FF43-4B42-8E7A-B90DC1FE301B}" destId="{48F765D0-6AB5-4135-A202-1566EF162EDC}" srcOrd="1" destOrd="0" presId="urn:microsoft.com/office/officeart/2008/layout/LinedList"/>
    <dgm:cxn modelId="{4726183F-0159-4876-A023-F80520920F89}" type="presParOf" srcId="{2955319C-80F1-4297-A8FE-4011E1595115}" destId="{0D04B492-47D6-47EF-9BC0-A38EBC4CF55A}" srcOrd="6" destOrd="0" presId="urn:microsoft.com/office/officeart/2008/layout/LinedList"/>
    <dgm:cxn modelId="{F224953B-F094-4AC8-81B9-4F94C21A4062}" type="presParOf" srcId="{2955319C-80F1-4297-A8FE-4011E1595115}" destId="{EED43D95-E39A-4889-92F4-4EA82FB35706}" srcOrd="7" destOrd="0" presId="urn:microsoft.com/office/officeart/2008/layout/LinedList"/>
    <dgm:cxn modelId="{D134111F-F445-4937-A9DA-3F3FF684F80E}" type="presParOf" srcId="{EED43D95-E39A-4889-92F4-4EA82FB35706}" destId="{E5A5E8EE-5D99-4F07-B6C1-9C5F4F4ABBCA}" srcOrd="0" destOrd="0" presId="urn:microsoft.com/office/officeart/2008/layout/LinedList"/>
    <dgm:cxn modelId="{1105C91A-1E35-4C83-86F4-3A070E3D4423}" type="presParOf" srcId="{EED43D95-E39A-4889-92F4-4EA82FB35706}" destId="{E93ACECF-5FB7-4D7F-9479-A62670050DDF}" srcOrd="1" destOrd="0" presId="urn:microsoft.com/office/officeart/2008/layout/LinedList"/>
    <dgm:cxn modelId="{799DF9EA-455A-4358-BAB6-CF7B7239720F}" type="presParOf" srcId="{2955319C-80F1-4297-A8FE-4011E1595115}" destId="{BDC46C53-0578-4C79-8B05-BD9B1BD2E90A}" srcOrd="8" destOrd="0" presId="urn:microsoft.com/office/officeart/2008/layout/LinedList"/>
    <dgm:cxn modelId="{D03B4137-810A-4318-9EE8-554FD0037363}" type="presParOf" srcId="{2955319C-80F1-4297-A8FE-4011E1595115}" destId="{90D8B420-CD94-4586-9A47-6C6DBB988415}" srcOrd="9" destOrd="0" presId="urn:microsoft.com/office/officeart/2008/layout/LinedList"/>
    <dgm:cxn modelId="{C06AB337-A684-439F-87FF-1B9E4515AC69}" type="presParOf" srcId="{90D8B420-CD94-4586-9A47-6C6DBB988415}" destId="{F82D5D51-9D15-4698-88A4-563BFACB727B}" srcOrd="0" destOrd="0" presId="urn:microsoft.com/office/officeart/2008/layout/LinedList"/>
    <dgm:cxn modelId="{326A3E98-382B-493F-B43F-01C546C22EC3}" type="presParOf" srcId="{90D8B420-CD94-4586-9A47-6C6DBB988415}" destId="{412674EC-F019-4D33-91BD-CDFDF53C7E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D9562FD-64AC-49AB-BA00-73E84CD942B9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7BA686B-9D10-4BAB-9311-1DD11BE396E6}">
      <dgm:prSet/>
      <dgm:spPr/>
      <dgm:t>
        <a:bodyPr/>
        <a:lstStyle/>
        <a:p>
          <a:r>
            <a:rPr lang="en-US" dirty="0"/>
            <a:t>Pick one tough stakeholder.</a:t>
          </a:r>
        </a:p>
      </dgm:t>
    </dgm:pt>
    <dgm:pt modelId="{16AB7B7C-A376-4E1D-9A9E-94E8AC351CE7}" type="parTrans" cxnId="{CBF8B955-1C0A-46FC-B071-2642BC2C565B}">
      <dgm:prSet/>
      <dgm:spPr/>
      <dgm:t>
        <a:bodyPr/>
        <a:lstStyle/>
        <a:p>
          <a:endParaRPr lang="en-US"/>
        </a:p>
      </dgm:t>
    </dgm:pt>
    <dgm:pt modelId="{65A9A7CD-0AE0-4A2D-8CA6-0940DCF82E67}" type="sibTrans" cxnId="{CBF8B955-1C0A-46FC-B071-2642BC2C565B}">
      <dgm:prSet/>
      <dgm:spPr/>
      <dgm:t>
        <a:bodyPr/>
        <a:lstStyle/>
        <a:p>
          <a:endParaRPr lang="en-US" dirty="0"/>
        </a:p>
      </dgm:t>
    </dgm:pt>
    <dgm:pt modelId="{1245E2CA-8A86-492D-9C46-25D287621650}">
      <dgm:prSet/>
      <dgm:spPr/>
      <dgm:t>
        <a:bodyPr/>
        <a:lstStyle/>
        <a:p>
          <a:r>
            <a:rPr lang="en-US" dirty="0"/>
            <a:t>Use the prep card + S.O.A.R.; send a BLUF summary email.</a:t>
          </a:r>
        </a:p>
      </dgm:t>
    </dgm:pt>
    <dgm:pt modelId="{0949F4EA-102E-4398-BF1C-4C56EA9B43D1}" type="parTrans" cxnId="{2704DBDA-788D-4D67-866C-FBB501F0FCBE}">
      <dgm:prSet/>
      <dgm:spPr/>
      <dgm:t>
        <a:bodyPr/>
        <a:lstStyle/>
        <a:p>
          <a:endParaRPr lang="en-US"/>
        </a:p>
      </dgm:t>
    </dgm:pt>
    <dgm:pt modelId="{B45E1DDE-3E47-407A-ABAF-B0F509253AB5}" type="sibTrans" cxnId="{2704DBDA-788D-4D67-866C-FBB501F0FCBE}">
      <dgm:prSet/>
      <dgm:spPr/>
      <dgm:t>
        <a:bodyPr/>
        <a:lstStyle/>
        <a:p>
          <a:endParaRPr lang="en-US" dirty="0"/>
        </a:p>
      </dgm:t>
    </dgm:pt>
    <dgm:pt modelId="{B08CF996-71B2-4086-AE49-7A32234977B4}">
      <dgm:prSet/>
      <dgm:spPr/>
      <dgm:t>
        <a:bodyPr/>
        <a:lstStyle/>
        <a:p>
          <a:r>
            <a:rPr lang="en-US" dirty="0"/>
            <a:t>Track a signal: trust, speed, or clarity improved?</a:t>
          </a:r>
        </a:p>
      </dgm:t>
    </dgm:pt>
    <dgm:pt modelId="{4774B404-DBCA-494A-AF1D-1D5755C07D36}" type="parTrans" cxnId="{A8AFB72C-8414-426C-B66A-37C020B4C533}">
      <dgm:prSet/>
      <dgm:spPr/>
      <dgm:t>
        <a:bodyPr/>
        <a:lstStyle/>
        <a:p>
          <a:endParaRPr lang="en-US"/>
        </a:p>
      </dgm:t>
    </dgm:pt>
    <dgm:pt modelId="{BA641D21-8A93-461D-A408-7F017B0739FF}" type="sibTrans" cxnId="{A8AFB72C-8414-426C-B66A-37C020B4C533}">
      <dgm:prSet/>
      <dgm:spPr/>
      <dgm:t>
        <a:bodyPr/>
        <a:lstStyle/>
        <a:p>
          <a:endParaRPr lang="en-US"/>
        </a:p>
      </dgm:t>
    </dgm:pt>
    <dgm:pt modelId="{CF8E8DCD-C708-4CB7-B0BC-A6B58D16CC26}" type="pres">
      <dgm:prSet presAssocID="{9D9562FD-64AC-49AB-BA00-73E84CD942B9}" presName="outerComposite" presStyleCnt="0">
        <dgm:presLayoutVars>
          <dgm:chMax val="5"/>
          <dgm:dir/>
          <dgm:resizeHandles val="exact"/>
        </dgm:presLayoutVars>
      </dgm:prSet>
      <dgm:spPr/>
    </dgm:pt>
    <dgm:pt modelId="{F5A4E23D-1EAE-4FAE-A3B9-4604A588751D}" type="pres">
      <dgm:prSet presAssocID="{9D9562FD-64AC-49AB-BA00-73E84CD942B9}" presName="dummyMaxCanvas" presStyleCnt="0">
        <dgm:presLayoutVars/>
      </dgm:prSet>
      <dgm:spPr/>
    </dgm:pt>
    <dgm:pt modelId="{922B3E78-7E5E-4A90-A8CB-394175CB556E}" type="pres">
      <dgm:prSet presAssocID="{9D9562FD-64AC-49AB-BA00-73E84CD942B9}" presName="ThreeNodes_1" presStyleLbl="node1" presStyleIdx="0" presStyleCnt="3">
        <dgm:presLayoutVars>
          <dgm:bulletEnabled val="1"/>
        </dgm:presLayoutVars>
      </dgm:prSet>
      <dgm:spPr/>
    </dgm:pt>
    <dgm:pt modelId="{09C5FEAC-DC40-42FE-80A6-1E1B33EEF5C7}" type="pres">
      <dgm:prSet presAssocID="{9D9562FD-64AC-49AB-BA00-73E84CD942B9}" presName="ThreeNodes_2" presStyleLbl="node1" presStyleIdx="1" presStyleCnt="3">
        <dgm:presLayoutVars>
          <dgm:bulletEnabled val="1"/>
        </dgm:presLayoutVars>
      </dgm:prSet>
      <dgm:spPr/>
    </dgm:pt>
    <dgm:pt modelId="{71542F87-6147-42BD-8B38-A2901AB711B7}" type="pres">
      <dgm:prSet presAssocID="{9D9562FD-64AC-49AB-BA00-73E84CD942B9}" presName="ThreeNodes_3" presStyleLbl="node1" presStyleIdx="2" presStyleCnt="3">
        <dgm:presLayoutVars>
          <dgm:bulletEnabled val="1"/>
        </dgm:presLayoutVars>
      </dgm:prSet>
      <dgm:spPr/>
    </dgm:pt>
    <dgm:pt modelId="{B9A79FF1-3EA2-45F0-8B96-1B9F90DDEFF2}" type="pres">
      <dgm:prSet presAssocID="{9D9562FD-64AC-49AB-BA00-73E84CD942B9}" presName="ThreeConn_1-2" presStyleLbl="fgAccFollowNode1" presStyleIdx="0" presStyleCnt="2">
        <dgm:presLayoutVars>
          <dgm:bulletEnabled val="1"/>
        </dgm:presLayoutVars>
      </dgm:prSet>
      <dgm:spPr/>
    </dgm:pt>
    <dgm:pt modelId="{DD777E14-AB03-4435-83C2-4705093DEAB3}" type="pres">
      <dgm:prSet presAssocID="{9D9562FD-64AC-49AB-BA00-73E84CD942B9}" presName="ThreeConn_2-3" presStyleLbl="fgAccFollowNode1" presStyleIdx="1" presStyleCnt="2">
        <dgm:presLayoutVars>
          <dgm:bulletEnabled val="1"/>
        </dgm:presLayoutVars>
      </dgm:prSet>
      <dgm:spPr/>
    </dgm:pt>
    <dgm:pt modelId="{68C395AE-DE82-493F-B157-673C4D5B75D8}" type="pres">
      <dgm:prSet presAssocID="{9D9562FD-64AC-49AB-BA00-73E84CD942B9}" presName="ThreeNodes_1_text" presStyleLbl="node1" presStyleIdx="2" presStyleCnt="3">
        <dgm:presLayoutVars>
          <dgm:bulletEnabled val="1"/>
        </dgm:presLayoutVars>
      </dgm:prSet>
      <dgm:spPr/>
    </dgm:pt>
    <dgm:pt modelId="{396FFAB5-BCBE-4FC8-B4C4-4F9E65E72A98}" type="pres">
      <dgm:prSet presAssocID="{9D9562FD-64AC-49AB-BA00-73E84CD942B9}" presName="ThreeNodes_2_text" presStyleLbl="node1" presStyleIdx="2" presStyleCnt="3">
        <dgm:presLayoutVars>
          <dgm:bulletEnabled val="1"/>
        </dgm:presLayoutVars>
      </dgm:prSet>
      <dgm:spPr/>
    </dgm:pt>
    <dgm:pt modelId="{8A8AD9FF-076D-4B5E-8BE0-3095A1D89A4B}" type="pres">
      <dgm:prSet presAssocID="{9D9562FD-64AC-49AB-BA00-73E84CD942B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F1A20C-3133-41CC-A072-2A2F77AB09C7}" type="presOf" srcId="{1245E2CA-8A86-492D-9C46-25D287621650}" destId="{396FFAB5-BCBE-4FC8-B4C4-4F9E65E72A98}" srcOrd="1" destOrd="0" presId="urn:microsoft.com/office/officeart/2005/8/layout/vProcess5"/>
    <dgm:cxn modelId="{A8AFB72C-8414-426C-B66A-37C020B4C533}" srcId="{9D9562FD-64AC-49AB-BA00-73E84CD942B9}" destId="{B08CF996-71B2-4086-AE49-7A32234977B4}" srcOrd="2" destOrd="0" parTransId="{4774B404-DBCA-494A-AF1D-1D5755C07D36}" sibTransId="{BA641D21-8A93-461D-A408-7F017B0739FF}"/>
    <dgm:cxn modelId="{6B83BF6E-E094-4702-87EE-05719029CB8B}" type="presOf" srcId="{17BA686B-9D10-4BAB-9311-1DD11BE396E6}" destId="{922B3E78-7E5E-4A90-A8CB-394175CB556E}" srcOrd="0" destOrd="0" presId="urn:microsoft.com/office/officeart/2005/8/layout/vProcess5"/>
    <dgm:cxn modelId="{A7689770-EB6F-4268-A587-CB34797F279D}" type="presOf" srcId="{65A9A7CD-0AE0-4A2D-8CA6-0940DCF82E67}" destId="{B9A79FF1-3EA2-45F0-8B96-1B9F90DDEFF2}" srcOrd="0" destOrd="0" presId="urn:microsoft.com/office/officeart/2005/8/layout/vProcess5"/>
    <dgm:cxn modelId="{B6596854-7069-49D0-B73A-CD1BCB01050C}" type="presOf" srcId="{9D9562FD-64AC-49AB-BA00-73E84CD942B9}" destId="{CF8E8DCD-C708-4CB7-B0BC-A6B58D16CC26}" srcOrd="0" destOrd="0" presId="urn:microsoft.com/office/officeart/2005/8/layout/vProcess5"/>
    <dgm:cxn modelId="{CBF8B955-1C0A-46FC-B071-2642BC2C565B}" srcId="{9D9562FD-64AC-49AB-BA00-73E84CD942B9}" destId="{17BA686B-9D10-4BAB-9311-1DD11BE396E6}" srcOrd="0" destOrd="0" parTransId="{16AB7B7C-A376-4E1D-9A9E-94E8AC351CE7}" sibTransId="{65A9A7CD-0AE0-4A2D-8CA6-0940DCF82E67}"/>
    <dgm:cxn modelId="{9A9B7E87-28C2-4AEB-B346-41DFD26E80A2}" type="presOf" srcId="{1245E2CA-8A86-492D-9C46-25D287621650}" destId="{09C5FEAC-DC40-42FE-80A6-1E1B33EEF5C7}" srcOrd="0" destOrd="0" presId="urn:microsoft.com/office/officeart/2005/8/layout/vProcess5"/>
    <dgm:cxn modelId="{FBBF679C-BA22-4447-9911-A498FF15269C}" type="presOf" srcId="{B08CF996-71B2-4086-AE49-7A32234977B4}" destId="{8A8AD9FF-076D-4B5E-8BE0-3095A1D89A4B}" srcOrd="1" destOrd="0" presId="urn:microsoft.com/office/officeart/2005/8/layout/vProcess5"/>
    <dgm:cxn modelId="{C9AFFEBA-AD26-4582-A08E-2AB72F19E82B}" type="presOf" srcId="{B08CF996-71B2-4086-AE49-7A32234977B4}" destId="{71542F87-6147-42BD-8B38-A2901AB711B7}" srcOrd="0" destOrd="0" presId="urn:microsoft.com/office/officeart/2005/8/layout/vProcess5"/>
    <dgm:cxn modelId="{34F314BF-5958-49C3-9DB9-255BB2B36A2C}" type="presOf" srcId="{17BA686B-9D10-4BAB-9311-1DD11BE396E6}" destId="{68C395AE-DE82-493F-B157-673C4D5B75D8}" srcOrd="1" destOrd="0" presId="urn:microsoft.com/office/officeart/2005/8/layout/vProcess5"/>
    <dgm:cxn modelId="{2704DBDA-788D-4D67-866C-FBB501F0FCBE}" srcId="{9D9562FD-64AC-49AB-BA00-73E84CD942B9}" destId="{1245E2CA-8A86-492D-9C46-25D287621650}" srcOrd="1" destOrd="0" parTransId="{0949F4EA-102E-4398-BF1C-4C56EA9B43D1}" sibTransId="{B45E1DDE-3E47-407A-ABAF-B0F509253AB5}"/>
    <dgm:cxn modelId="{34051DF6-4C7D-4740-99E5-64443954F04C}" type="presOf" srcId="{B45E1DDE-3E47-407A-ABAF-B0F509253AB5}" destId="{DD777E14-AB03-4435-83C2-4705093DEAB3}" srcOrd="0" destOrd="0" presId="urn:microsoft.com/office/officeart/2005/8/layout/vProcess5"/>
    <dgm:cxn modelId="{8F3B61E5-7B42-4DC0-A08B-7FA2792FE3D2}" type="presParOf" srcId="{CF8E8DCD-C708-4CB7-B0BC-A6B58D16CC26}" destId="{F5A4E23D-1EAE-4FAE-A3B9-4604A588751D}" srcOrd="0" destOrd="0" presId="urn:microsoft.com/office/officeart/2005/8/layout/vProcess5"/>
    <dgm:cxn modelId="{34456F47-2E73-4194-A41A-3DA6FCB177D1}" type="presParOf" srcId="{CF8E8DCD-C708-4CB7-B0BC-A6B58D16CC26}" destId="{922B3E78-7E5E-4A90-A8CB-394175CB556E}" srcOrd="1" destOrd="0" presId="urn:microsoft.com/office/officeart/2005/8/layout/vProcess5"/>
    <dgm:cxn modelId="{FE671F7B-1464-475D-B46D-E57D941BEE65}" type="presParOf" srcId="{CF8E8DCD-C708-4CB7-B0BC-A6B58D16CC26}" destId="{09C5FEAC-DC40-42FE-80A6-1E1B33EEF5C7}" srcOrd="2" destOrd="0" presId="urn:microsoft.com/office/officeart/2005/8/layout/vProcess5"/>
    <dgm:cxn modelId="{1F8B0AC8-C52D-46C5-B57B-299DC32D9D3A}" type="presParOf" srcId="{CF8E8DCD-C708-4CB7-B0BC-A6B58D16CC26}" destId="{71542F87-6147-42BD-8B38-A2901AB711B7}" srcOrd="3" destOrd="0" presId="urn:microsoft.com/office/officeart/2005/8/layout/vProcess5"/>
    <dgm:cxn modelId="{2F65C18E-C41C-4783-BF98-8460DA5CBDFD}" type="presParOf" srcId="{CF8E8DCD-C708-4CB7-B0BC-A6B58D16CC26}" destId="{B9A79FF1-3EA2-45F0-8B96-1B9F90DDEFF2}" srcOrd="4" destOrd="0" presId="urn:microsoft.com/office/officeart/2005/8/layout/vProcess5"/>
    <dgm:cxn modelId="{35D0EE36-5227-4E7F-A2DD-AFD0E9ED54B4}" type="presParOf" srcId="{CF8E8DCD-C708-4CB7-B0BC-A6B58D16CC26}" destId="{DD777E14-AB03-4435-83C2-4705093DEAB3}" srcOrd="5" destOrd="0" presId="urn:microsoft.com/office/officeart/2005/8/layout/vProcess5"/>
    <dgm:cxn modelId="{C30B30DD-8F85-415C-A434-D40BFA353883}" type="presParOf" srcId="{CF8E8DCD-C708-4CB7-B0BC-A6B58D16CC26}" destId="{68C395AE-DE82-493F-B157-673C4D5B75D8}" srcOrd="6" destOrd="0" presId="urn:microsoft.com/office/officeart/2005/8/layout/vProcess5"/>
    <dgm:cxn modelId="{4226A9D3-4690-4442-BC72-01842E57269F}" type="presParOf" srcId="{CF8E8DCD-C708-4CB7-B0BC-A6B58D16CC26}" destId="{396FFAB5-BCBE-4FC8-B4C4-4F9E65E72A98}" srcOrd="7" destOrd="0" presId="urn:microsoft.com/office/officeart/2005/8/layout/vProcess5"/>
    <dgm:cxn modelId="{3F75FB18-2D12-4C9C-B341-B867E75ED731}" type="presParOf" srcId="{CF8E8DCD-C708-4CB7-B0BC-A6B58D16CC26}" destId="{8A8AD9FF-076D-4B5E-8BE0-3095A1D89A4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7215E2-5E77-48D7-AAE6-0A0C955C733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42BEE54-0839-4122-8726-36A6C2867ED1}">
      <dgm:prSet/>
      <dgm:spPr/>
      <dgm:t>
        <a:bodyPr/>
        <a:lstStyle/>
        <a:p>
          <a:r>
            <a:rPr lang="en-US" dirty="0"/>
            <a:t>🚩 Signals You're Over-Accommodating:</a:t>
          </a:r>
        </a:p>
      </dgm:t>
    </dgm:pt>
    <dgm:pt modelId="{90576AD4-9837-41C3-A47F-B514C600DF3A}" type="parTrans" cxnId="{C8D4D875-F76D-45CD-B8F6-0F077453C6EE}">
      <dgm:prSet/>
      <dgm:spPr/>
      <dgm:t>
        <a:bodyPr/>
        <a:lstStyle/>
        <a:p>
          <a:endParaRPr lang="en-US"/>
        </a:p>
      </dgm:t>
    </dgm:pt>
    <dgm:pt modelId="{F6EFECA6-B411-45EF-8F17-1D756D1E1C79}" type="sibTrans" cxnId="{C8D4D875-F76D-45CD-B8F6-0F077453C6EE}">
      <dgm:prSet/>
      <dgm:spPr/>
      <dgm:t>
        <a:bodyPr/>
        <a:lstStyle/>
        <a:p>
          <a:endParaRPr lang="en-US"/>
        </a:p>
      </dgm:t>
    </dgm:pt>
    <dgm:pt modelId="{8E1397F4-FFF2-4F3F-AD15-E5B918918E6C}">
      <dgm:prSet/>
      <dgm:spPr/>
      <dgm:t>
        <a:bodyPr/>
        <a:lstStyle/>
        <a:p>
          <a:r>
            <a:rPr lang="en-US" dirty="0"/>
            <a:t>- Re-explaining after accurate paraphrasing</a:t>
          </a:r>
        </a:p>
      </dgm:t>
    </dgm:pt>
    <dgm:pt modelId="{CB07C9DD-5E59-4265-BC1F-542D1AD0A438}" type="parTrans" cxnId="{0E595FE9-64EC-426C-8D85-270FB868494F}">
      <dgm:prSet/>
      <dgm:spPr/>
      <dgm:t>
        <a:bodyPr/>
        <a:lstStyle/>
        <a:p>
          <a:endParaRPr lang="en-US"/>
        </a:p>
      </dgm:t>
    </dgm:pt>
    <dgm:pt modelId="{8E67E1DE-BF94-4987-A9D6-042CD7CDB667}" type="sibTrans" cxnId="{0E595FE9-64EC-426C-8D85-270FB868494F}">
      <dgm:prSet/>
      <dgm:spPr/>
      <dgm:t>
        <a:bodyPr/>
        <a:lstStyle/>
        <a:p>
          <a:endParaRPr lang="en-US"/>
        </a:p>
      </dgm:t>
    </dgm:pt>
    <dgm:pt modelId="{476265AE-573F-4A6A-ACEA-4345CA3F32FD}">
      <dgm:prSet/>
      <dgm:spPr/>
      <dgm:t>
        <a:bodyPr/>
        <a:lstStyle/>
        <a:p>
          <a:r>
            <a:rPr lang="en-US" dirty="0"/>
            <a:t>- Avoiding precise terms, making controls vague</a:t>
          </a:r>
        </a:p>
      </dgm:t>
    </dgm:pt>
    <dgm:pt modelId="{FC8EFA24-3900-40B3-8F4B-FF8E7F3E239E}" type="parTrans" cxnId="{3C62F6CB-EA07-42D6-94E2-614FEB9E961E}">
      <dgm:prSet/>
      <dgm:spPr/>
      <dgm:t>
        <a:bodyPr/>
        <a:lstStyle/>
        <a:p>
          <a:endParaRPr lang="en-US"/>
        </a:p>
      </dgm:t>
    </dgm:pt>
    <dgm:pt modelId="{958BA54D-7FCF-4859-8AE3-07C31FC5B751}" type="sibTrans" cxnId="{3C62F6CB-EA07-42D6-94E2-614FEB9E961E}">
      <dgm:prSet/>
      <dgm:spPr/>
      <dgm:t>
        <a:bodyPr/>
        <a:lstStyle/>
        <a:p>
          <a:endParaRPr lang="en-US"/>
        </a:p>
      </dgm:t>
    </dgm:pt>
    <dgm:pt modelId="{568CD0B0-6B21-4344-A4B4-4F285F2A5336}">
      <dgm:prSet/>
      <dgm:spPr/>
      <dgm:t>
        <a:bodyPr/>
        <a:lstStyle/>
        <a:p>
          <a:r>
            <a:rPr lang="en-US" dirty="0"/>
            <a:t>- Using overly casual or cutesy tone</a:t>
          </a:r>
        </a:p>
      </dgm:t>
    </dgm:pt>
    <dgm:pt modelId="{52A91205-0C7E-4D60-9865-0240BA2633AA}" type="parTrans" cxnId="{63F2661F-826E-4BAA-BDBB-0A17EB899D57}">
      <dgm:prSet/>
      <dgm:spPr/>
      <dgm:t>
        <a:bodyPr/>
        <a:lstStyle/>
        <a:p>
          <a:endParaRPr lang="en-US"/>
        </a:p>
      </dgm:t>
    </dgm:pt>
    <dgm:pt modelId="{0F9F862F-963B-4413-AEDC-7C50780B68F0}" type="sibTrans" cxnId="{63F2661F-826E-4BAA-BDBB-0A17EB899D57}">
      <dgm:prSet/>
      <dgm:spPr/>
      <dgm:t>
        <a:bodyPr/>
        <a:lstStyle/>
        <a:p>
          <a:endParaRPr lang="en-US"/>
        </a:p>
      </dgm:t>
    </dgm:pt>
    <dgm:pt modelId="{03080E75-B206-4034-BF8C-1B0FC0697D9C}">
      <dgm:prSet/>
      <dgm:spPr/>
      <dgm:t>
        <a:bodyPr/>
        <a:lstStyle/>
        <a:p>
          <a:r>
            <a:rPr lang="en-US" dirty="0"/>
            <a:t>🛠️ Fixes: How to Right-Size Communication:</a:t>
          </a:r>
        </a:p>
      </dgm:t>
    </dgm:pt>
    <dgm:pt modelId="{815954BA-0132-4A60-A2C6-CAAF4855E4AF}" type="parTrans" cxnId="{F25DA7A3-F050-41F6-B4D7-3856CD262913}">
      <dgm:prSet/>
      <dgm:spPr/>
      <dgm:t>
        <a:bodyPr/>
        <a:lstStyle/>
        <a:p>
          <a:endParaRPr lang="en-US"/>
        </a:p>
      </dgm:t>
    </dgm:pt>
    <dgm:pt modelId="{E93E772F-D07B-4181-9C01-AE574D873C5F}" type="sibTrans" cxnId="{F25DA7A3-F050-41F6-B4D7-3856CD262913}">
      <dgm:prSet/>
      <dgm:spPr/>
      <dgm:t>
        <a:bodyPr/>
        <a:lstStyle/>
        <a:p>
          <a:endParaRPr lang="en-US"/>
        </a:p>
      </dgm:t>
    </dgm:pt>
    <dgm:pt modelId="{0313499A-2685-45E6-8AFF-86D2FC0EEBB8}">
      <dgm:prSet/>
      <dgm:spPr/>
      <dgm:t>
        <a:bodyPr/>
        <a:lstStyle/>
        <a:p>
          <a:r>
            <a:rPr lang="en-US" dirty="0"/>
            <a:t>- Calibrate: “Quick check—how deep should we go on AppWorx details?”</a:t>
          </a:r>
        </a:p>
      </dgm:t>
    </dgm:pt>
    <dgm:pt modelId="{A8E9FE77-5E22-4F84-BBBF-A3E3D453D9C6}" type="parTrans" cxnId="{9021147D-D2BE-4B49-A259-AC176554941D}">
      <dgm:prSet/>
      <dgm:spPr/>
      <dgm:t>
        <a:bodyPr/>
        <a:lstStyle/>
        <a:p>
          <a:endParaRPr lang="en-US"/>
        </a:p>
      </dgm:t>
    </dgm:pt>
    <dgm:pt modelId="{771654BF-706D-4184-875F-5ADA3D42B78A}" type="sibTrans" cxnId="{9021147D-D2BE-4B49-A259-AC176554941D}">
      <dgm:prSet/>
      <dgm:spPr/>
      <dgm:t>
        <a:bodyPr/>
        <a:lstStyle/>
        <a:p>
          <a:endParaRPr lang="en-US"/>
        </a:p>
      </dgm:t>
    </dgm:pt>
    <dgm:pt modelId="{9814F8A6-1672-4121-8EF1-38D953205C38}">
      <dgm:prSet/>
      <dgm:spPr/>
      <dgm:t>
        <a:bodyPr/>
        <a:lstStyle/>
        <a:p>
          <a:r>
            <a:rPr lang="en-US" dirty="0"/>
            <a:t>- Teach-back: “Could you walk me through your approval steps?”</a:t>
          </a:r>
        </a:p>
      </dgm:t>
    </dgm:pt>
    <dgm:pt modelId="{6F6423C8-0D0D-463F-839F-A63822F9DD3C}" type="parTrans" cxnId="{6E7CF543-3A83-467E-95EC-64BB590DAACF}">
      <dgm:prSet/>
      <dgm:spPr/>
      <dgm:t>
        <a:bodyPr/>
        <a:lstStyle/>
        <a:p>
          <a:endParaRPr lang="en-US"/>
        </a:p>
      </dgm:t>
    </dgm:pt>
    <dgm:pt modelId="{D8666BC2-9684-45DA-991C-E871D8D40B1C}" type="sibTrans" cxnId="{6E7CF543-3A83-467E-95EC-64BB590DAACF}">
      <dgm:prSet/>
      <dgm:spPr/>
      <dgm:t>
        <a:bodyPr/>
        <a:lstStyle/>
        <a:p>
          <a:endParaRPr lang="en-US"/>
        </a:p>
      </dgm:t>
    </dgm:pt>
    <dgm:pt modelId="{20ABB367-D0B4-4F4B-A3FA-A656D462ECCB}">
      <dgm:prSet/>
      <dgm:spPr/>
      <dgm:t>
        <a:bodyPr/>
        <a:lstStyle/>
        <a:p>
          <a:r>
            <a:rPr lang="en-US" dirty="0"/>
            <a:t>- Name standards plainly: “Uniform Guidance requires a second review.”</a:t>
          </a:r>
        </a:p>
      </dgm:t>
    </dgm:pt>
    <dgm:pt modelId="{84E51C82-0E99-4CB1-82EE-C186AC75EC56}" type="parTrans" cxnId="{8A460C3B-C9F0-43F2-A3AB-20AC1B1AEA58}">
      <dgm:prSet/>
      <dgm:spPr/>
      <dgm:t>
        <a:bodyPr/>
        <a:lstStyle/>
        <a:p>
          <a:endParaRPr lang="en-US"/>
        </a:p>
      </dgm:t>
    </dgm:pt>
    <dgm:pt modelId="{8E552542-450B-4857-AB16-41E4131CFD56}" type="sibTrans" cxnId="{8A460C3B-C9F0-43F2-A3AB-20AC1B1AEA58}">
      <dgm:prSet/>
      <dgm:spPr/>
      <dgm:t>
        <a:bodyPr/>
        <a:lstStyle/>
        <a:p>
          <a:endParaRPr lang="en-US"/>
        </a:p>
      </dgm:t>
    </dgm:pt>
    <dgm:pt modelId="{C615EFF8-FC80-40D8-B0CA-391C27C8581F}">
      <dgm:prSet/>
      <dgm:spPr/>
      <dgm:t>
        <a:bodyPr/>
        <a:lstStyle/>
        <a:p>
          <a:r>
            <a:rPr lang="en-US" dirty="0"/>
            <a:t>- Critique process, not people</a:t>
          </a:r>
        </a:p>
      </dgm:t>
    </dgm:pt>
    <dgm:pt modelId="{3CA44EF4-50F2-480F-81BF-8B20B00FDCEC}" type="parTrans" cxnId="{17CB3378-41E7-48C9-8AA9-B1CC54180C5F}">
      <dgm:prSet/>
      <dgm:spPr/>
      <dgm:t>
        <a:bodyPr/>
        <a:lstStyle/>
        <a:p>
          <a:endParaRPr lang="en-US"/>
        </a:p>
      </dgm:t>
    </dgm:pt>
    <dgm:pt modelId="{FCFB8421-F1E5-47F8-A402-3CADAE294312}" type="sibTrans" cxnId="{17CB3378-41E7-48C9-8AA9-B1CC54180C5F}">
      <dgm:prSet/>
      <dgm:spPr/>
      <dgm:t>
        <a:bodyPr/>
        <a:lstStyle/>
        <a:p>
          <a:endParaRPr lang="en-US"/>
        </a:p>
      </dgm:t>
    </dgm:pt>
    <dgm:pt modelId="{061C69E6-7434-4B4C-A6A0-0E0242E14E75}">
      <dgm:prSet/>
      <dgm:spPr/>
      <dgm:t>
        <a:bodyPr/>
        <a:lstStyle/>
        <a:p>
          <a:r>
            <a:rPr lang="en-US" dirty="0"/>
            <a:t>🎓 Higher-Ed Audit Example:</a:t>
          </a:r>
        </a:p>
      </dgm:t>
    </dgm:pt>
    <dgm:pt modelId="{47195134-C7ED-49C9-9563-CCE7F95BB287}" type="parTrans" cxnId="{6FEB56D3-1AF1-46CB-A34C-F57D45601365}">
      <dgm:prSet/>
      <dgm:spPr/>
      <dgm:t>
        <a:bodyPr/>
        <a:lstStyle/>
        <a:p>
          <a:endParaRPr lang="en-US"/>
        </a:p>
      </dgm:t>
    </dgm:pt>
    <dgm:pt modelId="{69ECA65B-AECA-40F2-96B6-FB19C667EF04}" type="sibTrans" cxnId="{6FEB56D3-1AF1-46CB-A34C-F57D45601365}">
      <dgm:prSet/>
      <dgm:spPr/>
      <dgm:t>
        <a:bodyPr/>
        <a:lstStyle/>
        <a:p>
          <a:endParaRPr lang="en-US"/>
        </a:p>
      </dgm:t>
    </dgm:pt>
    <dgm:pt modelId="{A3D34367-1274-425A-8DF8-481253A5F6D3}">
      <dgm:prSet/>
      <dgm:spPr/>
      <dgm:t>
        <a:bodyPr/>
        <a:lstStyle/>
        <a:p>
          <a:r>
            <a:rPr lang="en-US" dirty="0"/>
            <a:t>Faculty Department Admins:</a:t>
          </a:r>
        </a:p>
      </dgm:t>
    </dgm:pt>
    <dgm:pt modelId="{CE291E7E-2283-4203-9D95-669BA62598B6}" type="parTrans" cxnId="{135BBDE4-383D-436D-B6EA-B6DF5429F598}">
      <dgm:prSet/>
      <dgm:spPr/>
      <dgm:t>
        <a:bodyPr/>
        <a:lstStyle/>
        <a:p>
          <a:endParaRPr lang="en-US"/>
        </a:p>
      </dgm:t>
    </dgm:pt>
    <dgm:pt modelId="{5551A15C-F88B-48AC-B64E-4922820C7090}" type="sibTrans" cxnId="{135BBDE4-383D-436D-B6EA-B6DF5429F598}">
      <dgm:prSet/>
      <dgm:spPr/>
      <dgm:t>
        <a:bodyPr/>
        <a:lstStyle/>
        <a:p>
          <a:endParaRPr lang="en-US"/>
        </a:p>
      </dgm:t>
    </dgm:pt>
    <dgm:pt modelId="{B93A7A82-F982-4D54-8903-57C3C9D32FD9}">
      <dgm:prSet/>
      <dgm:spPr/>
      <dgm:t>
        <a:bodyPr/>
        <a:lstStyle/>
        <a:p>
          <a:r>
            <a:rPr lang="en-US" dirty="0"/>
            <a:t>- ❌ “I’ll skip the policy talk; it’s probably confusing.”</a:t>
          </a:r>
        </a:p>
      </dgm:t>
    </dgm:pt>
    <dgm:pt modelId="{181533F5-89CB-4715-8324-59EA84450C0C}" type="parTrans" cxnId="{1C4C1B8E-73EA-4EA9-A16B-6982310EA55E}">
      <dgm:prSet/>
      <dgm:spPr/>
      <dgm:t>
        <a:bodyPr/>
        <a:lstStyle/>
        <a:p>
          <a:endParaRPr lang="en-US"/>
        </a:p>
      </dgm:t>
    </dgm:pt>
    <dgm:pt modelId="{99748EF4-5CD0-449F-9C11-0E256F639206}" type="sibTrans" cxnId="{1C4C1B8E-73EA-4EA9-A16B-6982310EA55E}">
      <dgm:prSet/>
      <dgm:spPr/>
      <dgm:t>
        <a:bodyPr/>
        <a:lstStyle/>
        <a:p>
          <a:endParaRPr lang="en-US"/>
        </a:p>
      </dgm:t>
    </dgm:pt>
    <dgm:pt modelId="{A516A315-02A5-4835-8995-D5B325D3576B}">
      <dgm:prSet/>
      <dgm:spPr/>
      <dgm:t>
        <a:bodyPr/>
        <a:lstStyle/>
        <a:p>
          <a:r>
            <a:rPr lang="en-US" dirty="0"/>
            <a:t>- ✅ “Two quick policy points matter here—5 minutes max—then we’ll jump to your process.”</a:t>
          </a:r>
        </a:p>
      </dgm:t>
    </dgm:pt>
    <dgm:pt modelId="{DC3B267B-9CAF-4B73-A25C-748F56AA91AE}" type="parTrans" cxnId="{E4ADCBBA-E48A-4FBC-86F9-35308D32890F}">
      <dgm:prSet/>
      <dgm:spPr/>
      <dgm:t>
        <a:bodyPr/>
        <a:lstStyle/>
        <a:p>
          <a:endParaRPr lang="en-US"/>
        </a:p>
      </dgm:t>
    </dgm:pt>
    <dgm:pt modelId="{D1B7CECF-406C-4B17-9A7E-F71A6DFE2B8C}" type="sibTrans" cxnId="{E4ADCBBA-E48A-4FBC-86F9-35308D32890F}">
      <dgm:prSet/>
      <dgm:spPr/>
      <dgm:t>
        <a:bodyPr/>
        <a:lstStyle/>
        <a:p>
          <a:endParaRPr lang="en-US"/>
        </a:p>
      </dgm:t>
    </dgm:pt>
    <dgm:pt modelId="{A52C0C2A-97D2-492C-B96D-2775ABD84AD4}" type="pres">
      <dgm:prSet presAssocID="{C07215E2-5E77-48D7-AAE6-0A0C955C7338}" presName="linear" presStyleCnt="0">
        <dgm:presLayoutVars>
          <dgm:animLvl val="lvl"/>
          <dgm:resizeHandles val="exact"/>
        </dgm:presLayoutVars>
      </dgm:prSet>
      <dgm:spPr/>
    </dgm:pt>
    <dgm:pt modelId="{212DC419-11D5-4DF8-9CC2-2BBA4E0BF684}" type="pres">
      <dgm:prSet presAssocID="{042BEE54-0839-4122-8726-36A6C2867E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600805-071C-4C72-9F07-83F8E9FD24E0}" type="pres">
      <dgm:prSet presAssocID="{042BEE54-0839-4122-8726-36A6C2867ED1}" presName="childText" presStyleLbl="revTx" presStyleIdx="0" presStyleCnt="3">
        <dgm:presLayoutVars>
          <dgm:bulletEnabled val="1"/>
        </dgm:presLayoutVars>
      </dgm:prSet>
      <dgm:spPr/>
    </dgm:pt>
    <dgm:pt modelId="{0977FE70-A739-4C94-950E-FA49F4C0B666}" type="pres">
      <dgm:prSet presAssocID="{03080E75-B206-4034-BF8C-1B0FC0697D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85AD59-DB2C-4454-8712-A8516D9AD6D5}" type="pres">
      <dgm:prSet presAssocID="{03080E75-B206-4034-BF8C-1B0FC0697D9C}" presName="childText" presStyleLbl="revTx" presStyleIdx="1" presStyleCnt="3">
        <dgm:presLayoutVars>
          <dgm:bulletEnabled val="1"/>
        </dgm:presLayoutVars>
      </dgm:prSet>
      <dgm:spPr/>
    </dgm:pt>
    <dgm:pt modelId="{A0139EEE-AE18-404D-8AE6-464BFEE40728}" type="pres">
      <dgm:prSet presAssocID="{061C69E6-7434-4B4C-A6A0-0E0242E14E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076E3F-C09D-45B4-AE90-6C495BF89167}" type="pres">
      <dgm:prSet presAssocID="{69ECA65B-AECA-40F2-96B6-FB19C667EF04}" presName="spacer" presStyleCnt="0"/>
      <dgm:spPr/>
    </dgm:pt>
    <dgm:pt modelId="{B66C0DE7-CBA9-4108-878E-EE4A1B389A21}" type="pres">
      <dgm:prSet presAssocID="{A3D34367-1274-425A-8DF8-481253A5F6D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D49FF7-D45A-4312-BFBF-7A1960BE2F67}" type="pres">
      <dgm:prSet presAssocID="{A3D34367-1274-425A-8DF8-481253A5F6D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DDE6691B-E268-4551-B20E-BE57A3717263}" type="presOf" srcId="{0313499A-2685-45E6-8AFF-86D2FC0EEBB8}" destId="{8F85AD59-DB2C-4454-8712-A8516D9AD6D5}" srcOrd="0" destOrd="0" presId="urn:microsoft.com/office/officeart/2005/8/layout/vList2"/>
    <dgm:cxn modelId="{63F2661F-826E-4BAA-BDBB-0A17EB899D57}" srcId="{042BEE54-0839-4122-8726-36A6C2867ED1}" destId="{568CD0B0-6B21-4344-A4B4-4F285F2A5336}" srcOrd="2" destOrd="0" parTransId="{52A91205-0C7E-4D60-9865-0240BA2633AA}" sibTransId="{0F9F862F-963B-4413-AEDC-7C50780B68F0}"/>
    <dgm:cxn modelId="{F25A9533-AFC3-43F7-B100-692B09CBB0EB}" type="presOf" srcId="{568CD0B0-6B21-4344-A4B4-4F285F2A5336}" destId="{01600805-071C-4C72-9F07-83F8E9FD24E0}" srcOrd="0" destOrd="2" presId="urn:microsoft.com/office/officeart/2005/8/layout/vList2"/>
    <dgm:cxn modelId="{8A460C3B-C9F0-43F2-A3AB-20AC1B1AEA58}" srcId="{03080E75-B206-4034-BF8C-1B0FC0697D9C}" destId="{20ABB367-D0B4-4F4B-A3FA-A656D462ECCB}" srcOrd="2" destOrd="0" parTransId="{84E51C82-0E99-4CB1-82EE-C186AC75EC56}" sibTransId="{8E552542-450B-4857-AB16-41E4131CFD56}"/>
    <dgm:cxn modelId="{32AABD3D-9529-4E61-A27D-A374464FBD62}" type="presOf" srcId="{8E1397F4-FFF2-4F3F-AD15-E5B918918E6C}" destId="{01600805-071C-4C72-9F07-83F8E9FD24E0}" srcOrd="0" destOrd="0" presId="urn:microsoft.com/office/officeart/2005/8/layout/vList2"/>
    <dgm:cxn modelId="{6E7CF543-3A83-467E-95EC-64BB590DAACF}" srcId="{03080E75-B206-4034-BF8C-1B0FC0697D9C}" destId="{9814F8A6-1672-4121-8EF1-38D953205C38}" srcOrd="1" destOrd="0" parTransId="{6F6423C8-0D0D-463F-839F-A63822F9DD3C}" sibTransId="{D8666BC2-9684-45DA-991C-E871D8D40B1C}"/>
    <dgm:cxn modelId="{70117C6D-7126-4D81-8228-0E79F4B9A636}" type="presOf" srcId="{A3D34367-1274-425A-8DF8-481253A5F6D3}" destId="{B66C0DE7-CBA9-4108-878E-EE4A1B389A21}" srcOrd="0" destOrd="0" presId="urn:microsoft.com/office/officeart/2005/8/layout/vList2"/>
    <dgm:cxn modelId="{E64A0270-2778-4526-B83D-D7D30CC4F832}" type="presOf" srcId="{C07215E2-5E77-48D7-AAE6-0A0C955C7338}" destId="{A52C0C2A-97D2-492C-B96D-2775ABD84AD4}" srcOrd="0" destOrd="0" presId="urn:microsoft.com/office/officeart/2005/8/layout/vList2"/>
    <dgm:cxn modelId="{C8D4D875-F76D-45CD-B8F6-0F077453C6EE}" srcId="{C07215E2-5E77-48D7-AAE6-0A0C955C7338}" destId="{042BEE54-0839-4122-8726-36A6C2867ED1}" srcOrd="0" destOrd="0" parTransId="{90576AD4-9837-41C3-A47F-B514C600DF3A}" sibTransId="{F6EFECA6-B411-45EF-8F17-1D756D1E1C79}"/>
    <dgm:cxn modelId="{17CB3378-41E7-48C9-8AA9-B1CC54180C5F}" srcId="{03080E75-B206-4034-BF8C-1B0FC0697D9C}" destId="{C615EFF8-FC80-40D8-B0CA-391C27C8581F}" srcOrd="3" destOrd="0" parTransId="{3CA44EF4-50F2-480F-81BF-8B20B00FDCEC}" sibTransId="{FCFB8421-F1E5-47F8-A402-3CADAE294312}"/>
    <dgm:cxn modelId="{9021147D-D2BE-4B49-A259-AC176554941D}" srcId="{03080E75-B206-4034-BF8C-1B0FC0697D9C}" destId="{0313499A-2685-45E6-8AFF-86D2FC0EEBB8}" srcOrd="0" destOrd="0" parTransId="{A8E9FE77-5E22-4F84-BBBF-A3E3D453D9C6}" sibTransId="{771654BF-706D-4184-875F-5ADA3D42B78A}"/>
    <dgm:cxn modelId="{171B7F82-B752-41EE-9621-2D1FF89F748F}" type="presOf" srcId="{042BEE54-0839-4122-8726-36A6C2867ED1}" destId="{212DC419-11D5-4DF8-9CC2-2BBA4E0BF684}" srcOrd="0" destOrd="0" presId="urn:microsoft.com/office/officeart/2005/8/layout/vList2"/>
    <dgm:cxn modelId="{1C4C1B8E-73EA-4EA9-A16B-6982310EA55E}" srcId="{A3D34367-1274-425A-8DF8-481253A5F6D3}" destId="{B93A7A82-F982-4D54-8903-57C3C9D32FD9}" srcOrd="0" destOrd="0" parTransId="{181533F5-89CB-4715-8324-59EA84450C0C}" sibTransId="{99748EF4-5CD0-449F-9C11-0E256F639206}"/>
    <dgm:cxn modelId="{87B7A88F-62BE-4934-A567-BE374EE31A48}" type="presOf" srcId="{061C69E6-7434-4B4C-A6A0-0E0242E14E75}" destId="{A0139EEE-AE18-404D-8AE6-464BFEE40728}" srcOrd="0" destOrd="0" presId="urn:microsoft.com/office/officeart/2005/8/layout/vList2"/>
    <dgm:cxn modelId="{D115A498-4DAB-441A-A740-AB8C48D25D72}" type="presOf" srcId="{476265AE-573F-4A6A-ACEA-4345CA3F32FD}" destId="{01600805-071C-4C72-9F07-83F8E9FD24E0}" srcOrd="0" destOrd="1" presId="urn:microsoft.com/office/officeart/2005/8/layout/vList2"/>
    <dgm:cxn modelId="{F25DA7A3-F050-41F6-B4D7-3856CD262913}" srcId="{C07215E2-5E77-48D7-AAE6-0A0C955C7338}" destId="{03080E75-B206-4034-BF8C-1B0FC0697D9C}" srcOrd="1" destOrd="0" parTransId="{815954BA-0132-4A60-A2C6-CAAF4855E4AF}" sibTransId="{E93E772F-D07B-4181-9C01-AE574D873C5F}"/>
    <dgm:cxn modelId="{93C71BA8-3BBA-49D4-81D7-9B063B6700DA}" type="presOf" srcId="{B93A7A82-F982-4D54-8903-57C3C9D32FD9}" destId="{32D49FF7-D45A-4312-BFBF-7A1960BE2F67}" srcOrd="0" destOrd="0" presId="urn:microsoft.com/office/officeart/2005/8/layout/vList2"/>
    <dgm:cxn modelId="{D13742B0-92E0-461D-9276-41A809E59EBF}" type="presOf" srcId="{C615EFF8-FC80-40D8-B0CA-391C27C8581F}" destId="{8F85AD59-DB2C-4454-8712-A8516D9AD6D5}" srcOrd="0" destOrd="3" presId="urn:microsoft.com/office/officeart/2005/8/layout/vList2"/>
    <dgm:cxn modelId="{E4ADCBBA-E48A-4FBC-86F9-35308D32890F}" srcId="{A3D34367-1274-425A-8DF8-481253A5F6D3}" destId="{A516A315-02A5-4835-8995-D5B325D3576B}" srcOrd="1" destOrd="0" parTransId="{DC3B267B-9CAF-4B73-A25C-748F56AA91AE}" sibTransId="{D1B7CECF-406C-4B17-9A7E-F71A6DFE2B8C}"/>
    <dgm:cxn modelId="{99CFC3C1-A718-4121-8CD5-FB6898FB010A}" type="presOf" srcId="{20ABB367-D0B4-4F4B-A3FA-A656D462ECCB}" destId="{8F85AD59-DB2C-4454-8712-A8516D9AD6D5}" srcOrd="0" destOrd="2" presId="urn:microsoft.com/office/officeart/2005/8/layout/vList2"/>
    <dgm:cxn modelId="{3C62F6CB-EA07-42D6-94E2-614FEB9E961E}" srcId="{042BEE54-0839-4122-8726-36A6C2867ED1}" destId="{476265AE-573F-4A6A-ACEA-4345CA3F32FD}" srcOrd="1" destOrd="0" parTransId="{FC8EFA24-3900-40B3-8F4B-FF8E7F3E239E}" sibTransId="{958BA54D-7FCF-4859-8AE3-07C31FC5B751}"/>
    <dgm:cxn modelId="{6FEB56D3-1AF1-46CB-A34C-F57D45601365}" srcId="{C07215E2-5E77-48D7-AAE6-0A0C955C7338}" destId="{061C69E6-7434-4B4C-A6A0-0E0242E14E75}" srcOrd="2" destOrd="0" parTransId="{47195134-C7ED-49C9-9563-CCE7F95BB287}" sibTransId="{69ECA65B-AECA-40F2-96B6-FB19C667EF04}"/>
    <dgm:cxn modelId="{00207CDB-E939-4F98-A12E-2C9532B5AFD3}" type="presOf" srcId="{A516A315-02A5-4835-8995-D5B325D3576B}" destId="{32D49FF7-D45A-4312-BFBF-7A1960BE2F67}" srcOrd="0" destOrd="1" presId="urn:microsoft.com/office/officeart/2005/8/layout/vList2"/>
    <dgm:cxn modelId="{CE5B49E3-FEB3-4D92-8538-CAAE43F2C47C}" type="presOf" srcId="{9814F8A6-1672-4121-8EF1-38D953205C38}" destId="{8F85AD59-DB2C-4454-8712-A8516D9AD6D5}" srcOrd="0" destOrd="1" presId="urn:microsoft.com/office/officeart/2005/8/layout/vList2"/>
    <dgm:cxn modelId="{135BBDE4-383D-436D-B6EA-B6DF5429F598}" srcId="{C07215E2-5E77-48D7-AAE6-0A0C955C7338}" destId="{A3D34367-1274-425A-8DF8-481253A5F6D3}" srcOrd="3" destOrd="0" parTransId="{CE291E7E-2283-4203-9D95-669BA62598B6}" sibTransId="{5551A15C-F88B-48AC-B64E-4922820C7090}"/>
    <dgm:cxn modelId="{0E595FE9-64EC-426C-8D85-270FB868494F}" srcId="{042BEE54-0839-4122-8726-36A6C2867ED1}" destId="{8E1397F4-FFF2-4F3F-AD15-E5B918918E6C}" srcOrd="0" destOrd="0" parTransId="{CB07C9DD-5E59-4265-BC1F-542D1AD0A438}" sibTransId="{8E67E1DE-BF94-4987-A9D6-042CD7CDB667}"/>
    <dgm:cxn modelId="{7274D8F0-932C-4E51-B4E6-9ACFECEE907E}" type="presOf" srcId="{03080E75-B206-4034-BF8C-1B0FC0697D9C}" destId="{0977FE70-A739-4C94-950E-FA49F4C0B666}" srcOrd="0" destOrd="0" presId="urn:microsoft.com/office/officeart/2005/8/layout/vList2"/>
    <dgm:cxn modelId="{0F7164D4-10D7-455F-9BC9-D9775F0A4414}" type="presParOf" srcId="{A52C0C2A-97D2-492C-B96D-2775ABD84AD4}" destId="{212DC419-11D5-4DF8-9CC2-2BBA4E0BF684}" srcOrd="0" destOrd="0" presId="urn:microsoft.com/office/officeart/2005/8/layout/vList2"/>
    <dgm:cxn modelId="{1C972373-F551-46A2-890F-0A15A368EB5B}" type="presParOf" srcId="{A52C0C2A-97D2-492C-B96D-2775ABD84AD4}" destId="{01600805-071C-4C72-9F07-83F8E9FD24E0}" srcOrd="1" destOrd="0" presId="urn:microsoft.com/office/officeart/2005/8/layout/vList2"/>
    <dgm:cxn modelId="{3E76D9F9-7447-423D-8AE6-F89D37276838}" type="presParOf" srcId="{A52C0C2A-97D2-492C-B96D-2775ABD84AD4}" destId="{0977FE70-A739-4C94-950E-FA49F4C0B666}" srcOrd="2" destOrd="0" presId="urn:microsoft.com/office/officeart/2005/8/layout/vList2"/>
    <dgm:cxn modelId="{18314A57-B038-4FC3-BB8D-5E7C78B5AFD0}" type="presParOf" srcId="{A52C0C2A-97D2-492C-B96D-2775ABD84AD4}" destId="{8F85AD59-DB2C-4454-8712-A8516D9AD6D5}" srcOrd="3" destOrd="0" presId="urn:microsoft.com/office/officeart/2005/8/layout/vList2"/>
    <dgm:cxn modelId="{AA7448E0-0B27-436C-B6BE-D57296862B0E}" type="presParOf" srcId="{A52C0C2A-97D2-492C-B96D-2775ABD84AD4}" destId="{A0139EEE-AE18-404D-8AE6-464BFEE40728}" srcOrd="4" destOrd="0" presId="urn:microsoft.com/office/officeart/2005/8/layout/vList2"/>
    <dgm:cxn modelId="{AC3745C0-B4DE-40E7-860C-578CD5B8CF73}" type="presParOf" srcId="{A52C0C2A-97D2-492C-B96D-2775ABD84AD4}" destId="{3A076E3F-C09D-45B4-AE90-6C495BF89167}" srcOrd="5" destOrd="0" presId="urn:microsoft.com/office/officeart/2005/8/layout/vList2"/>
    <dgm:cxn modelId="{39841765-92B5-4C8C-8642-3ABDCC9DB692}" type="presParOf" srcId="{A52C0C2A-97D2-492C-B96D-2775ABD84AD4}" destId="{B66C0DE7-CBA9-4108-878E-EE4A1B389A21}" srcOrd="6" destOrd="0" presId="urn:microsoft.com/office/officeart/2005/8/layout/vList2"/>
    <dgm:cxn modelId="{AE93CA7D-637C-493C-975E-DF289DAA883A}" type="presParOf" srcId="{A52C0C2A-97D2-492C-B96D-2775ABD84AD4}" destId="{32D49FF7-D45A-4312-BFBF-7A1960BE2F6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C959253-7C63-4237-BAA4-6E10AA514A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53B23D-4A9B-404F-BAB5-D7C7702AF306}">
      <dgm:prSet/>
      <dgm:spPr/>
      <dgm:t>
        <a:bodyPr/>
        <a:lstStyle/>
        <a:p>
          <a:r>
            <a:rPr lang="en-US" dirty="0"/>
            <a:t>People process information in two ways: central route (logical, data-driven) and peripheral route (emotional, story-driven).</a:t>
          </a:r>
        </a:p>
      </dgm:t>
    </dgm:pt>
    <dgm:pt modelId="{12A1658F-9DC9-471B-AC6D-3E07C057C09D}" type="parTrans" cxnId="{F684B920-23AB-493C-B5DE-9593F5B99F69}">
      <dgm:prSet/>
      <dgm:spPr/>
      <dgm:t>
        <a:bodyPr/>
        <a:lstStyle/>
        <a:p>
          <a:endParaRPr lang="en-US"/>
        </a:p>
      </dgm:t>
    </dgm:pt>
    <dgm:pt modelId="{DCD1430A-B3F8-4FE1-958C-00EEF07BB7DF}" type="sibTrans" cxnId="{F684B920-23AB-493C-B5DE-9593F5B99F69}">
      <dgm:prSet/>
      <dgm:spPr/>
      <dgm:t>
        <a:bodyPr/>
        <a:lstStyle/>
        <a:p>
          <a:endParaRPr lang="en-US"/>
        </a:p>
      </dgm:t>
    </dgm:pt>
    <dgm:pt modelId="{B61FEC26-2A2E-4827-8BC6-7A50A7AA2A89}">
      <dgm:prSet/>
      <dgm:spPr/>
      <dgm:t>
        <a:bodyPr/>
        <a:lstStyle/>
        <a:p>
          <a:r>
            <a:rPr lang="en-US" dirty="0"/>
            <a:t>Example:</a:t>
          </a:r>
        </a:p>
      </dgm:t>
    </dgm:pt>
    <dgm:pt modelId="{62060417-A091-451B-B95B-14944CB94186}" type="parTrans" cxnId="{DD83C095-1771-42D6-B76B-2CF5A65FD7B8}">
      <dgm:prSet/>
      <dgm:spPr/>
      <dgm:t>
        <a:bodyPr/>
        <a:lstStyle/>
        <a:p>
          <a:endParaRPr lang="en-US"/>
        </a:p>
      </dgm:t>
    </dgm:pt>
    <dgm:pt modelId="{19020F82-DD36-4E97-B1DB-5F04F731502A}" type="sibTrans" cxnId="{DD83C095-1771-42D6-B76B-2CF5A65FD7B8}">
      <dgm:prSet/>
      <dgm:spPr/>
      <dgm:t>
        <a:bodyPr/>
        <a:lstStyle/>
        <a:p>
          <a:endParaRPr lang="en-US"/>
        </a:p>
      </dgm:t>
    </dgm:pt>
    <dgm:pt modelId="{4AB57384-8B02-472A-B8A6-33C8034FC570}">
      <dgm:prSet/>
      <dgm:spPr/>
      <dgm:t>
        <a:bodyPr/>
        <a:lstStyle/>
        <a:p>
          <a:r>
            <a:rPr lang="en-US" dirty="0"/>
            <a:t>A CFO prefers spreadsheets and risk maps (central route), while a Dean responds better to peer comparisons and student impact stories (peripheral route).</a:t>
          </a:r>
        </a:p>
      </dgm:t>
    </dgm:pt>
    <dgm:pt modelId="{0EEE95EE-9008-4445-ACC9-2C7F648BC1E4}" type="parTrans" cxnId="{35952B51-22EA-4B29-82B2-3ABA5B668703}">
      <dgm:prSet/>
      <dgm:spPr/>
      <dgm:t>
        <a:bodyPr/>
        <a:lstStyle/>
        <a:p>
          <a:endParaRPr lang="en-US"/>
        </a:p>
      </dgm:t>
    </dgm:pt>
    <dgm:pt modelId="{A186C0BD-9B3F-46A5-B527-0CE4C80A4161}" type="sibTrans" cxnId="{35952B51-22EA-4B29-82B2-3ABA5B668703}">
      <dgm:prSet/>
      <dgm:spPr/>
      <dgm:t>
        <a:bodyPr/>
        <a:lstStyle/>
        <a:p>
          <a:endParaRPr lang="en-US"/>
        </a:p>
      </dgm:t>
    </dgm:pt>
    <dgm:pt modelId="{4240173A-E7D8-4F26-8CA7-F0B93C60D3DE}" type="pres">
      <dgm:prSet presAssocID="{2C959253-7C63-4237-BAA4-6E10AA514A11}" presName="root" presStyleCnt="0">
        <dgm:presLayoutVars>
          <dgm:dir/>
          <dgm:resizeHandles val="exact"/>
        </dgm:presLayoutVars>
      </dgm:prSet>
      <dgm:spPr/>
    </dgm:pt>
    <dgm:pt modelId="{4E129666-7283-4394-A635-A8FDCF7CE40C}" type="pres">
      <dgm:prSet presAssocID="{3B53B23D-4A9B-404F-BAB5-D7C7702AF306}" presName="compNode" presStyleCnt="0"/>
      <dgm:spPr/>
    </dgm:pt>
    <dgm:pt modelId="{0EC078CB-9494-4364-91B8-4EFF896D7A0E}" type="pres">
      <dgm:prSet presAssocID="{3B53B23D-4A9B-404F-BAB5-D7C7702AF306}" presName="bgRect" presStyleLbl="bgShp" presStyleIdx="0" presStyleCnt="3"/>
      <dgm:spPr/>
    </dgm:pt>
    <dgm:pt modelId="{262E1CF1-C49A-4DA9-9D30-EB3970D3B706}" type="pres">
      <dgm:prSet presAssocID="{3B53B23D-4A9B-404F-BAB5-D7C7702AF30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F3321460-C9EC-4123-B410-F9A0E455E0C3}" type="pres">
      <dgm:prSet presAssocID="{3B53B23D-4A9B-404F-BAB5-D7C7702AF306}" presName="spaceRect" presStyleCnt="0"/>
      <dgm:spPr/>
    </dgm:pt>
    <dgm:pt modelId="{71B2697B-4D37-43D6-90A5-6A7ABA498961}" type="pres">
      <dgm:prSet presAssocID="{3B53B23D-4A9B-404F-BAB5-D7C7702AF306}" presName="parTx" presStyleLbl="revTx" presStyleIdx="0" presStyleCnt="3">
        <dgm:presLayoutVars>
          <dgm:chMax val="0"/>
          <dgm:chPref val="0"/>
        </dgm:presLayoutVars>
      </dgm:prSet>
      <dgm:spPr/>
    </dgm:pt>
    <dgm:pt modelId="{0D9EC5ED-33B2-4B3B-98C3-3EA5FFAF2D11}" type="pres">
      <dgm:prSet presAssocID="{DCD1430A-B3F8-4FE1-958C-00EEF07BB7DF}" presName="sibTrans" presStyleCnt="0"/>
      <dgm:spPr/>
    </dgm:pt>
    <dgm:pt modelId="{CF76B710-2A31-4EFE-8292-AEA8E5ABEA69}" type="pres">
      <dgm:prSet presAssocID="{B61FEC26-2A2E-4827-8BC6-7A50A7AA2A89}" presName="compNode" presStyleCnt="0"/>
      <dgm:spPr/>
    </dgm:pt>
    <dgm:pt modelId="{6CF85940-0883-46DD-9EC7-960F7EE2C927}" type="pres">
      <dgm:prSet presAssocID="{B61FEC26-2A2E-4827-8BC6-7A50A7AA2A89}" presName="bgRect" presStyleLbl="bgShp" presStyleIdx="1" presStyleCnt="3"/>
      <dgm:spPr/>
    </dgm:pt>
    <dgm:pt modelId="{9F875B11-7EF9-4147-B19C-C499A9F369F0}" type="pres">
      <dgm:prSet presAssocID="{B61FEC26-2A2E-4827-8BC6-7A50A7AA2A8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D03AC1A-4C43-45DB-B48E-B220B5D69438}" type="pres">
      <dgm:prSet presAssocID="{B61FEC26-2A2E-4827-8BC6-7A50A7AA2A89}" presName="spaceRect" presStyleCnt="0"/>
      <dgm:spPr/>
    </dgm:pt>
    <dgm:pt modelId="{28D95939-38DE-4945-BED0-18983FABD924}" type="pres">
      <dgm:prSet presAssocID="{B61FEC26-2A2E-4827-8BC6-7A50A7AA2A89}" presName="parTx" presStyleLbl="revTx" presStyleIdx="1" presStyleCnt="3">
        <dgm:presLayoutVars>
          <dgm:chMax val="0"/>
          <dgm:chPref val="0"/>
        </dgm:presLayoutVars>
      </dgm:prSet>
      <dgm:spPr/>
    </dgm:pt>
    <dgm:pt modelId="{DC78A152-B17D-46E4-A50A-5B89D0F8293D}" type="pres">
      <dgm:prSet presAssocID="{19020F82-DD36-4E97-B1DB-5F04F731502A}" presName="sibTrans" presStyleCnt="0"/>
      <dgm:spPr/>
    </dgm:pt>
    <dgm:pt modelId="{43DD89E1-332B-4949-B5D2-95FC7E030C10}" type="pres">
      <dgm:prSet presAssocID="{4AB57384-8B02-472A-B8A6-33C8034FC570}" presName="compNode" presStyleCnt="0"/>
      <dgm:spPr/>
    </dgm:pt>
    <dgm:pt modelId="{B31775BF-CB01-4BBE-B121-709252F6B257}" type="pres">
      <dgm:prSet presAssocID="{4AB57384-8B02-472A-B8A6-33C8034FC570}" presName="bgRect" presStyleLbl="bgShp" presStyleIdx="2" presStyleCnt="3"/>
      <dgm:spPr/>
    </dgm:pt>
    <dgm:pt modelId="{8117A0D1-8DC5-487E-BF5B-622917FD8015}" type="pres">
      <dgm:prSet presAssocID="{4AB57384-8B02-472A-B8A6-33C8034FC5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6BAA244-5124-42E6-BE91-D29619013F0F}" type="pres">
      <dgm:prSet presAssocID="{4AB57384-8B02-472A-B8A6-33C8034FC570}" presName="spaceRect" presStyleCnt="0"/>
      <dgm:spPr/>
    </dgm:pt>
    <dgm:pt modelId="{E3376E22-3463-4436-A87A-7026A98C1FE3}" type="pres">
      <dgm:prSet presAssocID="{4AB57384-8B02-472A-B8A6-33C8034FC5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684B920-23AB-493C-B5DE-9593F5B99F69}" srcId="{2C959253-7C63-4237-BAA4-6E10AA514A11}" destId="{3B53B23D-4A9B-404F-BAB5-D7C7702AF306}" srcOrd="0" destOrd="0" parTransId="{12A1658F-9DC9-471B-AC6D-3E07C057C09D}" sibTransId="{DCD1430A-B3F8-4FE1-958C-00EEF07BB7DF}"/>
    <dgm:cxn modelId="{8F4C183D-C74A-469C-A337-6DB231240226}" type="presOf" srcId="{3B53B23D-4A9B-404F-BAB5-D7C7702AF306}" destId="{71B2697B-4D37-43D6-90A5-6A7ABA498961}" srcOrd="0" destOrd="0" presId="urn:microsoft.com/office/officeart/2018/2/layout/IconVerticalSolidList"/>
    <dgm:cxn modelId="{2C2E5C62-58A0-4DEE-8CE6-34192B42C3E3}" type="presOf" srcId="{4AB57384-8B02-472A-B8A6-33C8034FC570}" destId="{E3376E22-3463-4436-A87A-7026A98C1FE3}" srcOrd="0" destOrd="0" presId="urn:microsoft.com/office/officeart/2018/2/layout/IconVerticalSolidList"/>
    <dgm:cxn modelId="{35952B51-22EA-4B29-82B2-3ABA5B668703}" srcId="{2C959253-7C63-4237-BAA4-6E10AA514A11}" destId="{4AB57384-8B02-472A-B8A6-33C8034FC570}" srcOrd="2" destOrd="0" parTransId="{0EEE95EE-9008-4445-ACC9-2C7F648BC1E4}" sibTransId="{A186C0BD-9B3F-46A5-B527-0CE4C80A4161}"/>
    <dgm:cxn modelId="{AFE47080-A43F-4272-9D00-29921519986A}" type="presOf" srcId="{2C959253-7C63-4237-BAA4-6E10AA514A11}" destId="{4240173A-E7D8-4F26-8CA7-F0B93C60D3DE}" srcOrd="0" destOrd="0" presId="urn:microsoft.com/office/officeart/2018/2/layout/IconVerticalSolidList"/>
    <dgm:cxn modelId="{DD83C095-1771-42D6-B76B-2CF5A65FD7B8}" srcId="{2C959253-7C63-4237-BAA4-6E10AA514A11}" destId="{B61FEC26-2A2E-4827-8BC6-7A50A7AA2A89}" srcOrd="1" destOrd="0" parTransId="{62060417-A091-451B-B95B-14944CB94186}" sibTransId="{19020F82-DD36-4E97-B1DB-5F04F731502A}"/>
    <dgm:cxn modelId="{D27442EC-7821-431C-A64C-451DB7EFC542}" type="presOf" srcId="{B61FEC26-2A2E-4827-8BC6-7A50A7AA2A89}" destId="{28D95939-38DE-4945-BED0-18983FABD924}" srcOrd="0" destOrd="0" presId="urn:microsoft.com/office/officeart/2018/2/layout/IconVerticalSolidList"/>
    <dgm:cxn modelId="{245DDB4F-27B9-4917-BCBF-1F32936CDA90}" type="presParOf" srcId="{4240173A-E7D8-4F26-8CA7-F0B93C60D3DE}" destId="{4E129666-7283-4394-A635-A8FDCF7CE40C}" srcOrd="0" destOrd="0" presId="urn:microsoft.com/office/officeart/2018/2/layout/IconVerticalSolidList"/>
    <dgm:cxn modelId="{109596E1-E6C3-41E2-A1E3-3D2C73FF132C}" type="presParOf" srcId="{4E129666-7283-4394-A635-A8FDCF7CE40C}" destId="{0EC078CB-9494-4364-91B8-4EFF896D7A0E}" srcOrd="0" destOrd="0" presId="urn:microsoft.com/office/officeart/2018/2/layout/IconVerticalSolidList"/>
    <dgm:cxn modelId="{E7ACBAE7-710A-438B-9E8C-D6FBEA0B4AFA}" type="presParOf" srcId="{4E129666-7283-4394-A635-A8FDCF7CE40C}" destId="{262E1CF1-C49A-4DA9-9D30-EB3970D3B706}" srcOrd="1" destOrd="0" presId="urn:microsoft.com/office/officeart/2018/2/layout/IconVerticalSolidList"/>
    <dgm:cxn modelId="{D315464B-CEF6-4C19-8F34-2F41C747495F}" type="presParOf" srcId="{4E129666-7283-4394-A635-A8FDCF7CE40C}" destId="{F3321460-C9EC-4123-B410-F9A0E455E0C3}" srcOrd="2" destOrd="0" presId="urn:microsoft.com/office/officeart/2018/2/layout/IconVerticalSolidList"/>
    <dgm:cxn modelId="{DEE15DC0-777F-43B1-B6D9-52CBAF45BAC6}" type="presParOf" srcId="{4E129666-7283-4394-A635-A8FDCF7CE40C}" destId="{71B2697B-4D37-43D6-90A5-6A7ABA498961}" srcOrd="3" destOrd="0" presId="urn:microsoft.com/office/officeart/2018/2/layout/IconVerticalSolidList"/>
    <dgm:cxn modelId="{C37335EF-001E-4C07-817B-6BA343A7E7AC}" type="presParOf" srcId="{4240173A-E7D8-4F26-8CA7-F0B93C60D3DE}" destId="{0D9EC5ED-33B2-4B3B-98C3-3EA5FFAF2D11}" srcOrd="1" destOrd="0" presId="urn:microsoft.com/office/officeart/2018/2/layout/IconVerticalSolidList"/>
    <dgm:cxn modelId="{17E901B3-ACDB-4250-862C-604300A3956D}" type="presParOf" srcId="{4240173A-E7D8-4F26-8CA7-F0B93C60D3DE}" destId="{CF76B710-2A31-4EFE-8292-AEA8E5ABEA69}" srcOrd="2" destOrd="0" presId="urn:microsoft.com/office/officeart/2018/2/layout/IconVerticalSolidList"/>
    <dgm:cxn modelId="{EB6651C2-1152-4DD6-8CC3-8DCBC951E90F}" type="presParOf" srcId="{CF76B710-2A31-4EFE-8292-AEA8E5ABEA69}" destId="{6CF85940-0883-46DD-9EC7-960F7EE2C927}" srcOrd="0" destOrd="0" presId="urn:microsoft.com/office/officeart/2018/2/layout/IconVerticalSolidList"/>
    <dgm:cxn modelId="{2040CD1F-A369-46D6-BD98-27C10273C54F}" type="presParOf" srcId="{CF76B710-2A31-4EFE-8292-AEA8E5ABEA69}" destId="{9F875B11-7EF9-4147-B19C-C499A9F369F0}" srcOrd="1" destOrd="0" presId="urn:microsoft.com/office/officeart/2018/2/layout/IconVerticalSolidList"/>
    <dgm:cxn modelId="{2125F65D-D452-41D2-A9A6-C2BD47D58450}" type="presParOf" srcId="{CF76B710-2A31-4EFE-8292-AEA8E5ABEA69}" destId="{2D03AC1A-4C43-45DB-B48E-B220B5D69438}" srcOrd="2" destOrd="0" presId="urn:microsoft.com/office/officeart/2018/2/layout/IconVerticalSolidList"/>
    <dgm:cxn modelId="{EF6A4E26-9FB1-4651-8449-C32AAFA682D1}" type="presParOf" srcId="{CF76B710-2A31-4EFE-8292-AEA8E5ABEA69}" destId="{28D95939-38DE-4945-BED0-18983FABD924}" srcOrd="3" destOrd="0" presId="urn:microsoft.com/office/officeart/2018/2/layout/IconVerticalSolidList"/>
    <dgm:cxn modelId="{44891F92-C1A7-4F50-A0E1-82459504DFF2}" type="presParOf" srcId="{4240173A-E7D8-4F26-8CA7-F0B93C60D3DE}" destId="{DC78A152-B17D-46E4-A50A-5B89D0F8293D}" srcOrd="3" destOrd="0" presId="urn:microsoft.com/office/officeart/2018/2/layout/IconVerticalSolidList"/>
    <dgm:cxn modelId="{03779349-DDE2-4552-8A00-F88139FBD2BF}" type="presParOf" srcId="{4240173A-E7D8-4F26-8CA7-F0B93C60D3DE}" destId="{43DD89E1-332B-4949-B5D2-95FC7E030C10}" srcOrd="4" destOrd="0" presId="urn:microsoft.com/office/officeart/2018/2/layout/IconVerticalSolidList"/>
    <dgm:cxn modelId="{F435ECDC-FF43-457E-8C4D-C15404CD29FB}" type="presParOf" srcId="{43DD89E1-332B-4949-B5D2-95FC7E030C10}" destId="{B31775BF-CB01-4BBE-B121-709252F6B257}" srcOrd="0" destOrd="0" presId="urn:microsoft.com/office/officeart/2018/2/layout/IconVerticalSolidList"/>
    <dgm:cxn modelId="{9E0B3D1F-1A0E-4E19-8A4D-A88EE5CD3456}" type="presParOf" srcId="{43DD89E1-332B-4949-B5D2-95FC7E030C10}" destId="{8117A0D1-8DC5-487E-BF5B-622917FD8015}" srcOrd="1" destOrd="0" presId="urn:microsoft.com/office/officeart/2018/2/layout/IconVerticalSolidList"/>
    <dgm:cxn modelId="{109D5DC2-912A-47D2-A3A5-B1A20EEF974C}" type="presParOf" srcId="{43DD89E1-332B-4949-B5D2-95FC7E030C10}" destId="{06BAA244-5124-42E6-BE91-D29619013F0F}" srcOrd="2" destOrd="0" presId="urn:microsoft.com/office/officeart/2018/2/layout/IconVerticalSolidList"/>
    <dgm:cxn modelId="{8201F20B-250D-410D-9AA0-064BFCD3316E}" type="presParOf" srcId="{43DD89E1-332B-4949-B5D2-95FC7E030C10}" destId="{E3376E22-3463-4436-A87A-7026A98C1F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3ABD4E9-15B5-4190-A813-E062C21733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871053-8D8D-478E-A13C-B9FBBB2D9A43}">
      <dgm:prSet/>
      <dgm:spPr/>
      <dgm:t>
        <a:bodyPr/>
        <a:lstStyle/>
        <a:p>
          <a:r>
            <a:rPr lang="en-US" dirty="0"/>
            <a:t>BLUF email: Risk • Impact • Ask (+ one attachment).</a:t>
          </a:r>
        </a:p>
      </dgm:t>
    </dgm:pt>
    <dgm:pt modelId="{44F48D41-464B-4E4B-B6EB-9BAFF1349877}" type="parTrans" cxnId="{7E00B21D-BA64-406A-8605-24B35C237C26}">
      <dgm:prSet/>
      <dgm:spPr/>
      <dgm:t>
        <a:bodyPr/>
        <a:lstStyle/>
        <a:p>
          <a:endParaRPr lang="en-US"/>
        </a:p>
      </dgm:t>
    </dgm:pt>
    <dgm:pt modelId="{620B8925-24B4-4E36-9B66-3B288CF79296}" type="sibTrans" cxnId="{7E00B21D-BA64-406A-8605-24B35C237C26}">
      <dgm:prSet/>
      <dgm:spPr/>
      <dgm:t>
        <a:bodyPr/>
        <a:lstStyle/>
        <a:p>
          <a:endParaRPr lang="en-US"/>
        </a:p>
      </dgm:t>
    </dgm:pt>
    <dgm:pt modelId="{D6BAB862-C3CB-4B71-A995-B4C04960B193}">
      <dgm:prSet/>
      <dgm:spPr/>
      <dgm:t>
        <a:bodyPr/>
        <a:lstStyle/>
        <a:p>
          <a:r>
            <a:rPr lang="en-US" dirty="0"/>
            <a:t>SBI feedback: Situation – Behavior – Impact – Ask.</a:t>
          </a:r>
        </a:p>
      </dgm:t>
    </dgm:pt>
    <dgm:pt modelId="{60E62160-6E77-4BDD-8DB4-5314A486E3CA}" type="parTrans" cxnId="{FCC9D24C-0D6C-4CF3-86E7-FDCEEA3D3706}">
      <dgm:prSet/>
      <dgm:spPr/>
      <dgm:t>
        <a:bodyPr/>
        <a:lstStyle/>
        <a:p>
          <a:endParaRPr lang="en-US"/>
        </a:p>
      </dgm:t>
    </dgm:pt>
    <dgm:pt modelId="{784D2D94-7734-4B74-BE6D-AA7EAF6E048E}" type="sibTrans" cxnId="{FCC9D24C-0D6C-4CF3-86E7-FDCEEA3D3706}">
      <dgm:prSet/>
      <dgm:spPr/>
      <dgm:t>
        <a:bodyPr/>
        <a:lstStyle/>
        <a:p>
          <a:endParaRPr lang="en-US"/>
        </a:p>
      </dgm:t>
    </dgm:pt>
    <dgm:pt modelId="{ACA334A5-3DFB-44B4-9A8D-CA8A2E5CDF82}">
      <dgm:prSet/>
      <dgm:spPr/>
      <dgm:t>
        <a:bodyPr/>
        <a:lstStyle/>
        <a:p>
          <a:r>
            <a:rPr lang="en-US" dirty="0"/>
            <a:t>Yes-if clause: 'Yes, if we add X control by Y date.'</a:t>
          </a:r>
        </a:p>
      </dgm:t>
    </dgm:pt>
    <dgm:pt modelId="{6FA1217C-9137-4E29-8ADE-C1BC7C5ECF16}" type="parTrans" cxnId="{BE65FC8F-AB95-473D-83DD-56D3BA97E155}">
      <dgm:prSet/>
      <dgm:spPr/>
      <dgm:t>
        <a:bodyPr/>
        <a:lstStyle/>
        <a:p>
          <a:endParaRPr lang="en-US"/>
        </a:p>
      </dgm:t>
    </dgm:pt>
    <dgm:pt modelId="{4AFEEE7C-444D-45B3-970E-8D2891BF43E7}" type="sibTrans" cxnId="{BE65FC8F-AB95-473D-83DD-56D3BA97E155}">
      <dgm:prSet/>
      <dgm:spPr/>
      <dgm:t>
        <a:bodyPr/>
        <a:lstStyle/>
        <a:p>
          <a:endParaRPr lang="en-US"/>
        </a:p>
      </dgm:t>
    </dgm:pt>
    <dgm:pt modelId="{9FBFC588-737D-4768-9382-689166B770FF}">
      <dgm:prSet/>
      <dgm:spPr/>
      <dgm:t>
        <a:bodyPr/>
        <a:lstStyle/>
        <a:p>
          <a:r>
            <a:rPr lang="en-US" dirty="0"/>
            <a:t>Meeting close: 'I heard A/B/C; next steps: me (X), you (Y), by (Z).'</a:t>
          </a:r>
        </a:p>
      </dgm:t>
    </dgm:pt>
    <dgm:pt modelId="{65F61F94-6BBD-4BD6-913E-5ACC9FB877FF}" type="parTrans" cxnId="{6C8AE350-6243-4F1B-BC7A-8A2D01D04F99}">
      <dgm:prSet/>
      <dgm:spPr/>
      <dgm:t>
        <a:bodyPr/>
        <a:lstStyle/>
        <a:p>
          <a:endParaRPr lang="en-US"/>
        </a:p>
      </dgm:t>
    </dgm:pt>
    <dgm:pt modelId="{90DD3798-B329-4191-9E1E-2C35EC7D2250}" type="sibTrans" cxnId="{6C8AE350-6243-4F1B-BC7A-8A2D01D04F99}">
      <dgm:prSet/>
      <dgm:spPr/>
      <dgm:t>
        <a:bodyPr/>
        <a:lstStyle/>
        <a:p>
          <a:endParaRPr lang="en-US"/>
        </a:p>
      </dgm:t>
    </dgm:pt>
    <dgm:pt modelId="{1257C5E9-8ADF-4DD8-A219-A3C795985304}" type="pres">
      <dgm:prSet presAssocID="{33ABD4E9-15B5-4190-A813-E062C2173362}" presName="linear" presStyleCnt="0">
        <dgm:presLayoutVars>
          <dgm:animLvl val="lvl"/>
          <dgm:resizeHandles val="exact"/>
        </dgm:presLayoutVars>
      </dgm:prSet>
      <dgm:spPr/>
    </dgm:pt>
    <dgm:pt modelId="{CC7BE5EC-559A-4A7C-929E-B7207E8A9170}" type="pres">
      <dgm:prSet presAssocID="{A7871053-8D8D-478E-A13C-B9FBBB2D9A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053CF1-823A-45FA-BFB8-419138119CA9}" type="pres">
      <dgm:prSet presAssocID="{620B8925-24B4-4E36-9B66-3B288CF79296}" presName="spacer" presStyleCnt="0"/>
      <dgm:spPr/>
    </dgm:pt>
    <dgm:pt modelId="{FE8CACC1-B815-47AE-8E4E-FD438CA84365}" type="pres">
      <dgm:prSet presAssocID="{D6BAB862-C3CB-4B71-A995-B4C04960B19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A2E78C3-68ED-4652-8E35-E98F3D754734}" type="pres">
      <dgm:prSet presAssocID="{784D2D94-7734-4B74-BE6D-AA7EAF6E048E}" presName="spacer" presStyleCnt="0"/>
      <dgm:spPr/>
    </dgm:pt>
    <dgm:pt modelId="{6136426F-9092-4EC2-8121-29362D5CE0BD}" type="pres">
      <dgm:prSet presAssocID="{ACA334A5-3DFB-44B4-9A8D-CA8A2E5CDF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922BCB-AB2F-4EF6-888C-42B7C93299DB}" type="pres">
      <dgm:prSet presAssocID="{4AFEEE7C-444D-45B3-970E-8D2891BF43E7}" presName="spacer" presStyleCnt="0"/>
      <dgm:spPr/>
    </dgm:pt>
    <dgm:pt modelId="{14111259-C90A-4B02-BAF0-C0070599E599}" type="pres">
      <dgm:prSet presAssocID="{9FBFC588-737D-4768-9382-689166B770F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365080D-E4D2-491A-9C78-7CEFE777A87B}" type="presOf" srcId="{9FBFC588-737D-4768-9382-689166B770FF}" destId="{14111259-C90A-4B02-BAF0-C0070599E599}" srcOrd="0" destOrd="0" presId="urn:microsoft.com/office/officeart/2005/8/layout/vList2"/>
    <dgm:cxn modelId="{7E00B21D-BA64-406A-8605-24B35C237C26}" srcId="{33ABD4E9-15B5-4190-A813-E062C2173362}" destId="{A7871053-8D8D-478E-A13C-B9FBBB2D9A43}" srcOrd="0" destOrd="0" parTransId="{44F48D41-464B-4E4B-B6EB-9BAFF1349877}" sibTransId="{620B8925-24B4-4E36-9B66-3B288CF79296}"/>
    <dgm:cxn modelId="{8EC0D730-3706-43E0-9021-200D9D089111}" type="presOf" srcId="{ACA334A5-3DFB-44B4-9A8D-CA8A2E5CDF82}" destId="{6136426F-9092-4EC2-8121-29362D5CE0BD}" srcOrd="0" destOrd="0" presId="urn:microsoft.com/office/officeart/2005/8/layout/vList2"/>
    <dgm:cxn modelId="{DF2BFF3D-352C-4936-B6C6-B4EF95246459}" type="presOf" srcId="{A7871053-8D8D-478E-A13C-B9FBBB2D9A43}" destId="{CC7BE5EC-559A-4A7C-929E-B7207E8A9170}" srcOrd="0" destOrd="0" presId="urn:microsoft.com/office/officeart/2005/8/layout/vList2"/>
    <dgm:cxn modelId="{1503A947-917D-4D22-8F47-17CE29A3B18A}" type="presOf" srcId="{33ABD4E9-15B5-4190-A813-E062C2173362}" destId="{1257C5E9-8ADF-4DD8-A219-A3C795985304}" srcOrd="0" destOrd="0" presId="urn:microsoft.com/office/officeart/2005/8/layout/vList2"/>
    <dgm:cxn modelId="{FCC9D24C-0D6C-4CF3-86E7-FDCEEA3D3706}" srcId="{33ABD4E9-15B5-4190-A813-E062C2173362}" destId="{D6BAB862-C3CB-4B71-A995-B4C04960B193}" srcOrd="1" destOrd="0" parTransId="{60E62160-6E77-4BDD-8DB4-5314A486E3CA}" sibTransId="{784D2D94-7734-4B74-BE6D-AA7EAF6E048E}"/>
    <dgm:cxn modelId="{6C8AE350-6243-4F1B-BC7A-8A2D01D04F99}" srcId="{33ABD4E9-15B5-4190-A813-E062C2173362}" destId="{9FBFC588-737D-4768-9382-689166B770FF}" srcOrd="3" destOrd="0" parTransId="{65F61F94-6BBD-4BD6-913E-5ACC9FB877FF}" sibTransId="{90DD3798-B329-4191-9E1E-2C35EC7D2250}"/>
    <dgm:cxn modelId="{BE65FC8F-AB95-473D-83DD-56D3BA97E155}" srcId="{33ABD4E9-15B5-4190-A813-E062C2173362}" destId="{ACA334A5-3DFB-44B4-9A8D-CA8A2E5CDF82}" srcOrd="2" destOrd="0" parTransId="{6FA1217C-9137-4E29-8ADE-C1BC7C5ECF16}" sibTransId="{4AFEEE7C-444D-45B3-970E-8D2891BF43E7}"/>
    <dgm:cxn modelId="{570C72D0-A4C8-448D-8BAE-1EEA9FDFA5EC}" type="presOf" srcId="{D6BAB862-C3CB-4B71-A995-B4C04960B193}" destId="{FE8CACC1-B815-47AE-8E4E-FD438CA84365}" srcOrd="0" destOrd="0" presId="urn:microsoft.com/office/officeart/2005/8/layout/vList2"/>
    <dgm:cxn modelId="{DF0A3A8C-E51B-430E-B7CB-50690CA91C33}" type="presParOf" srcId="{1257C5E9-8ADF-4DD8-A219-A3C795985304}" destId="{CC7BE5EC-559A-4A7C-929E-B7207E8A9170}" srcOrd="0" destOrd="0" presId="urn:microsoft.com/office/officeart/2005/8/layout/vList2"/>
    <dgm:cxn modelId="{55CB115A-D398-4116-931E-40D59DA937CE}" type="presParOf" srcId="{1257C5E9-8ADF-4DD8-A219-A3C795985304}" destId="{A1053CF1-823A-45FA-BFB8-419138119CA9}" srcOrd="1" destOrd="0" presId="urn:microsoft.com/office/officeart/2005/8/layout/vList2"/>
    <dgm:cxn modelId="{84CF93D0-82A1-43DF-BB87-65160B2A98C3}" type="presParOf" srcId="{1257C5E9-8ADF-4DD8-A219-A3C795985304}" destId="{FE8CACC1-B815-47AE-8E4E-FD438CA84365}" srcOrd="2" destOrd="0" presId="urn:microsoft.com/office/officeart/2005/8/layout/vList2"/>
    <dgm:cxn modelId="{8F061E92-440C-46E0-B10F-B148B8562B5B}" type="presParOf" srcId="{1257C5E9-8ADF-4DD8-A219-A3C795985304}" destId="{FA2E78C3-68ED-4652-8E35-E98F3D754734}" srcOrd="3" destOrd="0" presId="urn:microsoft.com/office/officeart/2005/8/layout/vList2"/>
    <dgm:cxn modelId="{4EF4954E-510B-4331-88D7-F38A87964A59}" type="presParOf" srcId="{1257C5E9-8ADF-4DD8-A219-A3C795985304}" destId="{6136426F-9092-4EC2-8121-29362D5CE0BD}" srcOrd="4" destOrd="0" presId="urn:microsoft.com/office/officeart/2005/8/layout/vList2"/>
    <dgm:cxn modelId="{53A457D5-0054-4A77-8274-E73EE03B20A2}" type="presParOf" srcId="{1257C5E9-8ADF-4DD8-A219-A3C795985304}" destId="{04922BCB-AB2F-4EF6-888C-42B7C93299DB}" srcOrd="5" destOrd="0" presId="urn:microsoft.com/office/officeart/2005/8/layout/vList2"/>
    <dgm:cxn modelId="{94F4A97D-DD5A-4DD6-A7DA-6FFEF1854D30}" type="presParOf" srcId="{1257C5E9-8ADF-4DD8-A219-A3C795985304}" destId="{14111259-C90A-4B02-BAF0-C0070599E59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F7BE41-2E4D-4FF3-B4CF-B83F32927A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DFBBE5-A9A6-412A-927A-D8325B846005}">
      <dgm:prSet/>
      <dgm:spPr/>
      <dgm:t>
        <a:bodyPr/>
        <a:lstStyle/>
        <a:p>
          <a:r>
            <a:rPr lang="en-US" dirty="0"/>
            <a:t>Converge thoughtfully: jargon, pace, channel, visuals.</a:t>
          </a:r>
        </a:p>
      </dgm:t>
    </dgm:pt>
    <dgm:pt modelId="{B736593D-D0CC-440F-B9BF-057F31A0D624}" type="parTrans" cxnId="{83B38301-F87B-425A-9F15-E634AB8AE1E9}">
      <dgm:prSet/>
      <dgm:spPr/>
      <dgm:t>
        <a:bodyPr/>
        <a:lstStyle/>
        <a:p>
          <a:endParaRPr lang="en-US"/>
        </a:p>
      </dgm:t>
    </dgm:pt>
    <dgm:pt modelId="{D4C3BC44-1D0A-43CF-8889-6E378F87BFFD}" type="sibTrans" cxnId="{83B38301-F87B-425A-9F15-E634AB8AE1E9}">
      <dgm:prSet/>
      <dgm:spPr/>
      <dgm:t>
        <a:bodyPr/>
        <a:lstStyle/>
        <a:p>
          <a:endParaRPr lang="en-US"/>
        </a:p>
      </dgm:t>
    </dgm:pt>
    <dgm:pt modelId="{6A3E70F6-6A0D-410D-8EE0-563E63417C54}">
      <dgm:prSet/>
      <dgm:spPr/>
      <dgm:t>
        <a:bodyPr/>
        <a:lstStyle/>
        <a:p>
          <a:r>
            <a:rPr lang="en-US" dirty="0"/>
            <a:t>Avoid over-accommodation: don’t talk down or over-translate.</a:t>
          </a:r>
        </a:p>
      </dgm:t>
    </dgm:pt>
    <dgm:pt modelId="{68FFD952-ACF8-4FE7-87AB-1228FFD9E447}" type="parTrans" cxnId="{4FFECBFC-90CB-450E-B0BD-740847CECCC7}">
      <dgm:prSet/>
      <dgm:spPr/>
      <dgm:t>
        <a:bodyPr/>
        <a:lstStyle/>
        <a:p>
          <a:endParaRPr lang="en-US"/>
        </a:p>
      </dgm:t>
    </dgm:pt>
    <dgm:pt modelId="{7669956C-EABF-4FD4-AC35-59E8419CE284}" type="sibTrans" cxnId="{4FFECBFC-90CB-450E-B0BD-740847CECCC7}">
      <dgm:prSet/>
      <dgm:spPr/>
      <dgm:t>
        <a:bodyPr/>
        <a:lstStyle/>
        <a:p>
          <a:endParaRPr lang="en-US"/>
        </a:p>
      </dgm:t>
    </dgm:pt>
    <dgm:pt modelId="{D458BFDA-EA45-487D-A5F5-E31AC38FBB17}">
      <dgm:prSet/>
      <dgm:spPr/>
      <dgm:t>
        <a:bodyPr/>
        <a:lstStyle/>
        <a:p>
          <a:r>
            <a:rPr lang="en-US" dirty="0"/>
            <a:t>Map needs: time, face-saving, data depth, decision style.</a:t>
          </a:r>
        </a:p>
      </dgm:t>
    </dgm:pt>
    <dgm:pt modelId="{B92758CC-CFE3-47CF-B38D-CC3099E3DD8F}" type="parTrans" cxnId="{D83CFFF9-9FAC-4115-97F5-0E80BD534FB0}">
      <dgm:prSet/>
      <dgm:spPr/>
      <dgm:t>
        <a:bodyPr/>
        <a:lstStyle/>
        <a:p>
          <a:endParaRPr lang="en-US"/>
        </a:p>
      </dgm:t>
    </dgm:pt>
    <dgm:pt modelId="{2D34AA81-B5DE-41D1-BE56-3F7AF7F4323C}" type="sibTrans" cxnId="{D83CFFF9-9FAC-4115-97F5-0E80BD534FB0}">
      <dgm:prSet/>
      <dgm:spPr/>
      <dgm:t>
        <a:bodyPr/>
        <a:lstStyle/>
        <a:p>
          <a:endParaRPr lang="en-US"/>
        </a:p>
      </dgm:t>
    </dgm:pt>
    <dgm:pt modelId="{DF537212-4926-4632-9EC3-8564492E13A2}" type="pres">
      <dgm:prSet presAssocID="{1BF7BE41-2E4D-4FF3-B4CF-B83F32927ADA}" presName="root" presStyleCnt="0">
        <dgm:presLayoutVars>
          <dgm:dir/>
          <dgm:resizeHandles val="exact"/>
        </dgm:presLayoutVars>
      </dgm:prSet>
      <dgm:spPr/>
    </dgm:pt>
    <dgm:pt modelId="{8BDCF2D8-4F41-4C24-9846-DA87E6C9C72E}" type="pres">
      <dgm:prSet presAssocID="{FDDFBBE5-A9A6-412A-927A-D8325B846005}" presName="compNode" presStyleCnt="0"/>
      <dgm:spPr/>
    </dgm:pt>
    <dgm:pt modelId="{25EB8214-6CE1-4A7F-80D9-3A0DDB74254C}" type="pres">
      <dgm:prSet presAssocID="{FDDFBBE5-A9A6-412A-927A-D8325B846005}" presName="bgRect" presStyleLbl="bgShp" presStyleIdx="0" presStyleCnt="3"/>
      <dgm:spPr/>
    </dgm:pt>
    <dgm:pt modelId="{B80F7E65-81C2-4911-A026-618C36FE6122}" type="pres">
      <dgm:prSet presAssocID="{FDDFBBE5-A9A6-412A-927A-D8325B8460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7AD5A57-413D-4033-84E2-07F833B2AB2A}" type="pres">
      <dgm:prSet presAssocID="{FDDFBBE5-A9A6-412A-927A-D8325B846005}" presName="spaceRect" presStyleCnt="0"/>
      <dgm:spPr/>
    </dgm:pt>
    <dgm:pt modelId="{8ACD537E-3664-4941-BC64-F78F3A85916B}" type="pres">
      <dgm:prSet presAssocID="{FDDFBBE5-A9A6-412A-927A-D8325B846005}" presName="parTx" presStyleLbl="revTx" presStyleIdx="0" presStyleCnt="3">
        <dgm:presLayoutVars>
          <dgm:chMax val="0"/>
          <dgm:chPref val="0"/>
        </dgm:presLayoutVars>
      </dgm:prSet>
      <dgm:spPr/>
    </dgm:pt>
    <dgm:pt modelId="{9DD008AB-B75E-41B7-AD4B-DAEEAB589657}" type="pres">
      <dgm:prSet presAssocID="{D4C3BC44-1D0A-43CF-8889-6E378F87BFFD}" presName="sibTrans" presStyleCnt="0"/>
      <dgm:spPr/>
    </dgm:pt>
    <dgm:pt modelId="{C8BE3BBA-E189-4A53-9E70-142B5FE1E43B}" type="pres">
      <dgm:prSet presAssocID="{6A3E70F6-6A0D-410D-8EE0-563E63417C54}" presName="compNode" presStyleCnt="0"/>
      <dgm:spPr/>
    </dgm:pt>
    <dgm:pt modelId="{62C904B7-1205-41BD-BE42-96375D8111EC}" type="pres">
      <dgm:prSet presAssocID="{6A3E70F6-6A0D-410D-8EE0-563E63417C54}" presName="bgRect" presStyleLbl="bgShp" presStyleIdx="1" presStyleCnt="3"/>
      <dgm:spPr/>
    </dgm:pt>
    <dgm:pt modelId="{9F2D1291-8C70-4DD4-A798-8FA529DDBCA6}" type="pres">
      <dgm:prSet presAssocID="{6A3E70F6-6A0D-410D-8EE0-563E63417C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1C4C0D68-6DCF-4C9A-949A-E0037ABD4667}" type="pres">
      <dgm:prSet presAssocID="{6A3E70F6-6A0D-410D-8EE0-563E63417C54}" presName="spaceRect" presStyleCnt="0"/>
      <dgm:spPr/>
    </dgm:pt>
    <dgm:pt modelId="{65CB9581-10FA-4EF4-BC6F-95C13B7A131B}" type="pres">
      <dgm:prSet presAssocID="{6A3E70F6-6A0D-410D-8EE0-563E63417C54}" presName="parTx" presStyleLbl="revTx" presStyleIdx="1" presStyleCnt="3">
        <dgm:presLayoutVars>
          <dgm:chMax val="0"/>
          <dgm:chPref val="0"/>
        </dgm:presLayoutVars>
      </dgm:prSet>
      <dgm:spPr/>
    </dgm:pt>
    <dgm:pt modelId="{FC293203-7385-47B4-8638-1B9DBC2A7EE7}" type="pres">
      <dgm:prSet presAssocID="{7669956C-EABF-4FD4-AC35-59E8419CE284}" presName="sibTrans" presStyleCnt="0"/>
      <dgm:spPr/>
    </dgm:pt>
    <dgm:pt modelId="{5A735D29-7620-424E-B283-EC16B7AB8A09}" type="pres">
      <dgm:prSet presAssocID="{D458BFDA-EA45-487D-A5F5-E31AC38FBB17}" presName="compNode" presStyleCnt="0"/>
      <dgm:spPr/>
    </dgm:pt>
    <dgm:pt modelId="{069C5750-B7B0-4BB8-AFF1-2F3F4AA4229D}" type="pres">
      <dgm:prSet presAssocID="{D458BFDA-EA45-487D-A5F5-E31AC38FBB17}" presName="bgRect" presStyleLbl="bgShp" presStyleIdx="2" presStyleCnt="3"/>
      <dgm:spPr/>
    </dgm:pt>
    <dgm:pt modelId="{C6028818-AB9D-4483-95ED-48C4EC620203}" type="pres">
      <dgm:prSet presAssocID="{D458BFDA-EA45-487D-A5F5-E31AC38FBB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9FA506D7-91D6-485D-9A2B-9CE030A02F51}" type="pres">
      <dgm:prSet presAssocID="{D458BFDA-EA45-487D-A5F5-E31AC38FBB17}" presName="spaceRect" presStyleCnt="0"/>
      <dgm:spPr/>
    </dgm:pt>
    <dgm:pt modelId="{4418DE77-0E67-4296-94A0-974DF47DE47F}" type="pres">
      <dgm:prSet presAssocID="{D458BFDA-EA45-487D-A5F5-E31AC38FBB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B38301-F87B-425A-9F15-E634AB8AE1E9}" srcId="{1BF7BE41-2E4D-4FF3-B4CF-B83F32927ADA}" destId="{FDDFBBE5-A9A6-412A-927A-D8325B846005}" srcOrd="0" destOrd="0" parTransId="{B736593D-D0CC-440F-B9BF-057F31A0D624}" sibTransId="{D4C3BC44-1D0A-43CF-8889-6E378F87BFFD}"/>
    <dgm:cxn modelId="{CD38C159-4238-42A8-B5AB-234236D349DB}" type="presOf" srcId="{D458BFDA-EA45-487D-A5F5-E31AC38FBB17}" destId="{4418DE77-0E67-4296-94A0-974DF47DE47F}" srcOrd="0" destOrd="0" presId="urn:microsoft.com/office/officeart/2018/2/layout/IconVerticalSolidList"/>
    <dgm:cxn modelId="{8E3B899E-2973-4EFC-8BF1-12DE9C2E36A6}" type="presOf" srcId="{6A3E70F6-6A0D-410D-8EE0-563E63417C54}" destId="{65CB9581-10FA-4EF4-BC6F-95C13B7A131B}" srcOrd="0" destOrd="0" presId="urn:microsoft.com/office/officeart/2018/2/layout/IconVerticalSolidList"/>
    <dgm:cxn modelId="{2533269F-ABBD-4D06-B4F1-369C6104D6AA}" type="presOf" srcId="{FDDFBBE5-A9A6-412A-927A-D8325B846005}" destId="{8ACD537E-3664-4941-BC64-F78F3A85916B}" srcOrd="0" destOrd="0" presId="urn:microsoft.com/office/officeart/2018/2/layout/IconVerticalSolidList"/>
    <dgm:cxn modelId="{373AC3EF-1A4B-4934-B4D6-8A1CBA992A04}" type="presOf" srcId="{1BF7BE41-2E4D-4FF3-B4CF-B83F32927ADA}" destId="{DF537212-4926-4632-9EC3-8564492E13A2}" srcOrd="0" destOrd="0" presId="urn:microsoft.com/office/officeart/2018/2/layout/IconVerticalSolidList"/>
    <dgm:cxn modelId="{D83CFFF9-9FAC-4115-97F5-0E80BD534FB0}" srcId="{1BF7BE41-2E4D-4FF3-B4CF-B83F32927ADA}" destId="{D458BFDA-EA45-487D-A5F5-E31AC38FBB17}" srcOrd="2" destOrd="0" parTransId="{B92758CC-CFE3-47CF-B38D-CC3099E3DD8F}" sibTransId="{2D34AA81-B5DE-41D1-BE56-3F7AF7F4323C}"/>
    <dgm:cxn modelId="{4FFECBFC-90CB-450E-B0BD-740847CECCC7}" srcId="{1BF7BE41-2E4D-4FF3-B4CF-B83F32927ADA}" destId="{6A3E70F6-6A0D-410D-8EE0-563E63417C54}" srcOrd="1" destOrd="0" parTransId="{68FFD952-ACF8-4FE7-87AB-1228FFD9E447}" sibTransId="{7669956C-EABF-4FD4-AC35-59E8419CE284}"/>
    <dgm:cxn modelId="{58A84DEB-B25B-477C-BE1C-43F69849FC73}" type="presParOf" srcId="{DF537212-4926-4632-9EC3-8564492E13A2}" destId="{8BDCF2D8-4F41-4C24-9846-DA87E6C9C72E}" srcOrd="0" destOrd="0" presId="urn:microsoft.com/office/officeart/2018/2/layout/IconVerticalSolidList"/>
    <dgm:cxn modelId="{3A5BA624-8046-4D90-8E29-DB6E49C40176}" type="presParOf" srcId="{8BDCF2D8-4F41-4C24-9846-DA87E6C9C72E}" destId="{25EB8214-6CE1-4A7F-80D9-3A0DDB74254C}" srcOrd="0" destOrd="0" presId="urn:microsoft.com/office/officeart/2018/2/layout/IconVerticalSolidList"/>
    <dgm:cxn modelId="{69B6F6EB-BD79-4CD3-9E91-B4A2CF559989}" type="presParOf" srcId="{8BDCF2D8-4F41-4C24-9846-DA87E6C9C72E}" destId="{B80F7E65-81C2-4911-A026-618C36FE6122}" srcOrd="1" destOrd="0" presId="urn:microsoft.com/office/officeart/2018/2/layout/IconVerticalSolidList"/>
    <dgm:cxn modelId="{D8EC1E9E-CE2B-437A-8AF0-D5F671ED6421}" type="presParOf" srcId="{8BDCF2D8-4F41-4C24-9846-DA87E6C9C72E}" destId="{47AD5A57-413D-4033-84E2-07F833B2AB2A}" srcOrd="2" destOrd="0" presId="urn:microsoft.com/office/officeart/2018/2/layout/IconVerticalSolidList"/>
    <dgm:cxn modelId="{75513923-E29A-4933-BF9F-02CD6EAB7883}" type="presParOf" srcId="{8BDCF2D8-4F41-4C24-9846-DA87E6C9C72E}" destId="{8ACD537E-3664-4941-BC64-F78F3A85916B}" srcOrd="3" destOrd="0" presId="urn:microsoft.com/office/officeart/2018/2/layout/IconVerticalSolidList"/>
    <dgm:cxn modelId="{E9AA2238-8E06-4576-8BA1-C12FC27776B4}" type="presParOf" srcId="{DF537212-4926-4632-9EC3-8564492E13A2}" destId="{9DD008AB-B75E-41B7-AD4B-DAEEAB589657}" srcOrd="1" destOrd="0" presId="urn:microsoft.com/office/officeart/2018/2/layout/IconVerticalSolidList"/>
    <dgm:cxn modelId="{1EF6CE32-884A-4D99-BA43-9AD0C2FDF074}" type="presParOf" srcId="{DF537212-4926-4632-9EC3-8564492E13A2}" destId="{C8BE3BBA-E189-4A53-9E70-142B5FE1E43B}" srcOrd="2" destOrd="0" presId="urn:microsoft.com/office/officeart/2018/2/layout/IconVerticalSolidList"/>
    <dgm:cxn modelId="{F853CBC0-74D3-4149-BDD5-5C94E4D9C14E}" type="presParOf" srcId="{C8BE3BBA-E189-4A53-9E70-142B5FE1E43B}" destId="{62C904B7-1205-41BD-BE42-96375D8111EC}" srcOrd="0" destOrd="0" presId="urn:microsoft.com/office/officeart/2018/2/layout/IconVerticalSolidList"/>
    <dgm:cxn modelId="{25AA88AC-2492-4595-9A38-F9779C83C6C9}" type="presParOf" srcId="{C8BE3BBA-E189-4A53-9E70-142B5FE1E43B}" destId="{9F2D1291-8C70-4DD4-A798-8FA529DDBCA6}" srcOrd="1" destOrd="0" presId="urn:microsoft.com/office/officeart/2018/2/layout/IconVerticalSolidList"/>
    <dgm:cxn modelId="{36E17301-A796-4FF5-B831-0A2E65276540}" type="presParOf" srcId="{C8BE3BBA-E189-4A53-9E70-142B5FE1E43B}" destId="{1C4C0D68-6DCF-4C9A-949A-E0037ABD4667}" srcOrd="2" destOrd="0" presId="urn:microsoft.com/office/officeart/2018/2/layout/IconVerticalSolidList"/>
    <dgm:cxn modelId="{381831EC-39EE-4A8F-8D29-978C2FAC5C2D}" type="presParOf" srcId="{C8BE3BBA-E189-4A53-9E70-142B5FE1E43B}" destId="{65CB9581-10FA-4EF4-BC6F-95C13B7A131B}" srcOrd="3" destOrd="0" presId="urn:microsoft.com/office/officeart/2018/2/layout/IconVerticalSolidList"/>
    <dgm:cxn modelId="{190ABB7F-CF4E-416A-8477-330822BBF6CD}" type="presParOf" srcId="{DF537212-4926-4632-9EC3-8564492E13A2}" destId="{FC293203-7385-47B4-8638-1B9DBC2A7EE7}" srcOrd="3" destOrd="0" presId="urn:microsoft.com/office/officeart/2018/2/layout/IconVerticalSolidList"/>
    <dgm:cxn modelId="{AD516BB6-2BC4-4285-BE2D-48FB317A85BB}" type="presParOf" srcId="{DF537212-4926-4632-9EC3-8564492E13A2}" destId="{5A735D29-7620-424E-B283-EC16B7AB8A09}" srcOrd="4" destOrd="0" presId="urn:microsoft.com/office/officeart/2018/2/layout/IconVerticalSolidList"/>
    <dgm:cxn modelId="{CE431973-6CCC-45C9-AFA3-F2574AB3154B}" type="presParOf" srcId="{5A735D29-7620-424E-B283-EC16B7AB8A09}" destId="{069C5750-B7B0-4BB8-AFF1-2F3F4AA4229D}" srcOrd="0" destOrd="0" presId="urn:microsoft.com/office/officeart/2018/2/layout/IconVerticalSolidList"/>
    <dgm:cxn modelId="{E39F0B83-E6B6-4524-B193-7F7BF5272842}" type="presParOf" srcId="{5A735D29-7620-424E-B283-EC16B7AB8A09}" destId="{C6028818-AB9D-4483-95ED-48C4EC620203}" srcOrd="1" destOrd="0" presId="urn:microsoft.com/office/officeart/2018/2/layout/IconVerticalSolidList"/>
    <dgm:cxn modelId="{778E4361-BFD6-4702-8AA6-0E10DD0B4C27}" type="presParOf" srcId="{5A735D29-7620-424E-B283-EC16B7AB8A09}" destId="{9FA506D7-91D6-485D-9A2B-9CE030A02F51}" srcOrd="2" destOrd="0" presId="urn:microsoft.com/office/officeart/2018/2/layout/IconVerticalSolidList"/>
    <dgm:cxn modelId="{9B0C73A9-5E3D-49A9-B6EE-B06D9407852E}" type="presParOf" srcId="{5A735D29-7620-424E-B283-EC16B7AB8A09}" destId="{4418DE77-0E67-4296-94A0-974DF47DE4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31247-16D5-4605-A270-01E1F0970B00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2AC8B2-F6BF-4BBE-8192-836B9650346D}">
      <dgm:prSet/>
      <dgm:spPr/>
      <dgm:t>
        <a:bodyPr/>
        <a:lstStyle/>
        <a:p>
          <a:r>
            <a:rPr lang="en-US" dirty="0"/>
            <a:t>- Cialdini’s Principles of Persuasion</a:t>
          </a:r>
        </a:p>
      </dgm:t>
    </dgm:pt>
    <dgm:pt modelId="{D0089543-AB56-4C24-A21D-C7E8CA903824}" type="parTrans" cxnId="{B9F534F9-D652-4C26-93E0-DF76D90E1F48}">
      <dgm:prSet/>
      <dgm:spPr/>
      <dgm:t>
        <a:bodyPr/>
        <a:lstStyle/>
        <a:p>
          <a:endParaRPr lang="en-US"/>
        </a:p>
      </dgm:t>
    </dgm:pt>
    <dgm:pt modelId="{9E4360CE-0C58-457F-B2F9-4D0FEA61E7AC}" type="sibTrans" cxnId="{B9F534F9-D652-4C26-93E0-DF76D90E1F48}">
      <dgm:prSet/>
      <dgm:spPr/>
      <dgm:t>
        <a:bodyPr/>
        <a:lstStyle/>
        <a:p>
          <a:endParaRPr lang="en-US"/>
        </a:p>
      </dgm:t>
    </dgm:pt>
    <dgm:pt modelId="{9749870D-324E-4B43-96BC-9AFA393622A5}">
      <dgm:prSet/>
      <dgm:spPr/>
      <dgm:t>
        <a:bodyPr/>
        <a:lstStyle/>
        <a:p>
          <a:r>
            <a:rPr lang="en-US" dirty="0"/>
            <a:t>- Transformational &amp; Servant Leadership</a:t>
          </a:r>
        </a:p>
      </dgm:t>
    </dgm:pt>
    <dgm:pt modelId="{36FB9A50-07B9-47D0-A370-E3CE2ACDEB1A}" type="parTrans" cxnId="{2C6FB89F-95DC-4D46-BF04-78DB2CCB2A6C}">
      <dgm:prSet/>
      <dgm:spPr/>
      <dgm:t>
        <a:bodyPr/>
        <a:lstStyle/>
        <a:p>
          <a:endParaRPr lang="en-US"/>
        </a:p>
      </dgm:t>
    </dgm:pt>
    <dgm:pt modelId="{9F561941-0CB7-4841-90E7-53BE8F7D8CC0}" type="sibTrans" cxnId="{2C6FB89F-95DC-4D46-BF04-78DB2CCB2A6C}">
      <dgm:prSet/>
      <dgm:spPr/>
      <dgm:t>
        <a:bodyPr/>
        <a:lstStyle/>
        <a:p>
          <a:endParaRPr lang="en-US"/>
        </a:p>
      </dgm:t>
    </dgm:pt>
    <dgm:pt modelId="{BFF234CF-0173-4203-B62B-064C61ACE775}">
      <dgm:prSet/>
      <dgm:spPr/>
      <dgm:t>
        <a:bodyPr/>
        <a:lstStyle/>
        <a:p>
          <a:r>
            <a:rPr lang="en-US" dirty="0"/>
            <a:t>- Tuckman’s Team Development Model</a:t>
          </a:r>
        </a:p>
      </dgm:t>
    </dgm:pt>
    <dgm:pt modelId="{38C184F8-819D-4B01-88FB-315744303E0D}" type="parTrans" cxnId="{F9920C5B-F9E7-4158-AE13-70BC5970AE44}">
      <dgm:prSet/>
      <dgm:spPr/>
      <dgm:t>
        <a:bodyPr/>
        <a:lstStyle/>
        <a:p>
          <a:endParaRPr lang="en-US"/>
        </a:p>
      </dgm:t>
    </dgm:pt>
    <dgm:pt modelId="{034C1F3A-E5C2-4DED-B9E6-E2719760CAB3}" type="sibTrans" cxnId="{F9920C5B-F9E7-4158-AE13-70BC5970AE44}">
      <dgm:prSet/>
      <dgm:spPr/>
      <dgm:t>
        <a:bodyPr/>
        <a:lstStyle/>
        <a:p>
          <a:endParaRPr lang="en-US"/>
        </a:p>
      </dgm:t>
    </dgm:pt>
    <dgm:pt modelId="{CE652E22-DBF6-46E4-8F24-D6E247057E36}">
      <dgm:prSet/>
      <dgm:spPr/>
      <dgm:t>
        <a:bodyPr/>
        <a:lstStyle/>
        <a:p>
          <a:r>
            <a:rPr lang="en-US" dirty="0"/>
            <a:t>- Leader-Member Exchange (LMX) Theory</a:t>
          </a:r>
        </a:p>
      </dgm:t>
    </dgm:pt>
    <dgm:pt modelId="{A0D2DFF9-40A7-4004-B3E4-D878AD42DDBD}" type="parTrans" cxnId="{DD9DA15F-4D6D-4614-A7BE-0EC98798A73A}">
      <dgm:prSet/>
      <dgm:spPr/>
      <dgm:t>
        <a:bodyPr/>
        <a:lstStyle/>
        <a:p>
          <a:endParaRPr lang="en-US"/>
        </a:p>
      </dgm:t>
    </dgm:pt>
    <dgm:pt modelId="{B8801AA1-3521-4990-AD86-046C67FBA174}" type="sibTrans" cxnId="{DD9DA15F-4D6D-4614-A7BE-0EC98798A73A}">
      <dgm:prSet/>
      <dgm:spPr/>
      <dgm:t>
        <a:bodyPr/>
        <a:lstStyle/>
        <a:p>
          <a:endParaRPr lang="en-US"/>
        </a:p>
      </dgm:t>
    </dgm:pt>
    <dgm:pt modelId="{909BD10F-467A-4E86-9284-66F409D13ACB}" type="pres">
      <dgm:prSet presAssocID="{E3831247-16D5-4605-A270-01E1F0970B00}" presName="linear" presStyleCnt="0">
        <dgm:presLayoutVars>
          <dgm:animLvl val="lvl"/>
          <dgm:resizeHandles val="exact"/>
        </dgm:presLayoutVars>
      </dgm:prSet>
      <dgm:spPr/>
    </dgm:pt>
    <dgm:pt modelId="{EB070C2E-01A0-4C13-9DAF-1E1E011DD4CF}" type="pres">
      <dgm:prSet presAssocID="{DB2AC8B2-F6BF-4BBE-8192-836B9650346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EF0056-A120-43EB-AA6D-CE16BF2A3F22}" type="pres">
      <dgm:prSet presAssocID="{9E4360CE-0C58-457F-B2F9-4D0FEA61E7AC}" presName="spacer" presStyleCnt="0"/>
      <dgm:spPr/>
    </dgm:pt>
    <dgm:pt modelId="{5845FFEF-740C-41F2-85E3-8401D676F123}" type="pres">
      <dgm:prSet presAssocID="{9749870D-324E-4B43-96BC-9AFA393622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FF0789F-721C-4251-8E43-FFBD80B0B0AA}" type="pres">
      <dgm:prSet presAssocID="{9F561941-0CB7-4841-90E7-53BE8F7D8CC0}" presName="spacer" presStyleCnt="0"/>
      <dgm:spPr/>
    </dgm:pt>
    <dgm:pt modelId="{F593A18C-9E6C-4197-80D1-601A8C1C7B5A}" type="pres">
      <dgm:prSet presAssocID="{BFF234CF-0173-4203-B62B-064C61ACE7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B7A2CC-1207-42DB-B275-46384FCBFF6A}" type="pres">
      <dgm:prSet presAssocID="{034C1F3A-E5C2-4DED-B9E6-E2719760CAB3}" presName="spacer" presStyleCnt="0"/>
      <dgm:spPr/>
    </dgm:pt>
    <dgm:pt modelId="{8CEDA5A2-CF60-4823-A87C-75400C803512}" type="pres">
      <dgm:prSet presAssocID="{CE652E22-DBF6-46E4-8F24-D6E247057E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361A13-71D7-489E-8951-7B2E2C3F4214}" type="presOf" srcId="{E3831247-16D5-4605-A270-01E1F0970B00}" destId="{909BD10F-467A-4E86-9284-66F409D13ACB}" srcOrd="0" destOrd="0" presId="urn:microsoft.com/office/officeart/2005/8/layout/vList2"/>
    <dgm:cxn modelId="{9A8EAF2B-C29C-4DC5-A51B-81DF5DFF04A3}" type="presOf" srcId="{DB2AC8B2-F6BF-4BBE-8192-836B9650346D}" destId="{EB070C2E-01A0-4C13-9DAF-1E1E011DD4CF}" srcOrd="0" destOrd="0" presId="urn:microsoft.com/office/officeart/2005/8/layout/vList2"/>
    <dgm:cxn modelId="{F9920C5B-F9E7-4158-AE13-70BC5970AE44}" srcId="{E3831247-16D5-4605-A270-01E1F0970B00}" destId="{BFF234CF-0173-4203-B62B-064C61ACE775}" srcOrd="2" destOrd="0" parTransId="{38C184F8-819D-4B01-88FB-315744303E0D}" sibTransId="{034C1F3A-E5C2-4DED-B9E6-E2719760CAB3}"/>
    <dgm:cxn modelId="{DD9DA15F-4D6D-4614-A7BE-0EC98798A73A}" srcId="{E3831247-16D5-4605-A270-01E1F0970B00}" destId="{CE652E22-DBF6-46E4-8F24-D6E247057E36}" srcOrd="3" destOrd="0" parTransId="{A0D2DFF9-40A7-4004-B3E4-D878AD42DDBD}" sibTransId="{B8801AA1-3521-4990-AD86-046C67FBA174}"/>
    <dgm:cxn modelId="{852CC948-A8D7-456A-A38B-116BD4DCE792}" type="presOf" srcId="{CE652E22-DBF6-46E4-8F24-D6E247057E36}" destId="{8CEDA5A2-CF60-4823-A87C-75400C803512}" srcOrd="0" destOrd="0" presId="urn:microsoft.com/office/officeart/2005/8/layout/vList2"/>
    <dgm:cxn modelId="{2C6FB89F-95DC-4D46-BF04-78DB2CCB2A6C}" srcId="{E3831247-16D5-4605-A270-01E1F0970B00}" destId="{9749870D-324E-4B43-96BC-9AFA393622A5}" srcOrd="1" destOrd="0" parTransId="{36FB9A50-07B9-47D0-A370-E3CE2ACDEB1A}" sibTransId="{9F561941-0CB7-4841-90E7-53BE8F7D8CC0}"/>
    <dgm:cxn modelId="{F3E603BE-3363-45A8-8835-BAB00CA52369}" type="presOf" srcId="{BFF234CF-0173-4203-B62B-064C61ACE775}" destId="{F593A18C-9E6C-4197-80D1-601A8C1C7B5A}" srcOrd="0" destOrd="0" presId="urn:microsoft.com/office/officeart/2005/8/layout/vList2"/>
    <dgm:cxn modelId="{4BDD00E4-CC8A-4123-98F7-D1FF3AC3F981}" type="presOf" srcId="{9749870D-324E-4B43-96BC-9AFA393622A5}" destId="{5845FFEF-740C-41F2-85E3-8401D676F123}" srcOrd="0" destOrd="0" presId="urn:microsoft.com/office/officeart/2005/8/layout/vList2"/>
    <dgm:cxn modelId="{B9F534F9-D652-4C26-93E0-DF76D90E1F48}" srcId="{E3831247-16D5-4605-A270-01E1F0970B00}" destId="{DB2AC8B2-F6BF-4BBE-8192-836B9650346D}" srcOrd="0" destOrd="0" parTransId="{D0089543-AB56-4C24-A21D-C7E8CA903824}" sibTransId="{9E4360CE-0C58-457F-B2F9-4D0FEA61E7AC}"/>
    <dgm:cxn modelId="{9742FF3F-48F1-4DBE-8F23-BB376FFA79CA}" type="presParOf" srcId="{909BD10F-467A-4E86-9284-66F409D13ACB}" destId="{EB070C2E-01A0-4C13-9DAF-1E1E011DD4CF}" srcOrd="0" destOrd="0" presId="urn:microsoft.com/office/officeart/2005/8/layout/vList2"/>
    <dgm:cxn modelId="{301A3621-862B-4C61-8F08-A9A1BCDF0B6E}" type="presParOf" srcId="{909BD10F-467A-4E86-9284-66F409D13ACB}" destId="{8CEF0056-A120-43EB-AA6D-CE16BF2A3F22}" srcOrd="1" destOrd="0" presId="urn:microsoft.com/office/officeart/2005/8/layout/vList2"/>
    <dgm:cxn modelId="{5FB9FC82-7D69-4C6F-B8D8-F054DDAEFA56}" type="presParOf" srcId="{909BD10F-467A-4E86-9284-66F409D13ACB}" destId="{5845FFEF-740C-41F2-85E3-8401D676F123}" srcOrd="2" destOrd="0" presId="urn:microsoft.com/office/officeart/2005/8/layout/vList2"/>
    <dgm:cxn modelId="{83B82BF4-7804-4BED-8716-97B5AD3D1539}" type="presParOf" srcId="{909BD10F-467A-4E86-9284-66F409D13ACB}" destId="{DFF0789F-721C-4251-8E43-FFBD80B0B0AA}" srcOrd="3" destOrd="0" presId="urn:microsoft.com/office/officeart/2005/8/layout/vList2"/>
    <dgm:cxn modelId="{93B3D020-622B-48A3-B662-FAB9A4AEB233}" type="presParOf" srcId="{909BD10F-467A-4E86-9284-66F409D13ACB}" destId="{F593A18C-9E6C-4197-80D1-601A8C1C7B5A}" srcOrd="4" destOrd="0" presId="urn:microsoft.com/office/officeart/2005/8/layout/vList2"/>
    <dgm:cxn modelId="{0CBAE8A1-2705-4C0A-A118-1BA59A61F7DE}" type="presParOf" srcId="{909BD10F-467A-4E86-9284-66F409D13ACB}" destId="{3AB7A2CC-1207-42DB-B275-46384FCBFF6A}" srcOrd="5" destOrd="0" presId="urn:microsoft.com/office/officeart/2005/8/layout/vList2"/>
    <dgm:cxn modelId="{32D4B09F-2E5C-467C-9406-48242DF5C7BB}" type="presParOf" srcId="{909BD10F-467A-4E86-9284-66F409D13ACB}" destId="{8CEDA5A2-CF60-4823-A87C-75400C80351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2D78AF-EAB6-4BA1-BE66-3260BF09BF6F}" type="doc">
      <dgm:prSet loTypeId="urn:microsoft.com/office/officeart/2016/7/layout/ChevronBlock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4B73D5-0760-47B6-8170-BEA01F6409F7}">
      <dgm:prSet/>
      <dgm:spPr/>
      <dgm:t>
        <a:bodyPr/>
        <a:lstStyle/>
        <a:p>
          <a:r>
            <a:rPr lang="en-US" dirty="0"/>
            <a:t>Get in</a:t>
          </a:r>
        </a:p>
      </dgm:t>
    </dgm:pt>
    <dgm:pt modelId="{D177CA38-4B2A-48CF-A842-B390614A313B}" type="parTrans" cxnId="{8F8D0C81-4519-4852-B884-9CFDA6774A95}">
      <dgm:prSet/>
      <dgm:spPr/>
      <dgm:t>
        <a:bodyPr/>
        <a:lstStyle/>
        <a:p>
          <a:endParaRPr lang="en-US"/>
        </a:p>
      </dgm:t>
    </dgm:pt>
    <dgm:pt modelId="{AD2FFA6C-F48E-48AC-B599-2B4490ED698E}" type="sibTrans" cxnId="{8F8D0C81-4519-4852-B884-9CFDA6774A95}">
      <dgm:prSet/>
      <dgm:spPr/>
      <dgm:t>
        <a:bodyPr/>
        <a:lstStyle/>
        <a:p>
          <a:endParaRPr lang="en-US"/>
        </a:p>
      </dgm:t>
    </dgm:pt>
    <dgm:pt modelId="{CBEAEB02-8DD9-4C64-ACEA-9946A938AE86}">
      <dgm:prSet/>
      <dgm:spPr/>
      <dgm:t>
        <a:bodyPr/>
        <a:lstStyle/>
        <a:p>
          <a:r>
            <a:rPr lang="en-US" dirty="0"/>
            <a:t>Get in the Room – Impression Management</a:t>
          </a:r>
        </a:p>
        <a:p>
          <a:r>
            <a:rPr lang="en-US" dirty="0"/>
            <a:t>Communication Accommodation Theory</a:t>
          </a:r>
        </a:p>
      </dgm:t>
    </dgm:pt>
    <dgm:pt modelId="{84E5AF83-1AB3-41B0-ABAE-13F05D5CB3FE}" type="parTrans" cxnId="{814447BB-0FBF-41B0-9A4C-C20D733C303A}">
      <dgm:prSet/>
      <dgm:spPr/>
      <dgm:t>
        <a:bodyPr/>
        <a:lstStyle/>
        <a:p>
          <a:endParaRPr lang="en-US"/>
        </a:p>
      </dgm:t>
    </dgm:pt>
    <dgm:pt modelId="{46A91699-C08A-4C17-9FC2-6B69A6362782}" type="sibTrans" cxnId="{814447BB-0FBF-41B0-9A4C-C20D733C303A}">
      <dgm:prSet/>
      <dgm:spPr/>
      <dgm:t>
        <a:bodyPr/>
        <a:lstStyle/>
        <a:p>
          <a:endParaRPr lang="en-US"/>
        </a:p>
      </dgm:t>
    </dgm:pt>
    <dgm:pt modelId="{AB9E78BC-E31A-4CC9-B812-FC95E21E82D6}">
      <dgm:prSet/>
      <dgm:spPr/>
      <dgm:t>
        <a:bodyPr/>
        <a:lstStyle/>
        <a:p>
          <a:r>
            <a:rPr lang="en-US" dirty="0"/>
            <a:t>Build</a:t>
          </a:r>
        </a:p>
      </dgm:t>
    </dgm:pt>
    <dgm:pt modelId="{E7710E2B-8E1D-4ADB-8919-131FD1DDDC45}" type="parTrans" cxnId="{057EC15F-408C-4556-B154-93BA23144DB9}">
      <dgm:prSet/>
      <dgm:spPr/>
      <dgm:t>
        <a:bodyPr/>
        <a:lstStyle/>
        <a:p>
          <a:endParaRPr lang="en-US"/>
        </a:p>
      </dgm:t>
    </dgm:pt>
    <dgm:pt modelId="{71440748-5527-4FFC-A566-81BE50FBD3E1}" type="sibTrans" cxnId="{057EC15F-408C-4556-B154-93BA23144DB9}">
      <dgm:prSet/>
      <dgm:spPr/>
      <dgm:t>
        <a:bodyPr/>
        <a:lstStyle/>
        <a:p>
          <a:endParaRPr lang="en-US"/>
        </a:p>
      </dgm:t>
    </dgm:pt>
    <dgm:pt modelId="{FA18AD9C-FF29-43F5-83A5-1285FC3AB6D6}">
      <dgm:prSet/>
      <dgm:spPr/>
      <dgm:t>
        <a:bodyPr/>
        <a:lstStyle/>
        <a:p>
          <a:r>
            <a:rPr lang="en-US" dirty="0"/>
            <a:t>Build Trust – Social Penetration</a:t>
          </a:r>
        </a:p>
      </dgm:t>
    </dgm:pt>
    <dgm:pt modelId="{7952AC0E-6084-41AC-A1BD-78DEEB4C33DB}" type="parTrans" cxnId="{E21D9624-E678-426E-B6D7-873442256A3A}">
      <dgm:prSet/>
      <dgm:spPr/>
      <dgm:t>
        <a:bodyPr/>
        <a:lstStyle/>
        <a:p>
          <a:endParaRPr lang="en-US"/>
        </a:p>
      </dgm:t>
    </dgm:pt>
    <dgm:pt modelId="{EF45492E-2956-4578-B2E2-43AB433C7473}" type="sibTrans" cxnId="{E21D9624-E678-426E-B6D7-873442256A3A}">
      <dgm:prSet/>
      <dgm:spPr/>
      <dgm:t>
        <a:bodyPr/>
        <a:lstStyle/>
        <a:p>
          <a:endParaRPr lang="en-US"/>
        </a:p>
      </dgm:t>
    </dgm:pt>
    <dgm:pt modelId="{BF258978-12B2-4ABA-9DB4-EF6E819E33BF}">
      <dgm:prSet/>
      <dgm:spPr/>
      <dgm:t>
        <a:bodyPr/>
        <a:lstStyle/>
        <a:p>
          <a:r>
            <a:rPr lang="en-US" dirty="0"/>
            <a:t>Navigate</a:t>
          </a:r>
        </a:p>
      </dgm:t>
    </dgm:pt>
    <dgm:pt modelId="{F1BEEBC6-1A3A-49B7-9C96-7E29AD2153A6}" type="parTrans" cxnId="{CE991EEF-1E4A-4912-82F0-A8B3F640CD22}">
      <dgm:prSet/>
      <dgm:spPr/>
      <dgm:t>
        <a:bodyPr/>
        <a:lstStyle/>
        <a:p>
          <a:endParaRPr lang="en-US"/>
        </a:p>
      </dgm:t>
    </dgm:pt>
    <dgm:pt modelId="{B0A3E0F6-4037-4E2C-B1E2-1E666D21457D}" type="sibTrans" cxnId="{CE991EEF-1E4A-4912-82F0-A8B3F640CD22}">
      <dgm:prSet/>
      <dgm:spPr/>
      <dgm:t>
        <a:bodyPr/>
        <a:lstStyle/>
        <a:p>
          <a:endParaRPr lang="en-US"/>
        </a:p>
      </dgm:t>
    </dgm:pt>
    <dgm:pt modelId="{4D89433F-C70C-4717-B2C6-9FAFE0254A26}">
      <dgm:prSet/>
      <dgm:spPr/>
      <dgm:t>
        <a:bodyPr/>
        <a:lstStyle/>
        <a:p>
          <a:r>
            <a:rPr lang="en-US" dirty="0"/>
            <a:t>Navigate Conflict – ELM &amp; Servant Leadership</a:t>
          </a:r>
        </a:p>
      </dgm:t>
    </dgm:pt>
    <dgm:pt modelId="{6FC450CF-0360-4FBE-98E9-A31E0A052894}" type="parTrans" cxnId="{9D20B504-14EF-4C20-9519-A06E2B5355A8}">
      <dgm:prSet/>
      <dgm:spPr/>
      <dgm:t>
        <a:bodyPr/>
        <a:lstStyle/>
        <a:p>
          <a:endParaRPr lang="en-US"/>
        </a:p>
      </dgm:t>
    </dgm:pt>
    <dgm:pt modelId="{45AEE41E-0A00-4E79-8C13-2C82B307194E}" type="sibTrans" cxnId="{9D20B504-14EF-4C20-9519-A06E2B5355A8}">
      <dgm:prSet/>
      <dgm:spPr/>
      <dgm:t>
        <a:bodyPr/>
        <a:lstStyle/>
        <a:p>
          <a:endParaRPr lang="en-US"/>
        </a:p>
      </dgm:t>
    </dgm:pt>
    <dgm:pt modelId="{0EC4FDF6-E404-4B73-A544-7FB8966415A8}">
      <dgm:prSet/>
      <dgm:spPr/>
      <dgm:t>
        <a:bodyPr/>
        <a:lstStyle/>
        <a:p>
          <a:r>
            <a:rPr lang="en-US" dirty="0"/>
            <a:t>Prove</a:t>
          </a:r>
        </a:p>
      </dgm:t>
    </dgm:pt>
    <dgm:pt modelId="{D0D9C915-0C6E-44A9-95BF-899D61B091F1}" type="parTrans" cxnId="{C8784680-F063-4BE2-BC36-10AE381423B3}">
      <dgm:prSet/>
      <dgm:spPr/>
      <dgm:t>
        <a:bodyPr/>
        <a:lstStyle/>
        <a:p>
          <a:endParaRPr lang="en-US"/>
        </a:p>
      </dgm:t>
    </dgm:pt>
    <dgm:pt modelId="{3493DB6F-E3F2-4F1C-BA52-888305D559E5}" type="sibTrans" cxnId="{C8784680-F063-4BE2-BC36-10AE381423B3}">
      <dgm:prSet/>
      <dgm:spPr/>
      <dgm:t>
        <a:bodyPr/>
        <a:lstStyle/>
        <a:p>
          <a:endParaRPr lang="en-US"/>
        </a:p>
      </dgm:t>
    </dgm:pt>
    <dgm:pt modelId="{8458CFC2-E474-49B5-91A4-AEE9E4F59256}">
      <dgm:prSet/>
      <dgm:spPr/>
      <dgm:t>
        <a:bodyPr/>
        <a:lstStyle/>
        <a:p>
          <a:r>
            <a:rPr lang="en-US" dirty="0"/>
            <a:t>Prove Value – LMX &amp; Team Development</a:t>
          </a:r>
        </a:p>
      </dgm:t>
    </dgm:pt>
    <dgm:pt modelId="{3F1EB61D-EABC-4C9A-A414-C1284B033DB2}" type="parTrans" cxnId="{126E167D-819B-40E8-BEA7-193E422D7AEB}">
      <dgm:prSet/>
      <dgm:spPr/>
      <dgm:t>
        <a:bodyPr/>
        <a:lstStyle/>
        <a:p>
          <a:endParaRPr lang="en-US"/>
        </a:p>
      </dgm:t>
    </dgm:pt>
    <dgm:pt modelId="{F6672E7C-EAD6-4D5E-86F8-617F044A9E29}" type="sibTrans" cxnId="{126E167D-819B-40E8-BEA7-193E422D7AEB}">
      <dgm:prSet/>
      <dgm:spPr/>
      <dgm:t>
        <a:bodyPr/>
        <a:lstStyle/>
        <a:p>
          <a:endParaRPr lang="en-US"/>
        </a:p>
      </dgm:t>
    </dgm:pt>
    <dgm:pt modelId="{768CC74F-7208-4D00-AEFB-3A358F3CE88A}">
      <dgm:prSet/>
      <dgm:spPr/>
      <dgm:t>
        <a:bodyPr/>
        <a:lstStyle/>
        <a:p>
          <a:r>
            <a:rPr lang="en-US" dirty="0"/>
            <a:t>Cement</a:t>
          </a:r>
        </a:p>
      </dgm:t>
    </dgm:pt>
    <dgm:pt modelId="{DC9A59D6-BD48-40A5-BF57-E071F26494C3}" type="parTrans" cxnId="{E42E66B7-2092-4D87-BD03-B05B97B1D692}">
      <dgm:prSet/>
      <dgm:spPr/>
      <dgm:t>
        <a:bodyPr/>
        <a:lstStyle/>
        <a:p>
          <a:endParaRPr lang="en-US"/>
        </a:p>
      </dgm:t>
    </dgm:pt>
    <dgm:pt modelId="{DFB747B6-18FA-4ECC-8682-3302456D641A}" type="sibTrans" cxnId="{E42E66B7-2092-4D87-BD03-B05B97B1D692}">
      <dgm:prSet/>
      <dgm:spPr/>
      <dgm:t>
        <a:bodyPr/>
        <a:lstStyle/>
        <a:p>
          <a:endParaRPr lang="en-US"/>
        </a:p>
      </dgm:t>
    </dgm:pt>
    <dgm:pt modelId="{1166FCE1-A35E-4E4F-9746-380CB837C1B3}">
      <dgm:prSet/>
      <dgm:spPr/>
      <dgm:t>
        <a:bodyPr/>
        <a:lstStyle/>
        <a:p>
          <a:r>
            <a:rPr lang="en-US" dirty="0"/>
            <a:t>Cement Alliance – Transformational Leadership</a:t>
          </a:r>
        </a:p>
      </dgm:t>
    </dgm:pt>
    <dgm:pt modelId="{79F1BBC4-C529-4B92-A06D-C70E1D87D97D}" type="parTrans" cxnId="{85DCAF45-194F-43B7-9CD1-F04504591983}">
      <dgm:prSet/>
      <dgm:spPr/>
      <dgm:t>
        <a:bodyPr/>
        <a:lstStyle/>
        <a:p>
          <a:endParaRPr lang="en-US"/>
        </a:p>
      </dgm:t>
    </dgm:pt>
    <dgm:pt modelId="{8C28E468-13BC-46D0-ABB7-025FF267A4DC}" type="sibTrans" cxnId="{85DCAF45-194F-43B7-9CD1-F04504591983}">
      <dgm:prSet/>
      <dgm:spPr/>
      <dgm:t>
        <a:bodyPr/>
        <a:lstStyle/>
        <a:p>
          <a:endParaRPr lang="en-US"/>
        </a:p>
      </dgm:t>
    </dgm:pt>
    <dgm:pt modelId="{771D02C2-3BE2-4EC1-AC5E-E1CA140E9270}" type="pres">
      <dgm:prSet presAssocID="{A92D78AF-EAB6-4BA1-BE66-3260BF09BF6F}" presName="Name0" presStyleCnt="0">
        <dgm:presLayoutVars>
          <dgm:dir/>
          <dgm:animLvl val="lvl"/>
          <dgm:resizeHandles val="exact"/>
        </dgm:presLayoutVars>
      </dgm:prSet>
      <dgm:spPr/>
    </dgm:pt>
    <dgm:pt modelId="{7E0AF62E-8DDA-49BE-85DA-33E46A442C36}" type="pres">
      <dgm:prSet presAssocID="{3B4B73D5-0760-47B6-8170-BEA01F6409F7}" presName="composite" presStyleCnt="0"/>
      <dgm:spPr/>
    </dgm:pt>
    <dgm:pt modelId="{109286B0-3583-4F87-B548-3FEFD28D6198}" type="pres">
      <dgm:prSet presAssocID="{3B4B73D5-0760-47B6-8170-BEA01F6409F7}" presName="parTx" presStyleLbl="alignNode1" presStyleIdx="0" presStyleCnt="5">
        <dgm:presLayoutVars>
          <dgm:chMax val="0"/>
          <dgm:chPref val="0"/>
        </dgm:presLayoutVars>
      </dgm:prSet>
      <dgm:spPr/>
    </dgm:pt>
    <dgm:pt modelId="{13CACE8B-C113-467F-A10B-DC4D1A97C692}" type="pres">
      <dgm:prSet presAssocID="{3B4B73D5-0760-47B6-8170-BEA01F6409F7}" presName="desTx" presStyleLbl="alignAccFollowNode1" presStyleIdx="0" presStyleCnt="5">
        <dgm:presLayoutVars/>
      </dgm:prSet>
      <dgm:spPr/>
    </dgm:pt>
    <dgm:pt modelId="{787BA2FD-003C-4828-BC08-2AA9092CEC28}" type="pres">
      <dgm:prSet presAssocID="{AD2FFA6C-F48E-48AC-B599-2B4490ED698E}" presName="space" presStyleCnt="0"/>
      <dgm:spPr/>
    </dgm:pt>
    <dgm:pt modelId="{0DD7E445-17F0-4F1A-8049-F6E26E8CB022}" type="pres">
      <dgm:prSet presAssocID="{AB9E78BC-E31A-4CC9-B812-FC95E21E82D6}" presName="composite" presStyleCnt="0"/>
      <dgm:spPr/>
    </dgm:pt>
    <dgm:pt modelId="{7E6066F1-7FA3-478E-9963-369C22EB2F33}" type="pres">
      <dgm:prSet presAssocID="{AB9E78BC-E31A-4CC9-B812-FC95E21E82D6}" presName="parTx" presStyleLbl="alignNode1" presStyleIdx="1" presStyleCnt="5">
        <dgm:presLayoutVars>
          <dgm:chMax val="0"/>
          <dgm:chPref val="0"/>
        </dgm:presLayoutVars>
      </dgm:prSet>
      <dgm:spPr/>
    </dgm:pt>
    <dgm:pt modelId="{0EAA6176-CD7D-46F1-AC87-FE2C291C9B63}" type="pres">
      <dgm:prSet presAssocID="{AB9E78BC-E31A-4CC9-B812-FC95E21E82D6}" presName="desTx" presStyleLbl="alignAccFollowNode1" presStyleIdx="1" presStyleCnt="5">
        <dgm:presLayoutVars/>
      </dgm:prSet>
      <dgm:spPr/>
    </dgm:pt>
    <dgm:pt modelId="{CB8BD756-FC67-4AC2-806D-2FB927FCADD0}" type="pres">
      <dgm:prSet presAssocID="{71440748-5527-4FFC-A566-81BE50FBD3E1}" presName="space" presStyleCnt="0"/>
      <dgm:spPr/>
    </dgm:pt>
    <dgm:pt modelId="{4BA55DB5-4412-41B2-9BDF-C54BC085B8E1}" type="pres">
      <dgm:prSet presAssocID="{BF258978-12B2-4ABA-9DB4-EF6E819E33BF}" presName="composite" presStyleCnt="0"/>
      <dgm:spPr/>
    </dgm:pt>
    <dgm:pt modelId="{913F0864-1A9C-4271-82BB-AFBE19C16206}" type="pres">
      <dgm:prSet presAssocID="{BF258978-12B2-4ABA-9DB4-EF6E819E33BF}" presName="parTx" presStyleLbl="alignNode1" presStyleIdx="2" presStyleCnt="5">
        <dgm:presLayoutVars>
          <dgm:chMax val="0"/>
          <dgm:chPref val="0"/>
        </dgm:presLayoutVars>
      </dgm:prSet>
      <dgm:spPr/>
    </dgm:pt>
    <dgm:pt modelId="{DB5DF6ED-6CA0-4FB9-8C1D-FBA225F080F4}" type="pres">
      <dgm:prSet presAssocID="{BF258978-12B2-4ABA-9DB4-EF6E819E33BF}" presName="desTx" presStyleLbl="alignAccFollowNode1" presStyleIdx="2" presStyleCnt="5">
        <dgm:presLayoutVars/>
      </dgm:prSet>
      <dgm:spPr/>
    </dgm:pt>
    <dgm:pt modelId="{9E381567-5257-4D9D-9B4A-BDA90DACB277}" type="pres">
      <dgm:prSet presAssocID="{B0A3E0F6-4037-4E2C-B1E2-1E666D21457D}" presName="space" presStyleCnt="0"/>
      <dgm:spPr/>
    </dgm:pt>
    <dgm:pt modelId="{3F7D5955-B72A-4C09-8DF1-5C7E47F6C5BE}" type="pres">
      <dgm:prSet presAssocID="{0EC4FDF6-E404-4B73-A544-7FB8966415A8}" presName="composite" presStyleCnt="0"/>
      <dgm:spPr/>
    </dgm:pt>
    <dgm:pt modelId="{34B8F7AE-26B6-4FA2-8CDD-E2FA587FC63E}" type="pres">
      <dgm:prSet presAssocID="{0EC4FDF6-E404-4B73-A544-7FB8966415A8}" presName="parTx" presStyleLbl="alignNode1" presStyleIdx="3" presStyleCnt="5">
        <dgm:presLayoutVars>
          <dgm:chMax val="0"/>
          <dgm:chPref val="0"/>
        </dgm:presLayoutVars>
      </dgm:prSet>
      <dgm:spPr/>
    </dgm:pt>
    <dgm:pt modelId="{30D0F4ED-5BED-4127-B190-E6F069104F43}" type="pres">
      <dgm:prSet presAssocID="{0EC4FDF6-E404-4B73-A544-7FB8966415A8}" presName="desTx" presStyleLbl="alignAccFollowNode1" presStyleIdx="3" presStyleCnt="5">
        <dgm:presLayoutVars/>
      </dgm:prSet>
      <dgm:spPr/>
    </dgm:pt>
    <dgm:pt modelId="{D46CD4B7-04D7-4EC8-9918-B54C27DDEC78}" type="pres">
      <dgm:prSet presAssocID="{3493DB6F-E3F2-4F1C-BA52-888305D559E5}" presName="space" presStyleCnt="0"/>
      <dgm:spPr/>
    </dgm:pt>
    <dgm:pt modelId="{3D0079FE-356C-40E2-8747-250834927E03}" type="pres">
      <dgm:prSet presAssocID="{768CC74F-7208-4D00-AEFB-3A358F3CE88A}" presName="composite" presStyleCnt="0"/>
      <dgm:spPr/>
    </dgm:pt>
    <dgm:pt modelId="{9126F049-7B81-464E-9DDA-D10A5A793DE1}" type="pres">
      <dgm:prSet presAssocID="{768CC74F-7208-4D00-AEFB-3A358F3CE88A}" presName="parTx" presStyleLbl="alignNode1" presStyleIdx="4" presStyleCnt="5">
        <dgm:presLayoutVars>
          <dgm:chMax val="0"/>
          <dgm:chPref val="0"/>
        </dgm:presLayoutVars>
      </dgm:prSet>
      <dgm:spPr/>
    </dgm:pt>
    <dgm:pt modelId="{291B04C4-F9CE-4E77-91E1-EC442E2D9BDC}" type="pres">
      <dgm:prSet presAssocID="{768CC74F-7208-4D00-AEFB-3A358F3CE88A}" presName="desTx" presStyleLbl="alignAccFollowNode1" presStyleIdx="4" presStyleCnt="5">
        <dgm:presLayoutVars/>
      </dgm:prSet>
      <dgm:spPr/>
    </dgm:pt>
  </dgm:ptLst>
  <dgm:cxnLst>
    <dgm:cxn modelId="{9D20B504-14EF-4C20-9519-A06E2B5355A8}" srcId="{BF258978-12B2-4ABA-9DB4-EF6E819E33BF}" destId="{4D89433F-C70C-4717-B2C6-9FAFE0254A26}" srcOrd="0" destOrd="0" parTransId="{6FC450CF-0360-4FBE-98E9-A31E0A052894}" sibTransId="{45AEE41E-0A00-4E79-8C13-2C82B307194E}"/>
    <dgm:cxn modelId="{3FEEDE04-F0F0-4771-9882-834769B43147}" type="presOf" srcId="{A92D78AF-EAB6-4BA1-BE66-3260BF09BF6F}" destId="{771D02C2-3BE2-4EC1-AC5E-E1CA140E9270}" srcOrd="0" destOrd="0" presId="urn:microsoft.com/office/officeart/2016/7/layout/ChevronBlockProcess"/>
    <dgm:cxn modelId="{7AA2EA12-F060-4AD3-AA39-54450096B40B}" type="presOf" srcId="{768CC74F-7208-4D00-AEFB-3A358F3CE88A}" destId="{9126F049-7B81-464E-9DDA-D10A5A793DE1}" srcOrd="0" destOrd="0" presId="urn:microsoft.com/office/officeart/2016/7/layout/ChevronBlockProcess"/>
    <dgm:cxn modelId="{FB867B24-48AA-4E80-B44D-0505F55CEFCD}" type="presOf" srcId="{0EC4FDF6-E404-4B73-A544-7FB8966415A8}" destId="{34B8F7AE-26B6-4FA2-8CDD-E2FA587FC63E}" srcOrd="0" destOrd="0" presId="urn:microsoft.com/office/officeart/2016/7/layout/ChevronBlockProcess"/>
    <dgm:cxn modelId="{E21D9624-E678-426E-B6D7-873442256A3A}" srcId="{AB9E78BC-E31A-4CC9-B812-FC95E21E82D6}" destId="{FA18AD9C-FF29-43F5-83A5-1285FC3AB6D6}" srcOrd="0" destOrd="0" parTransId="{7952AC0E-6084-41AC-A1BD-78DEEB4C33DB}" sibTransId="{EF45492E-2956-4578-B2E2-43AB433C7473}"/>
    <dgm:cxn modelId="{F8F5F63C-63F8-4391-983E-EC609CD2929B}" type="presOf" srcId="{CBEAEB02-8DD9-4C64-ACEA-9946A938AE86}" destId="{13CACE8B-C113-467F-A10B-DC4D1A97C692}" srcOrd="0" destOrd="0" presId="urn:microsoft.com/office/officeart/2016/7/layout/ChevronBlockProcess"/>
    <dgm:cxn modelId="{057EC15F-408C-4556-B154-93BA23144DB9}" srcId="{A92D78AF-EAB6-4BA1-BE66-3260BF09BF6F}" destId="{AB9E78BC-E31A-4CC9-B812-FC95E21E82D6}" srcOrd="1" destOrd="0" parTransId="{E7710E2B-8E1D-4ADB-8919-131FD1DDDC45}" sibTransId="{71440748-5527-4FFC-A566-81BE50FBD3E1}"/>
    <dgm:cxn modelId="{85DCAF45-194F-43B7-9CD1-F04504591983}" srcId="{768CC74F-7208-4D00-AEFB-3A358F3CE88A}" destId="{1166FCE1-A35E-4E4F-9746-380CB837C1B3}" srcOrd="0" destOrd="0" parTransId="{79F1BBC4-C529-4B92-A06D-C70E1D87D97D}" sibTransId="{8C28E468-13BC-46D0-ABB7-025FF267A4DC}"/>
    <dgm:cxn modelId="{AEAEB772-DEC0-4FE8-82DB-EEAFF66606D8}" type="presOf" srcId="{1166FCE1-A35E-4E4F-9746-380CB837C1B3}" destId="{291B04C4-F9CE-4E77-91E1-EC442E2D9BDC}" srcOrd="0" destOrd="0" presId="urn:microsoft.com/office/officeart/2016/7/layout/ChevronBlockProcess"/>
    <dgm:cxn modelId="{E6622974-EDD8-484A-8E84-44F1F67FE4C8}" type="presOf" srcId="{4D89433F-C70C-4717-B2C6-9FAFE0254A26}" destId="{DB5DF6ED-6CA0-4FB9-8C1D-FBA225F080F4}" srcOrd="0" destOrd="0" presId="urn:microsoft.com/office/officeart/2016/7/layout/ChevronBlockProcess"/>
    <dgm:cxn modelId="{126E167D-819B-40E8-BEA7-193E422D7AEB}" srcId="{0EC4FDF6-E404-4B73-A544-7FB8966415A8}" destId="{8458CFC2-E474-49B5-91A4-AEE9E4F59256}" srcOrd="0" destOrd="0" parTransId="{3F1EB61D-EABC-4C9A-A414-C1284B033DB2}" sibTransId="{F6672E7C-EAD6-4D5E-86F8-617F044A9E29}"/>
    <dgm:cxn modelId="{C8784680-F063-4BE2-BC36-10AE381423B3}" srcId="{A92D78AF-EAB6-4BA1-BE66-3260BF09BF6F}" destId="{0EC4FDF6-E404-4B73-A544-7FB8966415A8}" srcOrd="3" destOrd="0" parTransId="{D0D9C915-0C6E-44A9-95BF-899D61B091F1}" sibTransId="{3493DB6F-E3F2-4F1C-BA52-888305D559E5}"/>
    <dgm:cxn modelId="{8F8D0C81-4519-4852-B884-9CFDA6774A95}" srcId="{A92D78AF-EAB6-4BA1-BE66-3260BF09BF6F}" destId="{3B4B73D5-0760-47B6-8170-BEA01F6409F7}" srcOrd="0" destOrd="0" parTransId="{D177CA38-4B2A-48CF-A842-B390614A313B}" sibTransId="{AD2FFA6C-F48E-48AC-B599-2B4490ED698E}"/>
    <dgm:cxn modelId="{707445A0-23C4-4288-91F5-AE7C3E5AE4B2}" type="presOf" srcId="{8458CFC2-E474-49B5-91A4-AEE9E4F59256}" destId="{30D0F4ED-5BED-4127-B190-E6F069104F43}" srcOrd="0" destOrd="0" presId="urn:microsoft.com/office/officeart/2016/7/layout/ChevronBlockProcess"/>
    <dgm:cxn modelId="{E42E66B7-2092-4D87-BD03-B05B97B1D692}" srcId="{A92D78AF-EAB6-4BA1-BE66-3260BF09BF6F}" destId="{768CC74F-7208-4D00-AEFB-3A358F3CE88A}" srcOrd="4" destOrd="0" parTransId="{DC9A59D6-BD48-40A5-BF57-E071F26494C3}" sibTransId="{DFB747B6-18FA-4ECC-8682-3302456D641A}"/>
    <dgm:cxn modelId="{814447BB-0FBF-41B0-9A4C-C20D733C303A}" srcId="{3B4B73D5-0760-47B6-8170-BEA01F6409F7}" destId="{CBEAEB02-8DD9-4C64-ACEA-9946A938AE86}" srcOrd="0" destOrd="0" parTransId="{84E5AF83-1AB3-41B0-ABAE-13F05D5CB3FE}" sibTransId="{46A91699-C08A-4C17-9FC2-6B69A6362782}"/>
    <dgm:cxn modelId="{37B7FEDD-8317-45F5-8CB9-E5B79D1E2D72}" type="presOf" srcId="{AB9E78BC-E31A-4CC9-B812-FC95E21E82D6}" destId="{7E6066F1-7FA3-478E-9963-369C22EB2F33}" srcOrd="0" destOrd="0" presId="urn:microsoft.com/office/officeart/2016/7/layout/ChevronBlockProcess"/>
    <dgm:cxn modelId="{EBF8CDE9-C3FB-4FD8-9B95-1B45443EC8EC}" type="presOf" srcId="{FA18AD9C-FF29-43F5-83A5-1285FC3AB6D6}" destId="{0EAA6176-CD7D-46F1-AC87-FE2C291C9B63}" srcOrd="0" destOrd="0" presId="urn:microsoft.com/office/officeart/2016/7/layout/ChevronBlockProcess"/>
    <dgm:cxn modelId="{2B0420EB-3F09-4435-ABF7-4683A058B5CD}" type="presOf" srcId="{BF258978-12B2-4ABA-9DB4-EF6E819E33BF}" destId="{913F0864-1A9C-4271-82BB-AFBE19C16206}" srcOrd="0" destOrd="0" presId="urn:microsoft.com/office/officeart/2016/7/layout/ChevronBlockProcess"/>
    <dgm:cxn modelId="{CE991EEF-1E4A-4912-82F0-A8B3F640CD22}" srcId="{A92D78AF-EAB6-4BA1-BE66-3260BF09BF6F}" destId="{BF258978-12B2-4ABA-9DB4-EF6E819E33BF}" srcOrd="2" destOrd="0" parTransId="{F1BEEBC6-1A3A-49B7-9C96-7E29AD2153A6}" sibTransId="{B0A3E0F6-4037-4E2C-B1E2-1E666D21457D}"/>
    <dgm:cxn modelId="{7A3E1CFC-221C-4087-B0E8-5561FE2AC74A}" type="presOf" srcId="{3B4B73D5-0760-47B6-8170-BEA01F6409F7}" destId="{109286B0-3583-4F87-B548-3FEFD28D6198}" srcOrd="0" destOrd="0" presId="urn:microsoft.com/office/officeart/2016/7/layout/ChevronBlockProcess"/>
    <dgm:cxn modelId="{C97376A1-19ED-4FB9-BEFF-F608278DBC3C}" type="presParOf" srcId="{771D02C2-3BE2-4EC1-AC5E-E1CA140E9270}" destId="{7E0AF62E-8DDA-49BE-85DA-33E46A442C36}" srcOrd="0" destOrd="0" presId="urn:microsoft.com/office/officeart/2016/7/layout/ChevronBlockProcess"/>
    <dgm:cxn modelId="{D8F5701E-99F9-4D62-B444-C21A22117ED2}" type="presParOf" srcId="{7E0AF62E-8DDA-49BE-85DA-33E46A442C36}" destId="{109286B0-3583-4F87-B548-3FEFD28D6198}" srcOrd="0" destOrd="0" presId="urn:microsoft.com/office/officeart/2016/7/layout/ChevronBlockProcess"/>
    <dgm:cxn modelId="{8D277AD8-F9F0-43C3-8316-BA5EF23FA692}" type="presParOf" srcId="{7E0AF62E-8DDA-49BE-85DA-33E46A442C36}" destId="{13CACE8B-C113-467F-A10B-DC4D1A97C692}" srcOrd="1" destOrd="0" presId="urn:microsoft.com/office/officeart/2016/7/layout/ChevronBlockProcess"/>
    <dgm:cxn modelId="{F584E1CA-5489-4FF0-9DFD-443A573ACDE4}" type="presParOf" srcId="{771D02C2-3BE2-4EC1-AC5E-E1CA140E9270}" destId="{787BA2FD-003C-4828-BC08-2AA9092CEC28}" srcOrd="1" destOrd="0" presId="urn:microsoft.com/office/officeart/2016/7/layout/ChevronBlockProcess"/>
    <dgm:cxn modelId="{623D84FA-7BEC-44AB-B70A-54BF02B6F7B4}" type="presParOf" srcId="{771D02C2-3BE2-4EC1-AC5E-E1CA140E9270}" destId="{0DD7E445-17F0-4F1A-8049-F6E26E8CB022}" srcOrd="2" destOrd="0" presId="urn:microsoft.com/office/officeart/2016/7/layout/ChevronBlockProcess"/>
    <dgm:cxn modelId="{35ED66BA-49F4-4E3C-A8C1-D27FE3A16EF3}" type="presParOf" srcId="{0DD7E445-17F0-4F1A-8049-F6E26E8CB022}" destId="{7E6066F1-7FA3-478E-9963-369C22EB2F33}" srcOrd="0" destOrd="0" presId="urn:microsoft.com/office/officeart/2016/7/layout/ChevronBlockProcess"/>
    <dgm:cxn modelId="{79B25B15-D71A-4FD0-865A-879B61379045}" type="presParOf" srcId="{0DD7E445-17F0-4F1A-8049-F6E26E8CB022}" destId="{0EAA6176-CD7D-46F1-AC87-FE2C291C9B63}" srcOrd="1" destOrd="0" presId="urn:microsoft.com/office/officeart/2016/7/layout/ChevronBlockProcess"/>
    <dgm:cxn modelId="{88DDCA1C-48A1-4190-AA3F-3006412AE73C}" type="presParOf" srcId="{771D02C2-3BE2-4EC1-AC5E-E1CA140E9270}" destId="{CB8BD756-FC67-4AC2-806D-2FB927FCADD0}" srcOrd="3" destOrd="0" presId="urn:microsoft.com/office/officeart/2016/7/layout/ChevronBlockProcess"/>
    <dgm:cxn modelId="{4353E437-B7A7-4927-977B-84E7E6A84459}" type="presParOf" srcId="{771D02C2-3BE2-4EC1-AC5E-E1CA140E9270}" destId="{4BA55DB5-4412-41B2-9BDF-C54BC085B8E1}" srcOrd="4" destOrd="0" presId="urn:microsoft.com/office/officeart/2016/7/layout/ChevronBlockProcess"/>
    <dgm:cxn modelId="{78DFFA70-1EDC-4D96-91E9-E25E61DE8F49}" type="presParOf" srcId="{4BA55DB5-4412-41B2-9BDF-C54BC085B8E1}" destId="{913F0864-1A9C-4271-82BB-AFBE19C16206}" srcOrd="0" destOrd="0" presId="urn:microsoft.com/office/officeart/2016/7/layout/ChevronBlockProcess"/>
    <dgm:cxn modelId="{55D3C389-E747-47E3-B6D2-B7433333A0D9}" type="presParOf" srcId="{4BA55DB5-4412-41B2-9BDF-C54BC085B8E1}" destId="{DB5DF6ED-6CA0-4FB9-8C1D-FBA225F080F4}" srcOrd="1" destOrd="0" presId="urn:microsoft.com/office/officeart/2016/7/layout/ChevronBlockProcess"/>
    <dgm:cxn modelId="{A3B94CF7-96E7-4A27-B495-E70FAF4BF56A}" type="presParOf" srcId="{771D02C2-3BE2-4EC1-AC5E-E1CA140E9270}" destId="{9E381567-5257-4D9D-9B4A-BDA90DACB277}" srcOrd="5" destOrd="0" presId="urn:microsoft.com/office/officeart/2016/7/layout/ChevronBlockProcess"/>
    <dgm:cxn modelId="{BEA46D36-54B8-4EA0-AC7F-4E5D7A9692AC}" type="presParOf" srcId="{771D02C2-3BE2-4EC1-AC5E-E1CA140E9270}" destId="{3F7D5955-B72A-4C09-8DF1-5C7E47F6C5BE}" srcOrd="6" destOrd="0" presId="urn:microsoft.com/office/officeart/2016/7/layout/ChevronBlockProcess"/>
    <dgm:cxn modelId="{DFE158F7-32FC-455D-A07C-4BA16778C20B}" type="presParOf" srcId="{3F7D5955-B72A-4C09-8DF1-5C7E47F6C5BE}" destId="{34B8F7AE-26B6-4FA2-8CDD-E2FA587FC63E}" srcOrd="0" destOrd="0" presId="urn:microsoft.com/office/officeart/2016/7/layout/ChevronBlockProcess"/>
    <dgm:cxn modelId="{9A3CE5BB-94EF-4931-B865-B52822969D1D}" type="presParOf" srcId="{3F7D5955-B72A-4C09-8DF1-5C7E47F6C5BE}" destId="{30D0F4ED-5BED-4127-B190-E6F069104F43}" srcOrd="1" destOrd="0" presId="urn:microsoft.com/office/officeart/2016/7/layout/ChevronBlockProcess"/>
    <dgm:cxn modelId="{5B304293-71ED-4034-9A89-BA2A579FFDCA}" type="presParOf" srcId="{771D02C2-3BE2-4EC1-AC5E-E1CA140E9270}" destId="{D46CD4B7-04D7-4EC8-9918-B54C27DDEC78}" srcOrd="7" destOrd="0" presId="urn:microsoft.com/office/officeart/2016/7/layout/ChevronBlockProcess"/>
    <dgm:cxn modelId="{5425D002-2597-4910-BCD2-CE39BF66C7C1}" type="presParOf" srcId="{771D02C2-3BE2-4EC1-AC5E-E1CA140E9270}" destId="{3D0079FE-356C-40E2-8747-250834927E03}" srcOrd="8" destOrd="0" presId="urn:microsoft.com/office/officeart/2016/7/layout/ChevronBlockProcess"/>
    <dgm:cxn modelId="{49044F8E-D4A2-4278-895E-F81FA5475990}" type="presParOf" srcId="{3D0079FE-356C-40E2-8747-250834927E03}" destId="{9126F049-7B81-464E-9DDA-D10A5A793DE1}" srcOrd="0" destOrd="0" presId="urn:microsoft.com/office/officeart/2016/7/layout/ChevronBlockProcess"/>
    <dgm:cxn modelId="{05BDB050-B979-418E-A5CD-2CF7465355DD}" type="presParOf" srcId="{3D0079FE-356C-40E2-8747-250834927E03}" destId="{291B04C4-F9CE-4E77-91E1-EC442E2D9BD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28FE2A-F7AF-414A-BBA7-084050C911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EAB1C1-5901-45DA-B1A0-894F17A33014}">
      <dgm:prSet/>
      <dgm:spPr/>
      <dgm:t>
        <a:bodyPr/>
        <a:lstStyle/>
        <a:p>
          <a:r>
            <a:rPr lang="en-US" dirty="0"/>
            <a:t>1) Get in the Room: impression, credibility cues, clarity of role.</a:t>
          </a:r>
        </a:p>
      </dgm:t>
    </dgm:pt>
    <dgm:pt modelId="{6B444B42-1764-4012-8957-43EBC2C325F4}" type="parTrans" cxnId="{04BE4843-8027-4649-8597-48E63E3E2F77}">
      <dgm:prSet/>
      <dgm:spPr/>
      <dgm:t>
        <a:bodyPr/>
        <a:lstStyle/>
        <a:p>
          <a:endParaRPr lang="en-US"/>
        </a:p>
      </dgm:t>
    </dgm:pt>
    <dgm:pt modelId="{09C70291-4E65-46C1-8402-D583F36466E4}" type="sibTrans" cxnId="{04BE4843-8027-4649-8597-48E63E3E2F77}">
      <dgm:prSet/>
      <dgm:spPr/>
      <dgm:t>
        <a:bodyPr/>
        <a:lstStyle/>
        <a:p>
          <a:endParaRPr lang="en-US"/>
        </a:p>
      </dgm:t>
    </dgm:pt>
    <dgm:pt modelId="{B472FF7B-C1D2-435B-BB12-A743209A7D10}">
      <dgm:prSet/>
      <dgm:spPr/>
      <dgm:t>
        <a:bodyPr/>
        <a:lstStyle/>
        <a:p>
          <a:r>
            <a:rPr lang="en-US" dirty="0"/>
            <a:t>2) Build Trust: small commitments, reliable follow-through.</a:t>
          </a:r>
        </a:p>
      </dgm:t>
    </dgm:pt>
    <dgm:pt modelId="{E3161E21-68AA-4119-BA2D-00E9AF776DDE}" type="parTrans" cxnId="{61581689-DDFE-4D5A-9EB0-88DE8F1075E3}">
      <dgm:prSet/>
      <dgm:spPr/>
      <dgm:t>
        <a:bodyPr/>
        <a:lstStyle/>
        <a:p>
          <a:endParaRPr lang="en-US"/>
        </a:p>
      </dgm:t>
    </dgm:pt>
    <dgm:pt modelId="{66592EB6-2DC9-4807-88FE-5859FB2B61A6}" type="sibTrans" cxnId="{61581689-DDFE-4D5A-9EB0-88DE8F1075E3}">
      <dgm:prSet/>
      <dgm:spPr/>
      <dgm:t>
        <a:bodyPr/>
        <a:lstStyle/>
        <a:p>
          <a:endParaRPr lang="en-US"/>
        </a:p>
      </dgm:t>
    </dgm:pt>
    <dgm:pt modelId="{41B87B15-A6E3-4ACD-BAC3-9A8EABFB69F1}">
      <dgm:prSet/>
      <dgm:spPr/>
      <dgm:t>
        <a:bodyPr/>
        <a:lstStyle/>
        <a:p>
          <a:r>
            <a:rPr lang="en-US" dirty="0"/>
            <a:t>3) Navigate Conflict: separate interests from positions; find the third option.</a:t>
          </a:r>
        </a:p>
      </dgm:t>
    </dgm:pt>
    <dgm:pt modelId="{4C93D870-0F0C-4A09-A625-376F0281D09E}" type="parTrans" cxnId="{452973DA-34BE-40F9-9BF4-8A2AB1DBA1F4}">
      <dgm:prSet/>
      <dgm:spPr/>
      <dgm:t>
        <a:bodyPr/>
        <a:lstStyle/>
        <a:p>
          <a:endParaRPr lang="en-US"/>
        </a:p>
      </dgm:t>
    </dgm:pt>
    <dgm:pt modelId="{A540CD4E-956C-41EC-89BA-941A35852337}" type="sibTrans" cxnId="{452973DA-34BE-40F9-9BF4-8A2AB1DBA1F4}">
      <dgm:prSet/>
      <dgm:spPr/>
      <dgm:t>
        <a:bodyPr/>
        <a:lstStyle/>
        <a:p>
          <a:endParaRPr lang="en-US"/>
        </a:p>
      </dgm:t>
    </dgm:pt>
    <dgm:pt modelId="{0DAD59C9-69BA-4D73-B3C9-5DAACBF2529E}">
      <dgm:prSet/>
      <dgm:spPr/>
      <dgm:t>
        <a:bodyPr/>
        <a:lstStyle/>
        <a:p>
          <a:r>
            <a:rPr lang="en-US" dirty="0"/>
            <a:t>4) Prove Value: quick wins; stakeholder-specific metrics.</a:t>
          </a:r>
        </a:p>
      </dgm:t>
    </dgm:pt>
    <dgm:pt modelId="{5635CFD8-2BF9-485D-AF5C-860ABB6910E5}" type="parTrans" cxnId="{492CC617-0BF5-4878-8B26-49E90950EC5F}">
      <dgm:prSet/>
      <dgm:spPr/>
      <dgm:t>
        <a:bodyPr/>
        <a:lstStyle/>
        <a:p>
          <a:endParaRPr lang="en-US"/>
        </a:p>
      </dgm:t>
    </dgm:pt>
    <dgm:pt modelId="{7F4115D4-40A1-499B-814D-6E00B7A9C612}" type="sibTrans" cxnId="{492CC617-0BF5-4878-8B26-49E90950EC5F}">
      <dgm:prSet/>
      <dgm:spPr/>
      <dgm:t>
        <a:bodyPr/>
        <a:lstStyle/>
        <a:p>
          <a:endParaRPr lang="en-US"/>
        </a:p>
      </dgm:t>
    </dgm:pt>
    <dgm:pt modelId="{B35BB775-B1AA-4F97-93A7-0BE1369CB0DB}">
      <dgm:prSet/>
      <dgm:spPr/>
      <dgm:t>
        <a:bodyPr/>
        <a:lstStyle/>
        <a:p>
          <a:r>
            <a:rPr lang="en-US" dirty="0"/>
            <a:t>5) Cement Alliance: co-own the solution; public credit.</a:t>
          </a:r>
        </a:p>
      </dgm:t>
    </dgm:pt>
    <dgm:pt modelId="{B84EA57E-9EBC-469F-AEFB-3F06A72FBF4D}" type="parTrans" cxnId="{1570E1F9-E487-4F7F-B757-BCF007B94FA8}">
      <dgm:prSet/>
      <dgm:spPr/>
      <dgm:t>
        <a:bodyPr/>
        <a:lstStyle/>
        <a:p>
          <a:endParaRPr lang="en-US"/>
        </a:p>
      </dgm:t>
    </dgm:pt>
    <dgm:pt modelId="{119C7C08-274C-4574-99C1-D3506C546D53}" type="sibTrans" cxnId="{1570E1F9-E487-4F7F-B757-BCF007B94FA8}">
      <dgm:prSet/>
      <dgm:spPr/>
      <dgm:t>
        <a:bodyPr/>
        <a:lstStyle/>
        <a:p>
          <a:endParaRPr lang="en-US"/>
        </a:p>
      </dgm:t>
    </dgm:pt>
    <dgm:pt modelId="{20C2FD0A-5899-496D-9A8A-AB4562A8B3B6}" type="pres">
      <dgm:prSet presAssocID="{0828FE2A-F7AF-414A-BBA7-084050C911F7}" presName="root" presStyleCnt="0">
        <dgm:presLayoutVars>
          <dgm:dir/>
          <dgm:resizeHandles val="exact"/>
        </dgm:presLayoutVars>
      </dgm:prSet>
      <dgm:spPr/>
    </dgm:pt>
    <dgm:pt modelId="{B574705F-E471-4D30-8A83-B49877C9CA6F}" type="pres">
      <dgm:prSet presAssocID="{ADEAB1C1-5901-45DA-B1A0-894F17A33014}" presName="compNode" presStyleCnt="0"/>
      <dgm:spPr/>
    </dgm:pt>
    <dgm:pt modelId="{1AA55580-CA76-426E-92FF-8137A3A7F026}" type="pres">
      <dgm:prSet presAssocID="{ADEAB1C1-5901-45DA-B1A0-894F17A33014}" presName="bgRect" presStyleLbl="bgShp" presStyleIdx="0" presStyleCnt="5"/>
      <dgm:spPr/>
    </dgm:pt>
    <dgm:pt modelId="{202329AC-E93A-4892-A44E-043E0EF2AE94}" type="pres">
      <dgm:prSet presAssocID="{ADEAB1C1-5901-45DA-B1A0-894F17A330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7FBA1338-2A91-4CAE-A5FE-86305D537A9D}" type="pres">
      <dgm:prSet presAssocID="{ADEAB1C1-5901-45DA-B1A0-894F17A33014}" presName="spaceRect" presStyleCnt="0"/>
      <dgm:spPr/>
    </dgm:pt>
    <dgm:pt modelId="{3279B6D0-E1FE-4C4B-ADA4-1C7F79C69463}" type="pres">
      <dgm:prSet presAssocID="{ADEAB1C1-5901-45DA-B1A0-894F17A33014}" presName="parTx" presStyleLbl="revTx" presStyleIdx="0" presStyleCnt="5">
        <dgm:presLayoutVars>
          <dgm:chMax val="0"/>
          <dgm:chPref val="0"/>
        </dgm:presLayoutVars>
      </dgm:prSet>
      <dgm:spPr/>
    </dgm:pt>
    <dgm:pt modelId="{EBDF9C81-1732-4324-8467-3C9B8A44CDEF}" type="pres">
      <dgm:prSet presAssocID="{09C70291-4E65-46C1-8402-D583F36466E4}" presName="sibTrans" presStyleCnt="0"/>
      <dgm:spPr/>
    </dgm:pt>
    <dgm:pt modelId="{E7BCBC95-181C-4EEA-88DF-D20F70F874BE}" type="pres">
      <dgm:prSet presAssocID="{B472FF7B-C1D2-435B-BB12-A743209A7D10}" presName="compNode" presStyleCnt="0"/>
      <dgm:spPr/>
    </dgm:pt>
    <dgm:pt modelId="{67800E05-840E-404A-9D99-3251836CA530}" type="pres">
      <dgm:prSet presAssocID="{B472FF7B-C1D2-435B-BB12-A743209A7D10}" presName="bgRect" presStyleLbl="bgShp" presStyleIdx="1" presStyleCnt="5"/>
      <dgm:spPr/>
    </dgm:pt>
    <dgm:pt modelId="{A9B96425-8676-453E-808F-1F43DBBC1F75}" type="pres">
      <dgm:prSet presAssocID="{B472FF7B-C1D2-435B-BB12-A743209A7D1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900083B-205C-44DE-ACC6-E84BB3183C14}" type="pres">
      <dgm:prSet presAssocID="{B472FF7B-C1D2-435B-BB12-A743209A7D10}" presName="spaceRect" presStyleCnt="0"/>
      <dgm:spPr/>
    </dgm:pt>
    <dgm:pt modelId="{407BC201-470D-43B9-A50F-A08F55A02BF0}" type="pres">
      <dgm:prSet presAssocID="{B472FF7B-C1D2-435B-BB12-A743209A7D10}" presName="parTx" presStyleLbl="revTx" presStyleIdx="1" presStyleCnt="5">
        <dgm:presLayoutVars>
          <dgm:chMax val="0"/>
          <dgm:chPref val="0"/>
        </dgm:presLayoutVars>
      </dgm:prSet>
      <dgm:spPr/>
    </dgm:pt>
    <dgm:pt modelId="{7AE5F1F1-D3BD-4838-8C25-7E8740885BFB}" type="pres">
      <dgm:prSet presAssocID="{66592EB6-2DC9-4807-88FE-5859FB2B61A6}" presName="sibTrans" presStyleCnt="0"/>
      <dgm:spPr/>
    </dgm:pt>
    <dgm:pt modelId="{12C279DB-BE00-473B-8417-1E7D1ADA37BD}" type="pres">
      <dgm:prSet presAssocID="{41B87B15-A6E3-4ACD-BAC3-9A8EABFB69F1}" presName="compNode" presStyleCnt="0"/>
      <dgm:spPr/>
    </dgm:pt>
    <dgm:pt modelId="{21BBC328-2731-418C-8AB9-25EFB1A2ACE3}" type="pres">
      <dgm:prSet presAssocID="{41B87B15-A6E3-4ACD-BAC3-9A8EABFB69F1}" presName="bgRect" presStyleLbl="bgShp" presStyleIdx="2" presStyleCnt="5"/>
      <dgm:spPr/>
    </dgm:pt>
    <dgm:pt modelId="{7FD3A976-84BB-4F33-9D21-8CD32A5F7495}" type="pres">
      <dgm:prSet presAssocID="{41B87B15-A6E3-4ACD-BAC3-9A8EABFB69F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CFBCF438-51E9-40AE-BEFD-B37A487823D0}" type="pres">
      <dgm:prSet presAssocID="{41B87B15-A6E3-4ACD-BAC3-9A8EABFB69F1}" presName="spaceRect" presStyleCnt="0"/>
      <dgm:spPr/>
    </dgm:pt>
    <dgm:pt modelId="{64ACED68-1DBC-4F94-A448-6CC885EF1E97}" type="pres">
      <dgm:prSet presAssocID="{41B87B15-A6E3-4ACD-BAC3-9A8EABFB69F1}" presName="parTx" presStyleLbl="revTx" presStyleIdx="2" presStyleCnt="5">
        <dgm:presLayoutVars>
          <dgm:chMax val="0"/>
          <dgm:chPref val="0"/>
        </dgm:presLayoutVars>
      </dgm:prSet>
      <dgm:spPr/>
    </dgm:pt>
    <dgm:pt modelId="{46C312D4-43F3-485E-B76A-331FF62391D4}" type="pres">
      <dgm:prSet presAssocID="{A540CD4E-956C-41EC-89BA-941A35852337}" presName="sibTrans" presStyleCnt="0"/>
      <dgm:spPr/>
    </dgm:pt>
    <dgm:pt modelId="{9E2BC270-CA0F-42A6-9D00-5EBB5A60C02D}" type="pres">
      <dgm:prSet presAssocID="{0DAD59C9-69BA-4D73-B3C9-5DAACBF2529E}" presName="compNode" presStyleCnt="0"/>
      <dgm:spPr/>
    </dgm:pt>
    <dgm:pt modelId="{3C3CFC8C-9406-4029-B239-96EBE3E22B7D}" type="pres">
      <dgm:prSet presAssocID="{0DAD59C9-69BA-4D73-B3C9-5DAACBF2529E}" presName="bgRect" presStyleLbl="bgShp" presStyleIdx="3" presStyleCnt="5"/>
      <dgm:spPr/>
    </dgm:pt>
    <dgm:pt modelId="{DB745071-2094-4E08-8D6A-F3D52DABE13E}" type="pres">
      <dgm:prSet presAssocID="{0DAD59C9-69BA-4D73-B3C9-5DAACBF2529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24A1AE51-30DF-432F-A83B-5BB05981A563}" type="pres">
      <dgm:prSet presAssocID="{0DAD59C9-69BA-4D73-B3C9-5DAACBF2529E}" presName="spaceRect" presStyleCnt="0"/>
      <dgm:spPr/>
    </dgm:pt>
    <dgm:pt modelId="{67742429-0581-4C36-98A0-E51453518644}" type="pres">
      <dgm:prSet presAssocID="{0DAD59C9-69BA-4D73-B3C9-5DAACBF2529E}" presName="parTx" presStyleLbl="revTx" presStyleIdx="3" presStyleCnt="5">
        <dgm:presLayoutVars>
          <dgm:chMax val="0"/>
          <dgm:chPref val="0"/>
        </dgm:presLayoutVars>
      </dgm:prSet>
      <dgm:spPr/>
    </dgm:pt>
    <dgm:pt modelId="{F4993A7E-EFD2-45C6-8CB0-5075E1D4B08D}" type="pres">
      <dgm:prSet presAssocID="{7F4115D4-40A1-499B-814D-6E00B7A9C612}" presName="sibTrans" presStyleCnt="0"/>
      <dgm:spPr/>
    </dgm:pt>
    <dgm:pt modelId="{8543807C-A41E-441A-B900-14AD8A89F817}" type="pres">
      <dgm:prSet presAssocID="{B35BB775-B1AA-4F97-93A7-0BE1369CB0DB}" presName="compNode" presStyleCnt="0"/>
      <dgm:spPr/>
    </dgm:pt>
    <dgm:pt modelId="{CE5C9798-1F8C-4118-AF69-CDDDA364A7C6}" type="pres">
      <dgm:prSet presAssocID="{B35BB775-B1AA-4F97-93A7-0BE1369CB0DB}" presName="bgRect" presStyleLbl="bgShp" presStyleIdx="4" presStyleCnt="5"/>
      <dgm:spPr/>
    </dgm:pt>
    <dgm:pt modelId="{FC650C81-365D-4505-BBE4-0353191B2954}" type="pres">
      <dgm:prSet presAssocID="{B35BB775-B1AA-4F97-93A7-0BE1369CB0D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CCCA94A5-37BE-46DF-9A82-0AF8710CDC2B}" type="pres">
      <dgm:prSet presAssocID="{B35BB775-B1AA-4F97-93A7-0BE1369CB0DB}" presName="spaceRect" presStyleCnt="0"/>
      <dgm:spPr/>
    </dgm:pt>
    <dgm:pt modelId="{973598AE-88E3-46BE-92F9-099D75381D5E}" type="pres">
      <dgm:prSet presAssocID="{B35BB775-B1AA-4F97-93A7-0BE1369CB0D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2CC617-0BF5-4878-8B26-49E90950EC5F}" srcId="{0828FE2A-F7AF-414A-BBA7-084050C911F7}" destId="{0DAD59C9-69BA-4D73-B3C9-5DAACBF2529E}" srcOrd="3" destOrd="0" parTransId="{5635CFD8-2BF9-485D-AF5C-860ABB6910E5}" sibTransId="{7F4115D4-40A1-499B-814D-6E00B7A9C612}"/>
    <dgm:cxn modelId="{04BE4843-8027-4649-8597-48E63E3E2F77}" srcId="{0828FE2A-F7AF-414A-BBA7-084050C911F7}" destId="{ADEAB1C1-5901-45DA-B1A0-894F17A33014}" srcOrd="0" destOrd="0" parTransId="{6B444B42-1764-4012-8957-43EBC2C325F4}" sibTransId="{09C70291-4E65-46C1-8402-D583F36466E4}"/>
    <dgm:cxn modelId="{8A6F4A66-094A-4A5F-AC07-624FD0DE4D06}" type="presOf" srcId="{ADEAB1C1-5901-45DA-B1A0-894F17A33014}" destId="{3279B6D0-E1FE-4C4B-ADA4-1C7F79C69463}" srcOrd="0" destOrd="0" presId="urn:microsoft.com/office/officeart/2018/2/layout/IconVerticalSolidList"/>
    <dgm:cxn modelId="{C3B80050-1B86-4A3F-8138-A502F15D8BA4}" type="presOf" srcId="{B472FF7B-C1D2-435B-BB12-A743209A7D10}" destId="{407BC201-470D-43B9-A50F-A08F55A02BF0}" srcOrd="0" destOrd="0" presId="urn:microsoft.com/office/officeart/2018/2/layout/IconVerticalSolidList"/>
    <dgm:cxn modelId="{C2012F70-0FAC-4A92-8501-A7DF70830246}" type="presOf" srcId="{41B87B15-A6E3-4ACD-BAC3-9A8EABFB69F1}" destId="{64ACED68-1DBC-4F94-A448-6CC885EF1E97}" srcOrd="0" destOrd="0" presId="urn:microsoft.com/office/officeart/2018/2/layout/IconVerticalSolidList"/>
    <dgm:cxn modelId="{DEE0A287-514A-4A1D-A659-43C081DA24B5}" type="presOf" srcId="{B35BB775-B1AA-4F97-93A7-0BE1369CB0DB}" destId="{973598AE-88E3-46BE-92F9-099D75381D5E}" srcOrd="0" destOrd="0" presId="urn:microsoft.com/office/officeart/2018/2/layout/IconVerticalSolidList"/>
    <dgm:cxn modelId="{61581689-DDFE-4D5A-9EB0-88DE8F1075E3}" srcId="{0828FE2A-F7AF-414A-BBA7-084050C911F7}" destId="{B472FF7B-C1D2-435B-BB12-A743209A7D10}" srcOrd="1" destOrd="0" parTransId="{E3161E21-68AA-4119-BA2D-00E9AF776DDE}" sibTransId="{66592EB6-2DC9-4807-88FE-5859FB2B61A6}"/>
    <dgm:cxn modelId="{152497D1-1AB2-4208-9DD2-C07EBF7F0B76}" type="presOf" srcId="{0828FE2A-F7AF-414A-BBA7-084050C911F7}" destId="{20C2FD0A-5899-496D-9A8A-AB4562A8B3B6}" srcOrd="0" destOrd="0" presId="urn:microsoft.com/office/officeart/2018/2/layout/IconVerticalSolidList"/>
    <dgm:cxn modelId="{452973DA-34BE-40F9-9BF4-8A2AB1DBA1F4}" srcId="{0828FE2A-F7AF-414A-BBA7-084050C911F7}" destId="{41B87B15-A6E3-4ACD-BAC3-9A8EABFB69F1}" srcOrd="2" destOrd="0" parTransId="{4C93D870-0F0C-4A09-A625-376F0281D09E}" sibTransId="{A540CD4E-956C-41EC-89BA-941A35852337}"/>
    <dgm:cxn modelId="{6A1AD7ED-9E24-4B50-BC1C-C6BE4D2630E3}" type="presOf" srcId="{0DAD59C9-69BA-4D73-B3C9-5DAACBF2529E}" destId="{67742429-0581-4C36-98A0-E51453518644}" srcOrd="0" destOrd="0" presId="urn:microsoft.com/office/officeart/2018/2/layout/IconVerticalSolidList"/>
    <dgm:cxn modelId="{1570E1F9-E487-4F7F-B757-BCF007B94FA8}" srcId="{0828FE2A-F7AF-414A-BBA7-084050C911F7}" destId="{B35BB775-B1AA-4F97-93A7-0BE1369CB0DB}" srcOrd="4" destOrd="0" parTransId="{B84EA57E-9EBC-469F-AEFB-3F06A72FBF4D}" sibTransId="{119C7C08-274C-4574-99C1-D3506C546D53}"/>
    <dgm:cxn modelId="{81C8BE4B-F7E4-4D7C-8437-FA568A5EA25F}" type="presParOf" srcId="{20C2FD0A-5899-496D-9A8A-AB4562A8B3B6}" destId="{B574705F-E471-4D30-8A83-B49877C9CA6F}" srcOrd="0" destOrd="0" presId="urn:microsoft.com/office/officeart/2018/2/layout/IconVerticalSolidList"/>
    <dgm:cxn modelId="{B5BB5F59-83CF-4317-9F3C-804F69B767A8}" type="presParOf" srcId="{B574705F-E471-4D30-8A83-B49877C9CA6F}" destId="{1AA55580-CA76-426E-92FF-8137A3A7F026}" srcOrd="0" destOrd="0" presId="urn:microsoft.com/office/officeart/2018/2/layout/IconVerticalSolidList"/>
    <dgm:cxn modelId="{2FC102FE-61CB-4843-A3AB-2BA1AFF51121}" type="presParOf" srcId="{B574705F-E471-4D30-8A83-B49877C9CA6F}" destId="{202329AC-E93A-4892-A44E-043E0EF2AE94}" srcOrd="1" destOrd="0" presId="urn:microsoft.com/office/officeart/2018/2/layout/IconVerticalSolidList"/>
    <dgm:cxn modelId="{840CB117-7A51-4515-BFF8-D7623606BCA8}" type="presParOf" srcId="{B574705F-E471-4D30-8A83-B49877C9CA6F}" destId="{7FBA1338-2A91-4CAE-A5FE-86305D537A9D}" srcOrd="2" destOrd="0" presId="urn:microsoft.com/office/officeart/2018/2/layout/IconVerticalSolidList"/>
    <dgm:cxn modelId="{5DAFE3BF-B0CC-4F2D-99AC-D508834235F3}" type="presParOf" srcId="{B574705F-E471-4D30-8A83-B49877C9CA6F}" destId="{3279B6D0-E1FE-4C4B-ADA4-1C7F79C69463}" srcOrd="3" destOrd="0" presId="urn:microsoft.com/office/officeart/2018/2/layout/IconVerticalSolidList"/>
    <dgm:cxn modelId="{9CC5F4A9-2C58-4523-A1F4-6228E7677B27}" type="presParOf" srcId="{20C2FD0A-5899-496D-9A8A-AB4562A8B3B6}" destId="{EBDF9C81-1732-4324-8467-3C9B8A44CDEF}" srcOrd="1" destOrd="0" presId="urn:microsoft.com/office/officeart/2018/2/layout/IconVerticalSolidList"/>
    <dgm:cxn modelId="{FACED084-6B16-44DD-9464-3CB56ABBF7C9}" type="presParOf" srcId="{20C2FD0A-5899-496D-9A8A-AB4562A8B3B6}" destId="{E7BCBC95-181C-4EEA-88DF-D20F70F874BE}" srcOrd="2" destOrd="0" presId="urn:microsoft.com/office/officeart/2018/2/layout/IconVerticalSolidList"/>
    <dgm:cxn modelId="{025C055E-7E79-45F0-BAAE-6ED1F9E96092}" type="presParOf" srcId="{E7BCBC95-181C-4EEA-88DF-D20F70F874BE}" destId="{67800E05-840E-404A-9D99-3251836CA530}" srcOrd="0" destOrd="0" presId="urn:microsoft.com/office/officeart/2018/2/layout/IconVerticalSolidList"/>
    <dgm:cxn modelId="{DE65E48F-A0B5-4005-A95F-BC5B3C3F8CF4}" type="presParOf" srcId="{E7BCBC95-181C-4EEA-88DF-D20F70F874BE}" destId="{A9B96425-8676-453E-808F-1F43DBBC1F75}" srcOrd="1" destOrd="0" presId="urn:microsoft.com/office/officeart/2018/2/layout/IconVerticalSolidList"/>
    <dgm:cxn modelId="{99AEBA0D-62FD-4E75-B0DE-001EABA0D4AF}" type="presParOf" srcId="{E7BCBC95-181C-4EEA-88DF-D20F70F874BE}" destId="{B900083B-205C-44DE-ACC6-E84BB3183C14}" srcOrd="2" destOrd="0" presId="urn:microsoft.com/office/officeart/2018/2/layout/IconVerticalSolidList"/>
    <dgm:cxn modelId="{A0A9F974-6A28-4653-B2DD-EB8AAA50A747}" type="presParOf" srcId="{E7BCBC95-181C-4EEA-88DF-D20F70F874BE}" destId="{407BC201-470D-43B9-A50F-A08F55A02BF0}" srcOrd="3" destOrd="0" presId="urn:microsoft.com/office/officeart/2018/2/layout/IconVerticalSolidList"/>
    <dgm:cxn modelId="{DDE515EC-A9F3-4523-B671-1A0FE62794E5}" type="presParOf" srcId="{20C2FD0A-5899-496D-9A8A-AB4562A8B3B6}" destId="{7AE5F1F1-D3BD-4838-8C25-7E8740885BFB}" srcOrd="3" destOrd="0" presId="urn:microsoft.com/office/officeart/2018/2/layout/IconVerticalSolidList"/>
    <dgm:cxn modelId="{E8765FEC-77A1-4190-AD87-D06814AA8904}" type="presParOf" srcId="{20C2FD0A-5899-496D-9A8A-AB4562A8B3B6}" destId="{12C279DB-BE00-473B-8417-1E7D1ADA37BD}" srcOrd="4" destOrd="0" presId="urn:microsoft.com/office/officeart/2018/2/layout/IconVerticalSolidList"/>
    <dgm:cxn modelId="{806DB21F-8C9C-4B4C-98D5-0EBEF980FDA7}" type="presParOf" srcId="{12C279DB-BE00-473B-8417-1E7D1ADA37BD}" destId="{21BBC328-2731-418C-8AB9-25EFB1A2ACE3}" srcOrd="0" destOrd="0" presId="urn:microsoft.com/office/officeart/2018/2/layout/IconVerticalSolidList"/>
    <dgm:cxn modelId="{4B351FFF-1F84-4DFE-A1CD-E6D9B511B4E1}" type="presParOf" srcId="{12C279DB-BE00-473B-8417-1E7D1ADA37BD}" destId="{7FD3A976-84BB-4F33-9D21-8CD32A5F7495}" srcOrd="1" destOrd="0" presId="urn:microsoft.com/office/officeart/2018/2/layout/IconVerticalSolidList"/>
    <dgm:cxn modelId="{DC2247FE-F9CD-4CDC-9CD5-BD1CB64433FE}" type="presParOf" srcId="{12C279DB-BE00-473B-8417-1E7D1ADA37BD}" destId="{CFBCF438-51E9-40AE-BEFD-B37A487823D0}" srcOrd="2" destOrd="0" presId="urn:microsoft.com/office/officeart/2018/2/layout/IconVerticalSolidList"/>
    <dgm:cxn modelId="{DD03799A-BD92-4B63-A725-EEF18A596E39}" type="presParOf" srcId="{12C279DB-BE00-473B-8417-1E7D1ADA37BD}" destId="{64ACED68-1DBC-4F94-A448-6CC885EF1E97}" srcOrd="3" destOrd="0" presId="urn:microsoft.com/office/officeart/2018/2/layout/IconVerticalSolidList"/>
    <dgm:cxn modelId="{8001D22C-1322-467B-8FE2-C256D7F79219}" type="presParOf" srcId="{20C2FD0A-5899-496D-9A8A-AB4562A8B3B6}" destId="{46C312D4-43F3-485E-B76A-331FF62391D4}" srcOrd="5" destOrd="0" presId="urn:microsoft.com/office/officeart/2018/2/layout/IconVerticalSolidList"/>
    <dgm:cxn modelId="{4C1B86F6-58F3-4B40-B49C-D4FD56B6DAAA}" type="presParOf" srcId="{20C2FD0A-5899-496D-9A8A-AB4562A8B3B6}" destId="{9E2BC270-CA0F-42A6-9D00-5EBB5A60C02D}" srcOrd="6" destOrd="0" presId="urn:microsoft.com/office/officeart/2018/2/layout/IconVerticalSolidList"/>
    <dgm:cxn modelId="{2BF30143-AAF0-4503-A148-9A207F06BBE9}" type="presParOf" srcId="{9E2BC270-CA0F-42A6-9D00-5EBB5A60C02D}" destId="{3C3CFC8C-9406-4029-B239-96EBE3E22B7D}" srcOrd="0" destOrd="0" presId="urn:microsoft.com/office/officeart/2018/2/layout/IconVerticalSolidList"/>
    <dgm:cxn modelId="{660489FD-6464-4E71-A5D9-20177157F4B6}" type="presParOf" srcId="{9E2BC270-CA0F-42A6-9D00-5EBB5A60C02D}" destId="{DB745071-2094-4E08-8D6A-F3D52DABE13E}" srcOrd="1" destOrd="0" presId="urn:microsoft.com/office/officeart/2018/2/layout/IconVerticalSolidList"/>
    <dgm:cxn modelId="{B5065B6E-2381-4FD6-8B35-30C936CF168A}" type="presParOf" srcId="{9E2BC270-CA0F-42A6-9D00-5EBB5A60C02D}" destId="{24A1AE51-30DF-432F-A83B-5BB05981A563}" srcOrd="2" destOrd="0" presId="urn:microsoft.com/office/officeart/2018/2/layout/IconVerticalSolidList"/>
    <dgm:cxn modelId="{CD7D02EC-C00E-45BF-9256-A6017FC1456E}" type="presParOf" srcId="{9E2BC270-CA0F-42A6-9D00-5EBB5A60C02D}" destId="{67742429-0581-4C36-98A0-E51453518644}" srcOrd="3" destOrd="0" presId="urn:microsoft.com/office/officeart/2018/2/layout/IconVerticalSolidList"/>
    <dgm:cxn modelId="{1E9FC4D3-BAD0-47A5-A59C-DFD807375F39}" type="presParOf" srcId="{20C2FD0A-5899-496D-9A8A-AB4562A8B3B6}" destId="{F4993A7E-EFD2-45C6-8CB0-5075E1D4B08D}" srcOrd="7" destOrd="0" presId="urn:microsoft.com/office/officeart/2018/2/layout/IconVerticalSolidList"/>
    <dgm:cxn modelId="{0FC210BF-4073-4F05-8C18-203B283193E6}" type="presParOf" srcId="{20C2FD0A-5899-496D-9A8A-AB4562A8B3B6}" destId="{8543807C-A41E-441A-B900-14AD8A89F817}" srcOrd="8" destOrd="0" presId="urn:microsoft.com/office/officeart/2018/2/layout/IconVerticalSolidList"/>
    <dgm:cxn modelId="{59FF7003-EBC7-49ED-99A9-7509B5361B67}" type="presParOf" srcId="{8543807C-A41E-441A-B900-14AD8A89F817}" destId="{CE5C9798-1F8C-4118-AF69-CDDDA364A7C6}" srcOrd="0" destOrd="0" presId="urn:microsoft.com/office/officeart/2018/2/layout/IconVerticalSolidList"/>
    <dgm:cxn modelId="{F326E384-75B8-418A-ADBE-50C753B0AA04}" type="presParOf" srcId="{8543807C-A41E-441A-B900-14AD8A89F817}" destId="{FC650C81-365D-4505-BBE4-0353191B2954}" srcOrd="1" destOrd="0" presId="urn:microsoft.com/office/officeart/2018/2/layout/IconVerticalSolidList"/>
    <dgm:cxn modelId="{68CDD017-668E-4A86-B3F2-D21DB4D4455E}" type="presParOf" srcId="{8543807C-A41E-441A-B900-14AD8A89F817}" destId="{CCCA94A5-37BE-46DF-9A82-0AF8710CDC2B}" srcOrd="2" destOrd="0" presId="urn:microsoft.com/office/officeart/2018/2/layout/IconVerticalSolidList"/>
    <dgm:cxn modelId="{C5DAEB39-87C5-410E-A758-D47A4E8F562D}" type="presParOf" srcId="{8543807C-A41E-441A-B900-14AD8A89F817}" destId="{973598AE-88E3-46BE-92F9-099D75381D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F0018A-D9E3-4AD1-B948-BF94C7E532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A3192D-BAC4-48E4-9556-69B975D65F09}">
      <dgm:prSet/>
      <dgm:spPr/>
      <dgm:t>
        <a:bodyPr/>
        <a:lstStyle/>
        <a:p>
          <a:r>
            <a:rPr lang="en-US" dirty="0"/>
            <a:t>Matlock archetype: underestimated expert who wins by reading the room.</a:t>
          </a:r>
        </a:p>
      </dgm:t>
    </dgm:pt>
    <dgm:pt modelId="{FA751AA6-59B3-4555-9EBA-01132B190653}" type="parTrans" cxnId="{CBEAD7E4-B6DA-4864-BB2B-54D8DCF2D543}">
      <dgm:prSet/>
      <dgm:spPr/>
      <dgm:t>
        <a:bodyPr/>
        <a:lstStyle/>
        <a:p>
          <a:endParaRPr lang="en-US"/>
        </a:p>
      </dgm:t>
    </dgm:pt>
    <dgm:pt modelId="{0B063F48-B63D-4715-B4CE-36333D6AD90E}" type="sibTrans" cxnId="{CBEAD7E4-B6DA-4864-BB2B-54D8DCF2D543}">
      <dgm:prSet/>
      <dgm:spPr/>
      <dgm:t>
        <a:bodyPr/>
        <a:lstStyle/>
        <a:p>
          <a:endParaRPr lang="en-US"/>
        </a:p>
      </dgm:t>
    </dgm:pt>
    <dgm:pt modelId="{210AB473-05E6-45D5-86F7-066C5FD18643}">
      <dgm:prSet/>
      <dgm:spPr/>
      <dgm:t>
        <a:bodyPr/>
        <a:lstStyle/>
        <a:p>
          <a:r>
            <a:rPr lang="en-US" dirty="0"/>
            <a:t>Auditors: often outnumbered, time-boxed, misunderstood—so communication is leverage.</a:t>
          </a:r>
        </a:p>
      </dgm:t>
    </dgm:pt>
    <dgm:pt modelId="{039FBD94-5D06-4885-9D40-9BE461F66373}" type="parTrans" cxnId="{C6D21893-7AA5-4E09-86CA-50DDD4CA334B}">
      <dgm:prSet/>
      <dgm:spPr/>
      <dgm:t>
        <a:bodyPr/>
        <a:lstStyle/>
        <a:p>
          <a:endParaRPr lang="en-US"/>
        </a:p>
      </dgm:t>
    </dgm:pt>
    <dgm:pt modelId="{AB098FE4-01EA-4836-8632-30116E3AF59C}" type="sibTrans" cxnId="{C6D21893-7AA5-4E09-86CA-50DDD4CA334B}">
      <dgm:prSet/>
      <dgm:spPr/>
      <dgm:t>
        <a:bodyPr/>
        <a:lstStyle/>
        <a:p>
          <a:endParaRPr lang="en-US"/>
        </a:p>
      </dgm:t>
    </dgm:pt>
    <dgm:pt modelId="{1B3E9FBD-E890-4625-B2E7-377C52A46A8C}">
      <dgm:prSet/>
      <dgm:spPr/>
      <dgm:t>
        <a:bodyPr/>
        <a:lstStyle/>
        <a:p>
          <a:r>
            <a:rPr lang="en-US" dirty="0"/>
            <a:t>Goal today: practical moves to earn trust and yeses without sacrificing independence.</a:t>
          </a:r>
        </a:p>
      </dgm:t>
    </dgm:pt>
    <dgm:pt modelId="{B7A4D38B-AE0B-4560-93AB-06F76629F9C9}" type="parTrans" cxnId="{2A0B357B-1EA0-42EF-AB57-8AA8790E755B}">
      <dgm:prSet/>
      <dgm:spPr/>
      <dgm:t>
        <a:bodyPr/>
        <a:lstStyle/>
        <a:p>
          <a:endParaRPr lang="en-US"/>
        </a:p>
      </dgm:t>
    </dgm:pt>
    <dgm:pt modelId="{4B6B911C-490C-4694-9598-AFF359B10FAF}" type="sibTrans" cxnId="{2A0B357B-1EA0-42EF-AB57-8AA8790E755B}">
      <dgm:prSet/>
      <dgm:spPr/>
      <dgm:t>
        <a:bodyPr/>
        <a:lstStyle/>
        <a:p>
          <a:endParaRPr lang="en-US"/>
        </a:p>
      </dgm:t>
    </dgm:pt>
    <dgm:pt modelId="{5D64E3BF-9B48-451C-86BF-768C7709B777}" type="pres">
      <dgm:prSet presAssocID="{49F0018A-D9E3-4AD1-B948-BF94C7E53243}" presName="root" presStyleCnt="0">
        <dgm:presLayoutVars>
          <dgm:dir/>
          <dgm:resizeHandles val="exact"/>
        </dgm:presLayoutVars>
      </dgm:prSet>
      <dgm:spPr/>
    </dgm:pt>
    <dgm:pt modelId="{53EEA42D-331D-4B2D-9518-32F325541E95}" type="pres">
      <dgm:prSet presAssocID="{CFA3192D-BAC4-48E4-9556-69B975D65F09}" presName="compNode" presStyleCnt="0"/>
      <dgm:spPr/>
    </dgm:pt>
    <dgm:pt modelId="{3291DB09-9690-4B00-8CC0-A7ABE486C836}" type="pres">
      <dgm:prSet presAssocID="{CFA3192D-BAC4-48E4-9556-69B975D65F09}" presName="bgRect" presStyleLbl="bgShp" presStyleIdx="0" presStyleCnt="3"/>
      <dgm:spPr/>
    </dgm:pt>
    <dgm:pt modelId="{08133FDD-D65A-4147-962A-8DDD02DF03B6}" type="pres">
      <dgm:prSet presAssocID="{CFA3192D-BAC4-48E4-9556-69B975D65F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31CAD154-92F1-40C0-BDDA-2B5284969C85}" type="pres">
      <dgm:prSet presAssocID="{CFA3192D-BAC4-48E4-9556-69B975D65F09}" presName="spaceRect" presStyleCnt="0"/>
      <dgm:spPr/>
    </dgm:pt>
    <dgm:pt modelId="{2DEC6535-9ADA-4D4E-90D6-751B18150AD1}" type="pres">
      <dgm:prSet presAssocID="{CFA3192D-BAC4-48E4-9556-69B975D65F09}" presName="parTx" presStyleLbl="revTx" presStyleIdx="0" presStyleCnt="3">
        <dgm:presLayoutVars>
          <dgm:chMax val="0"/>
          <dgm:chPref val="0"/>
        </dgm:presLayoutVars>
      </dgm:prSet>
      <dgm:spPr/>
    </dgm:pt>
    <dgm:pt modelId="{031F3FD8-2D2A-4519-8B5C-6789E45C859F}" type="pres">
      <dgm:prSet presAssocID="{0B063F48-B63D-4715-B4CE-36333D6AD90E}" presName="sibTrans" presStyleCnt="0"/>
      <dgm:spPr/>
    </dgm:pt>
    <dgm:pt modelId="{9B5C0F99-46D2-47B1-89F1-EB59E4DB6B12}" type="pres">
      <dgm:prSet presAssocID="{210AB473-05E6-45D5-86F7-066C5FD18643}" presName="compNode" presStyleCnt="0"/>
      <dgm:spPr/>
    </dgm:pt>
    <dgm:pt modelId="{388231AA-A8B6-4236-ADFB-B01CCE10E4B6}" type="pres">
      <dgm:prSet presAssocID="{210AB473-05E6-45D5-86F7-066C5FD18643}" presName="bgRect" presStyleLbl="bgShp" presStyleIdx="1" presStyleCnt="3"/>
      <dgm:spPr/>
    </dgm:pt>
    <dgm:pt modelId="{361A20E7-694B-4A19-A354-3FD12EF4970B}" type="pres">
      <dgm:prSet presAssocID="{210AB473-05E6-45D5-86F7-066C5FD186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870EE057-4DF7-4DF5-B4F0-3159CDB8ED36}" type="pres">
      <dgm:prSet presAssocID="{210AB473-05E6-45D5-86F7-066C5FD18643}" presName="spaceRect" presStyleCnt="0"/>
      <dgm:spPr/>
    </dgm:pt>
    <dgm:pt modelId="{B9E50090-EBEA-4F97-9175-72DA291028AD}" type="pres">
      <dgm:prSet presAssocID="{210AB473-05E6-45D5-86F7-066C5FD18643}" presName="parTx" presStyleLbl="revTx" presStyleIdx="1" presStyleCnt="3">
        <dgm:presLayoutVars>
          <dgm:chMax val="0"/>
          <dgm:chPref val="0"/>
        </dgm:presLayoutVars>
      </dgm:prSet>
      <dgm:spPr/>
    </dgm:pt>
    <dgm:pt modelId="{D4008BD0-9D01-4592-BD92-EB9F0A928066}" type="pres">
      <dgm:prSet presAssocID="{AB098FE4-01EA-4836-8632-30116E3AF59C}" presName="sibTrans" presStyleCnt="0"/>
      <dgm:spPr/>
    </dgm:pt>
    <dgm:pt modelId="{647E0936-97CC-4DCE-B2CB-8B14FD275570}" type="pres">
      <dgm:prSet presAssocID="{1B3E9FBD-E890-4625-B2E7-377C52A46A8C}" presName="compNode" presStyleCnt="0"/>
      <dgm:spPr/>
    </dgm:pt>
    <dgm:pt modelId="{D586CAEC-42E9-4297-AEB6-011246C7A76E}" type="pres">
      <dgm:prSet presAssocID="{1B3E9FBD-E890-4625-B2E7-377C52A46A8C}" presName="bgRect" presStyleLbl="bgShp" presStyleIdx="2" presStyleCnt="3"/>
      <dgm:spPr/>
    </dgm:pt>
    <dgm:pt modelId="{DAB01568-D95B-40E4-A72B-C07AC9FCE39C}" type="pres">
      <dgm:prSet presAssocID="{1B3E9FBD-E890-4625-B2E7-377C52A46A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FD2CD7A-7343-429F-8EAC-A8F7E4EFD74F}" type="pres">
      <dgm:prSet presAssocID="{1B3E9FBD-E890-4625-B2E7-377C52A46A8C}" presName="spaceRect" presStyleCnt="0"/>
      <dgm:spPr/>
    </dgm:pt>
    <dgm:pt modelId="{ADF97927-BB22-4849-9E96-6FE44E78B0D2}" type="pres">
      <dgm:prSet presAssocID="{1B3E9FBD-E890-4625-B2E7-377C52A46A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F99A814-7CE1-4B59-AF3D-E49141821AEF}" type="presOf" srcId="{CFA3192D-BAC4-48E4-9556-69B975D65F09}" destId="{2DEC6535-9ADA-4D4E-90D6-751B18150AD1}" srcOrd="0" destOrd="0" presId="urn:microsoft.com/office/officeart/2018/2/layout/IconVerticalSolidList"/>
    <dgm:cxn modelId="{2A0B357B-1EA0-42EF-AB57-8AA8790E755B}" srcId="{49F0018A-D9E3-4AD1-B948-BF94C7E53243}" destId="{1B3E9FBD-E890-4625-B2E7-377C52A46A8C}" srcOrd="2" destOrd="0" parTransId="{B7A4D38B-AE0B-4560-93AB-06F76629F9C9}" sibTransId="{4B6B911C-490C-4694-9598-AFF359B10FAF}"/>
    <dgm:cxn modelId="{C6D21893-7AA5-4E09-86CA-50DDD4CA334B}" srcId="{49F0018A-D9E3-4AD1-B948-BF94C7E53243}" destId="{210AB473-05E6-45D5-86F7-066C5FD18643}" srcOrd="1" destOrd="0" parTransId="{039FBD94-5D06-4885-9D40-9BE461F66373}" sibTransId="{AB098FE4-01EA-4836-8632-30116E3AF59C}"/>
    <dgm:cxn modelId="{D88ECB94-EE98-48DC-A589-5072B12EAF34}" type="presOf" srcId="{1B3E9FBD-E890-4625-B2E7-377C52A46A8C}" destId="{ADF97927-BB22-4849-9E96-6FE44E78B0D2}" srcOrd="0" destOrd="0" presId="urn:microsoft.com/office/officeart/2018/2/layout/IconVerticalSolidList"/>
    <dgm:cxn modelId="{0F04E6C1-1103-489A-B8AF-32B304A67DD7}" type="presOf" srcId="{49F0018A-D9E3-4AD1-B948-BF94C7E53243}" destId="{5D64E3BF-9B48-451C-86BF-768C7709B777}" srcOrd="0" destOrd="0" presId="urn:microsoft.com/office/officeart/2018/2/layout/IconVerticalSolidList"/>
    <dgm:cxn modelId="{CBEAD7E4-B6DA-4864-BB2B-54D8DCF2D543}" srcId="{49F0018A-D9E3-4AD1-B948-BF94C7E53243}" destId="{CFA3192D-BAC4-48E4-9556-69B975D65F09}" srcOrd="0" destOrd="0" parTransId="{FA751AA6-59B3-4555-9EBA-01132B190653}" sibTransId="{0B063F48-B63D-4715-B4CE-36333D6AD90E}"/>
    <dgm:cxn modelId="{51529AE9-FC02-49C6-8B85-97C6FF90007D}" type="presOf" srcId="{210AB473-05E6-45D5-86F7-066C5FD18643}" destId="{B9E50090-EBEA-4F97-9175-72DA291028AD}" srcOrd="0" destOrd="0" presId="urn:microsoft.com/office/officeart/2018/2/layout/IconVerticalSolidList"/>
    <dgm:cxn modelId="{654738ED-FCB6-4787-A3E7-5C03E60DA52F}" type="presParOf" srcId="{5D64E3BF-9B48-451C-86BF-768C7709B777}" destId="{53EEA42D-331D-4B2D-9518-32F325541E95}" srcOrd="0" destOrd="0" presId="urn:microsoft.com/office/officeart/2018/2/layout/IconVerticalSolidList"/>
    <dgm:cxn modelId="{FAE0E6C4-69BD-4500-8F08-2EEA4722509D}" type="presParOf" srcId="{53EEA42D-331D-4B2D-9518-32F325541E95}" destId="{3291DB09-9690-4B00-8CC0-A7ABE486C836}" srcOrd="0" destOrd="0" presId="urn:microsoft.com/office/officeart/2018/2/layout/IconVerticalSolidList"/>
    <dgm:cxn modelId="{652014C3-DDAE-4083-ABC6-46171527622D}" type="presParOf" srcId="{53EEA42D-331D-4B2D-9518-32F325541E95}" destId="{08133FDD-D65A-4147-962A-8DDD02DF03B6}" srcOrd="1" destOrd="0" presId="urn:microsoft.com/office/officeart/2018/2/layout/IconVerticalSolidList"/>
    <dgm:cxn modelId="{C89D08E7-6957-4082-BD4B-F9310DED9D6A}" type="presParOf" srcId="{53EEA42D-331D-4B2D-9518-32F325541E95}" destId="{31CAD154-92F1-40C0-BDDA-2B5284969C85}" srcOrd="2" destOrd="0" presId="urn:microsoft.com/office/officeart/2018/2/layout/IconVerticalSolidList"/>
    <dgm:cxn modelId="{1987608B-6F35-4414-9551-1508A6030CBC}" type="presParOf" srcId="{53EEA42D-331D-4B2D-9518-32F325541E95}" destId="{2DEC6535-9ADA-4D4E-90D6-751B18150AD1}" srcOrd="3" destOrd="0" presId="urn:microsoft.com/office/officeart/2018/2/layout/IconVerticalSolidList"/>
    <dgm:cxn modelId="{9FB55239-ED12-4DD5-A56F-B46769F6188E}" type="presParOf" srcId="{5D64E3BF-9B48-451C-86BF-768C7709B777}" destId="{031F3FD8-2D2A-4519-8B5C-6789E45C859F}" srcOrd="1" destOrd="0" presId="urn:microsoft.com/office/officeart/2018/2/layout/IconVerticalSolidList"/>
    <dgm:cxn modelId="{2030CA4B-9538-4F20-9C10-A72B4B199F65}" type="presParOf" srcId="{5D64E3BF-9B48-451C-86BF-768C7709B777}" destId="{9B5C0F99-46D2-47B1-89F1-EB59E4DB6B12}" srcOrd="2" destOrd="0" presId="urn:microsoft.com/office/officeart/2018/2/layout/IconVerticalSolidList"/>
    <dgm:cxn modelId="{A15A8084-5326-4ECA-91BC-77367A9AE920}" type="presParOf" srcId="{9B5C0F99-46D2-47B1-89F1-EB59E4DB6B12}" destId="{388231AA-A8B6-4236-ADFB-B01CCE10E4B6}" srcOrd="0" destOrd="0" presId="urn:microsoft.com/office/officeart/2018/2/layout/IconVerticalSolidList"/>
    <dgm:cxn modelId="{423C006C-97E9-4FD9-802A-0CC580C10B0E}" type="presParOf" srcId="{9B5C0F99-46D2-47B1-89F1-EB59E4DB6B12}" destId="{361A20E7-694B-4A19-A354-3FD12EF4970B}" srcOrd="1" destOrd="0" presId="urn:microsoft.com/office/officeart/2018/2/layout/IconVerticalSolidList"/>
    <dgm:cxn modelId="{64C960A3-E147-425A-90C7-485D1B791838}" type="presParOf" srcId="{9B5C0F99-46D2-47B1-89F1-EB59E4DB6B12}" destId="{870EE057-4DF7-4DF5-B4F0-3159CDB8ED36}" srcOrd="2" destOrd="0" presId="urn:microsoft.com/office/officeart/2018/2/layout/IconVerticalSolidList"/>
    <dgm:cxn modelId="{FF05A85A-226A-4F17-BA9F-3985A8223A2D}" type="presParOf" srcId="{9B5C0F99-46D2-47B1-89F1-EB59E4DB6B12}" destId="{B9E50090-EBEA-4F97-9175-72DA291028AD}" srcOrd="3" destOrd="0" presId="urn:microsoft.com/office/officeart/2018/2/layout/IconVerticalSolidList"/>
    <dgm:cxn modelId="{2882E96A-3AF5-4142-9A37-21BE4CDA3315}" type="presParOf" srcId="{5D64E3BF-9B48-451C-86BF-768C7709B777}" destId="{D4008BD0-9D01-4592-BD92-EB9F0A928066}" srcOrd="3" destOrd="0" presId="urn:microsoft.com/office/officeart/2018/2/layout/IconVerticalSolidList"/>
    <dgm:cxn modelId="{7001763E-E672-4081-855E-64E455DA90B5}" type="presParOf" srcId="{5D64E3BF-9B48-451C-86BF-768C7709B777}" destId="{647E0936-97CC-4DCE-B2CB-8B14FD275570}" srcOrd="4" destOrd="0" presId="urn:microsoft.com/office/officeart/2018/2/layout/IconVerticalSolidList"/>
    <dgm:cxn modelId="{A0745003-19CE-446F-BA4D-3C75EF6B3AE8}" type="presParOf" srcId="{647E0936-97CC-4DCE-B2CB-8B14FD275570}" destId="{D586CAEC-42E9-4297-AEB6-011246C7A76E}" srcOrd="0" destOrd="0" presId="urn:microsoft.com/office/officeart/2018/2/layout/IconVerticalSolidList"/>
    <dgm:cxn modelId="{B8F89A5D-ED78-44B7-9B0E-BADB2E0BBA17}" type="presParOf" srcId="{647E0936-97CC-4DCE-B2CB-8B14FD275570}" destId="{DAB01568-D95B-40E4-A72B-C07AC9FCE39C}" srcOrd="1" destOrd="0" presId="urn:microsoft.com/office/officeart/2018/2/layout/IconVerticalSolidList"/>
    <dgm:cxn modelId="{3F2AC4DE-8F1C-4E1D-B086-10C2CF44FE57}" type="presParOf" srcId="{647E0936-97CC-4DCE-B2CB-8B14FD275570}" destId="{8FD2CD7A-7343-429F-8EAC-A8F7E4EFD74F}" srcOrd="2" destOrd="0" presId="urn:microsoft.com/office/officeart/2018/2/layout/IconVerticalSolidList"/>
    <dgm:cxn modelId="{BD90B53E-059B-4D0E-804B-DE469479CAC7}" type="presParOf" srcId="{647E0936-97CC-4DCE-B2CB-8B14FD275570}" destId="{ADF97927-BB22-4849-9E96-6FE44E78B0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880879-328E-4C91-A017-CD24D46F818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17415B-3E77-4FAD-AD30-DBAD6B27CC98}">
      <dgm:prSet/>
      <dgm:spPr/>
      <dgm:t>
        <a:bodyPr/>
        <a:lstStyle/>
        <a:p>
          <a:pPr>
            <a:defRPr cap="all"/>
          </a:pPr>
          <a:r>
            <a:rPr lang="en-US" dirty="0"/>
            <a:t>Increase stakeholder trust, clarity, and uptake of recommendations.</a:t>
          </a:r>
        </a:p>
      </dgm:t>
    </dgm:pt>
    <dgm:pt modelId="{892490E6-4A25-4648-9CEA-541997EA845F}" type="parTrans" cxnId="{A942BDC8-F77C-4E19-BB65-06E0C8D42685}">
      <dgm:prSet/>
      <dgm:spPr/>
      <dgm:t>
        <a:bodyPr/>
        <a:lstStyle/>
        <a:p>
          <a:endParaRPr lang="en-US"/>
        </a:p>
      </dgm:t>
    </dgm:pt>
    <dgm:pt modelId="{9CCF3EC5-44F4-483F-BF6A-DE71C71E0EF2}" type="sibTrans" cxnId="{A942BDC8-F77C-4E19-BB65-06E0C8D42685}">
      <dgm:prSet/>
      <dgm:spPr/>
      <dgm:t>
        <a:bodyPr/>
        <a:lstStyle/>
        <a:p>
          <a:endParaRPr lang="en-US"/>
        </a:p>
      </dgm:t>
    </dgm:pt>
    <dgm:pt modelId="{6B593A19-B3FF-4139-AAC8-3E60011056EF}">
      <dgm:prSet/>
      <dgm:spPr/>
      <dgm:t>
        <a:bodyPr/>
        <a:lstStyle/>
        <a:p>
          <a:pPr>
            <a:defRPr cap="all"/>
          </a:pPr>
          <a:r>
            <a:rPr lang="en-US" dirty="0"/>
            <a:t>Leave with a playbook: listen → frame → position → close.</a:t>
          </a:r>
        </a:p>
      </dgm:t>
    </dgm:pt>
    <dgm:pt modelId="{05802552-DE61-4FD8-8BBF-F43043FFDD58}" type="parTrans" cxnId="{504AFCC0-825F-4B55-9F5F-FA508496E5DF}">
      <dgm:prSet/>
      <dgm:spPr/>
      <dgm:t>
        <a:bodyPr/>
        <a:lstStyle/>
        <a:p>
          <a:endParaRPr lang="en-US"/>
        </a:p>
      </dgm:t>
    </dgm:pt>
    <dgm:pt modelId="{94476930-B122-4A30-8AB9-8CACFD7D433A}" type="sibTrans" cxnId="{504AFCC0-825F-4B55-9F5F-FA508496E5DF}">
      <dgm:prSet/>
      <dgm:spPr/>
      <dgm:t>
        <a:bodyPr/>
        <a:lstStyle/>
        <a:p>
          <a:endParaRPr lang="en-US"/>
        </a:p>
      </dgm:t>
    </dgm:pt>
    <dgm:pt modelId="{3FE1C04F-7B69-49A1-9EFD-5F378BD28342}">
      <dgm:prSet/>
      <dgm:spPr/>
      <dgm:t>
        <a:bodyPr/>
        <a:lstStyle/>
        <a:p>
          <a:pPr>
            <a:defRPr cap="all"/>
          </a:pPr>
          <a:r>
            <a:rPr lang="en-US" dirty="0"/>
            <a:t>Measure: faster cycles, fewer escalations, clearer decisions.</a:t>
          </a:r>
        </a:p>
      </dgm:t>
    </dgm:pt>
    <dgm:pt modelId="{FF2B6DED-B468-4096-AB74-FF840E80997D}" type="parTrans" cxnId="{A0AA7653-AD50-496A-8640-AB4311D3250B}">
      <dgm:prSet/>
      <dgm:spPr/>
      <dgm:t>
        <a:bodyPr/>
        <a:lstStyle/>
        <a:p>
          <a:endParaRPr lang="en-US"/>
        </a:p>
      </dgm:t>
    </dgm:pt>
    <dgm:pt modelId="{4609FB71-960D-4BF1-A002-F2F0CBC899F6}" type="sibTrans" cxnId="{A0AA7653-AD50-496A-8640-AB4311D3250B}">
      <dgm:prSet/>
      <dgm:spPr/>
      <dgm:t>
        <a:bodyPr/>
        <a:lstStyle/>
        <a:p>
          <a:endParaRPr lang="en-US"/>
        </a:p>
      </dgm:t>
    </dgm:pt>
    <dgm:pt modelId="{FD229CFB-7382-4013-BA0F-2AC5037AF6A9}" type="pres">
      <dgm:prSet presAssocID="{24880879-328E-4C91-A017-CD24D46F8184}" presName="root" presStyleCnt="0">
        <dgm:presLayoutVars>
          <dgm:dir/>
          <dgm:resizeHandles val="exact"/>
        </dgm:presLayoutVars>
      </dgm:prSet>
      <dgm:spPr/>
    </dgm:pt>
    <dgm:pt modelId="{344BAD6F-40AD-4B4B-BB6E-8CF717F50C9A}" type="pres">
      <dgm:prSet presAssocID="{7C17415B-3E77-4FAD-AD30-DBAD6B27CC98}" presName="compNode" presStyleCnt="0"/>
      <dgm:spPr/>
    </dgm:pt>
    <dgm:pt modelId="{3872B87B-D038-476A-A317-BBE4A5BC8064}" type="pres">
      <dgm:prSet presAssocID="{7C17415B-3E77-4FAD-AD30-DBAD6B27CC98}" presName="iconBgRect" presStyleLbl="bgShp" presStyleIdx="0" presStyleCnt="3"/>
      <dgm:spPr/>
    </dgm:pt>
    <dgm:pt modelId="{8AAFFCE4-E62E-4519-A015-033E6835BEF5}" type="pres">
      <dgm:prSet presAssocID="{7C17415B-3E77-4FAD-AD30-DBAD6B27CC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6A91B53-B515-479F-B910-53CD3D56C86D}" type="pres">
      <dgm:prSet presAssocID="{7C17415B-3E77-4FAD-AD30-DBAD6B27CC98}" presName="spaceRect" presStyleCnt="0"/>
      <dgm:spPr/>
    </dgm:pt>
    <dgm:pt modelId="{E6A6BA7C-4E6E-47BA-953F-7E5A5C1C16C7}" type="pres">
      <dgm:prSet presAssocID="{7C17415B-3E77-4FAD-AD30-DBAD6B27CC98}" presName="textRect" presStyleLbl="revTx" presStyleIdx="0" presStyleCnt="3">
        <dgm:presLayoutVars>
          <dgm:chMax val="1"/>
          <dgm:chPref val="1"/>
        </dgm:presLayoutVars>
      </dgm:prSet>
      <dgm:spPr/>
    </dgm:pt>
    <dgm:pt modelId="{E6EF8CE7-6013-48A1-B385-B87058002E83}" type="pres">
      <dgm:prSet presAssocID="{9CCF3EC5-44F4-483F-BF6A-DE71C71E0EF2}" presName="sibTrans" presStyleCnt="0"/>
      <dgm:spPr/>
    </dgm:pt>
    <dgm:pt modelId="{B210CEE3-2451-4012-811F-A9C87A8D7BD1}" type="pres">
      <dgm:prSet presAssocID="{6B593A19-B3FF-4139-AAC8-3E60011056EF}" presName="compNode" presStyleCnt="0"/>
      <dgm:spPr/>
    </dgm:pt>
    <dgm:pt modelId="{67F8CF8A-568C-4B11-8532-CF9ED7F6744F}" type="pres">
      <dgm:prSet presAssocID="{6B593A19-B3FF-4139-AAC8-3E60011056EF}" presName="iconBgRect" presStyleLbl="bgShp" presStyleIdx="1" presStyleCnt="3"/>
      <dgm:spPr/>
    </dgm:pt>
    <dgm:pt modelId="{ED4A7580-8D29-4F8E-AB5C-01E9F151794A}" type="pres">
      <dgm:prSet presAssocID="{6B593A19-B3FF-4139-AAC8-3E60011056E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882EAC8C-D8E2-478C-9386-96BE65D1A181}" type="pres">
      <dgm:prSet presAssocID="{6B593A19-B3FF-4139-AAC8-3E60011056EF}" presName="spaceRect" presStyleCnt="0"/>
      <dgm:spPr/>
    </dgm:pt>
    <dgm:pt modelId="{9DBEB5D5-FE19-4B54-BF79-D4388D3205C8}" type="pres">
      <dgm:prSet presAssocID="{6B593A19-B3FF-4139-AAC8-3E60011056EF}" presName="textRect" presStyleLbl="revTx" presStyleIdx="1" presStyleCnt="3">
        <dgm:presLayoutVars>
          <dgm:chMax val="1"/>
          <dgm:chPref val="1"/>
        </dgm:presLayoutVars>
      </dgm:prSet>
      <dgm:spPr/>
    </dgm:pt>
    <dgm:pt modelId="{9F1B4112-FB4C-4398-B513-84CDD6728C07}" type="pres">
      <dgm:prSet presAssocID="{94476930-B122-4A30-8AB9-8CACFD7D433A}" presName="sibTrans" presStyleCnt="0"/>
      <dgm:spPr/>
    </dgm:pt>
    <dgm:pt modelId="{88A89764-1EE6-4A62-8977-2266EFEA91E5}" type="pres">
      <dgm:prSet presAssocID="{3FE1C04F-7B69-49A1-9EFD-5F378BD28342}" presName="compNode" presStyleCnt="0"/>
      <dgm:spPr/>
    </dgm:pt>
    <dgm:pt modelId="{B41D5BF1-F3D4-4908-ADC6-765F463AC89A}" type="pres">
      <dgm:prSet presAssocID="{3FE1C04F-7B69-49A1-9EFD-5F378BD28342}" presName="iconBgRect" presStyleLbl="bgShp" presStyleIdx="2" presStyleCnt="3"/>
      <dgm:spPr/>
    </dgm:pt>
    <dgm:pt modelId="{D8701996-7644-4A7C-B2E8-1E1128A5E6D1}" type="pres">
      <dgm:prSet presAssocID="{3FE1C04F-7B69-49A1-9EFD-5F378BD283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6B2D1E35-2B5D-4DCF-BB04-680B33EF1572}" type="pres">
      <dgm:prSet presAssocID="{3FE1C04F-7B69-49A1-9EFD-5F378BD28342}" presName="spaceRect" presStyleCnt="0"/>
      <dgm:spPr/>
    </dgm:pt>
    <dgm:pt modelId="{682E158D-D6D8-4B20-9C5C-422C51D5E0AF}" type="pres">
      <dgm:prSet presAssocID="{3FE1C04F-7B69-49A1-9EFD-5F378BD2834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35EB70F-367A-4BBC-B6CD-0D582E3A4E96}" type="presOf" srcId="{7C17415B-3E77-4FAD-AD30-DBAD6B27CC98}" destId="{E6A6BA7C-4E6E-47BA-953F-7E5A5C1C16C7}" srcOrd="0" destOrd="0" presId="urn:microsoft.com/office/officeart/2018/5/layout/IconCircleLabelList"/>
    <dgm:cxn modelId="{4A712D4C-0E45-4EB4-A874-B8F577548257}" type="presOf" srcId="{6B593A19-B3FF-4139-AAC8-3E60011056EF}" destId="{9DBEB5D5-FE19-4B54-BF79-D4388D3205C8}" srcOrd="0" destOrd="0" presId="urn:microsoft.com/office/officeart/2018/5/layout/IconCircleLabelList"/>
    <dgm:cxn modelId="{A0AA7653-AD50-496A-8640-AB4311D3250B}" srcId="{24880879-328E-4C91-A017-CD24D46F8184}" destId="{3FE1C04F-7B69-49A1-9EFD-5F378BD28342}" srcOrd="2" destOrd="0" parTransId="{FF2B6DED-B468-4096-AB74-FF840E80997D}" sibTransId="{4609FB71-960D-4BF1-A002-F2F0CBC899F6}"/>
    <dgm:cxn modelId="{496AA69A-A7E6-4C53-8C07-EA4D5D081290}" type="presOf" srcId="{3FE1C04F-7B69-49A1-9EFD-5F378BD28342}" destId="{682E158D-D6D8-4B20-9C5C-422C51D5E0AF}" srcOrd="0" destOrd="0" presId="urn:microsoft.com/office/officeart/2018/5/layout/IconCircleLabelList"/>
    <dgm:cxn modelId="{504AFCC0-825F-4B55-9F5F-FA508496E5DF}" srcId="{24880879-328E-4C91-A017-CD24D46F8184}" destId="{6B593A19-B3FF-4139-AAC8-3E60011056EF}" srcOrd="1" destOrd="0" parTransId="{05802552-DE61-4FD8-8BBF-F43043FFDD58}" sibTransId="{94476930-B122-4A30-8AB9-8CACFD7D433A}"/>
    <dgm:cxn modelId="{A942BDC8-F77C-4E19-BB65-06E0C8D42685}" srcId="{24880879-328E-4C91-A017-CD24D46F8184}" destId="{7C17415B-3E77-4FAD-AD30-DBAD6B27CC98}" srcOrd="0" destOrd="0" parTransId="{892490E6-4A25-4648-9CEA-541997EA845F}" sibTransId="{9CCF3EC5-44F4-483F-BF6A-DE71C71E0EF2}"/>
    <dgm:cxn modelId="{A0D540E1-D652-4F05-85AC-D71CA7308B6E}" type="presOf" srcId="{24880879-328E-4C91-A017-CD24D46F8184}" destId="{FD229CFB-7382-4013-BA0F-2AC5037AF6A9}" srcOrd="0" destOrd="0" presId="urn:microsoft.com/office/officeart/2018/5/layout/IconCircleLabelList"/>
    <dgm:cxn modelId="{468C812C-ABCB-4805-8E03-639F758530EB}" type="presParOf" srcId="{FD229CFB-7382-4013-BA0F-2AC5037AF6A9}" destId="{344BAD6F-40AD-4B4B-BB6E-8CF717F50C9A}" srcOrd="0" destOrd="0" presId="urn:microsoft.com/office/officeart/2018/5/layout/IconCircleLabelList"/>
    <dgm:cxn modelId="{A782A213-3B0E-416A-B055-C34F27B13446}" type="presParOf" srcId="{344BAD6F-40AD-4B4B-BB6E-8CF717F50C9A}" destId="{3872B87B-D038-476A-A317-BBE4A5BC8064}" srcOrd="0" destOrd="0" presId="urn:microsoft.com/office/officeart/2018/5/layout/IconCircleLabelList"/>
    <dgm:cxn modelId="{EE654A30-9461-402F-B99E-3184A8869E70}" type="presParOf" srcId="{344BAD6F-40AD-4B4B-BB6E-8CF717F50C9A}" destId="{8AAFFCE4-E62E-4519-A015-033E6835BEF5}" srcOrd="1" destOrd="0" presId="urn:microsoft.com/office/officeart/2018/5/layout/IconCircleLabelList"/>
    <dgm:cxn modelId="{64757715-942C-4DE9-AC04-9A611310D18F}" type="presParOf" srcId="{344BAD6F-40AD-4B4B-BB6E-8CF717F50C9A}" destId="{E6A91B53-B515-479F-B910-53CD3D56C86D}" srcOrd="2" destOrd="0" presId="urn:microsoft.com/office/officeart/2018/5/layout/IconCircleLabelList"/>
    <dgm:cxn modelId="{39A6043E-AE8E-470F-A59B-336A03FE6AE7}" type="presParOf" srcId="{344BAD6F-40AD-4B4B-BB6E-8CF717F50C9A}" destId="{E6A6BA7C-4E6E-47BA-953F-7E5A5C1C16C7}" srcOrd="3" destOrd="0" presId="urn:microsoft.com/office/officeart/2018/5/layout/IconCircleLabelList"/>
    <dgm:cxn modelId="{CF89D95F-2396-4F58-B7AE-04E5FA604387}" type="presParOf" srcId="{FD229CFB-7382-4013-BA0F-2AC5037AF6A9}" destId="{E6EF8CE7-6013-48A1-B385-B87058002E83}" srcOrd="1" destOrd="0" presId="urn:microsoft.com/office/officeart/2018/5/layout/IconCircleLabelList"/>
    <dgm:cxn modelId="{C722EF4F-30EB-4F38-8DE8-AA0562A6A696}" type="presParOf" srcId="{FD229CFB-7382-4013-BA0F-2AC5037AF6A9}" destId="{B210CEE3-2451-4012-811F-A9C87A8D7BD1}" srcOrd="2" destOrd="0" presId="urn:microsoft.com/office/officeart/2018/5/layout/IconCircleLabelList"/>
    <dgm:cxn modelId="{AE57E5DA-82EB-414A-A2F4-3B98A8C6A7E3}" type="presParOf" srcId="{B210CEE3-2451-4012-811F-A9C87A8D7BD1}" destId="{67F8CF8A-568C-4B11-8532-CF9ED7F6744F}" srcOrd="0" destOrd="0" presId="urn:microsoft.com/office/officeart/2018/5/layout/IconCircleLabelList"/>
    <dgm:cxn modelId="{D5CAC2DD-EFD6-4CC9-B0AC-32501E1E6531}" type="presParOf" srcId="{B210CEE3-2451-4012-811F-A9C87A8D7BD1}" destId="{ED4A7580-8D29-4F8E-AB5C-01E9F151794A}" srcOrd="1" destOrd="0" presId="urn:microsoft.com/office/officeart/2018/5/layout/IconCircleLabelList"/>
    <dgm:cxn modelId="{4FE5235B-9F9A-493F-A679-72CA32CE5847}" type="presParOf" srcId="{B210CEE3-2451-4012-811F-A9C87A8D7BD1}" destId="{882EAC8C-D8E2-478C-9386-96BE65D1A181}" srcOrd="2" destOrd="0" presId="urn:microsoft.com/office/officeart/2018/5/layout/IconCircleLabelList"/>
    <dgm:cxn modelId="{44982DE4-D5BB-445C-9E8B-8AB6B5564C04}" type="presParOf" srcId="{B210CEE3-2451-4012-811F-A9C87A8D7BD1}" destId="{9DBEB5D5-FE19-4B54-BF79-D4388D3205C8}" srcOrd="3" destOrd="0" presId="urn:microsoft.com/office/officeart/2018/5/layout/IconCircleLabelList"/>
    <dgm:cxn modelId="{3145F919-2FD7-4D47-90FC-0BDA8EB722CA}" type="presParOf" srcId="{FD229CFB-7382-4013-BA0F-2AC5037AF6A9}" destId="{9F1B4112-FB4C-4398-B513-84CDD6728C07}" srcOrd="3" destOrd="0" presId="urn:microsoft.com/office/officeart/2018/5/layout/IconCircleLabelList"/>
    <dgm:cxn modelId="{7C710C8A-3F34-43DB-B7B4-8C53F24C9314}" type="presParOf" srcId="{FD229CFB-7382-4013-BA0F-2AC5037AF6A9}" destId="{88A89764-1EE6-4A62-8977-2266EFEA91E5}" srcOrd="4" destOrd="0" presId="urn:microsoft.com/office/officeart/2018/5/layout/IconCircleLabelList"/>
    <dgm:cxn modelId="{B7F29A72-4AD4-4E61-B3EA-AE6824033BEB}" type="presParOf" srcId="{88A89764-1EE6-4A62-8977-2266EFEA91E5}" destId="{B41D5BF1-F3D4-4908-ADC6-765F463AC89A}" srcOrd="0" destOrd="0" presId="urn:microsoft.com/office/officeart/2018/5/layout/IconCircleLabelList"/>
    <dgm:cxn modelId="{DF3C143D-DF05-4B22-AE9B-B1CFCBCABA5B}" type="presParOf" srcId="{88A89764-1EE6-4A62-8977-2266EFEA91E5}" destId="{D8701996-7644-4A7C-B2E8-1E1128A5E6D1}" srcOrd="1" destOrd="0" presId="urn:microsoft.com/office/officeart/2018/5/layout/IconCircleLabelList"/>
    <dgm:cxn modelId="{41493E60-1883-4021-B161-7CF93B8429E3}" type="presParOf" srcId="{88A89764-1EE6-4A62-8977-2266EFEA91E5}" destId="{6B2D1E35-2B5D-4DCF-BB04-680B33EF1572}" srcOrd="2" destOrd="0" presId="urn:microsoft.com/office/officeart/2018/5/layout/IconCircleLabelList"/>
    <dgm:cxn modelId="{5846E4D4-9A14-458C-9A83-83BBB7C57C58}" type="presParOf" srcId="{88A89764-1EE6-4A62-8977-2266EFEA91E5}" destId="{682E158D-D6D8-4B20-9C5C-422C51D5E0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9F81A9-B9A2-467A-81D7-40D5212C3EE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2918F2-5286-41B1-A5AA-FD5ABAE32E0E}">
      <dgm:prSet/>
      <dgm:spPr/>
      <dgm:t>
        <a:bodyPr/>
        <a:lstStyle/>
        <a:p>
          <a:r>
            <a:rPr lang="en-US" dirty="0"/>
            <a:t>We adjust our communication style—pace, tone, vocabulary, formality—to better connect with others.</a:t>
          </a:r>
        </a:p>
      </dgm:t>
    </dgm:pt>
    <dgm:pt modelId="{149C642C-DDC3-40CE-B5A3-E514FD0D00D3}" type="parTrans" cxnId="{274944F4-0D59-40C2-B992-55872986ADB5}">
      <dgm:prSet/>
      <dgm:spPr/>
      <dgm:t>
        <a:bodyPr/>
        <a:lstStyle/>
        <a:p>
          <a:endParaRPr lang="en-US"/>
        </a:p>
      </dgm:t>
    </dgm:pt>
    <dgm:pt modelId="{1F5C9D1B-A525-4F64-B612-273011F424E4}" type="sibTrans" cxnId="{274944F4-0D59-40C2-B992-55872986ADB5}">
      <dgm:prSet/>
      <dgm:spPr/>
      <dgm:t>
        <a:bodyPr/>
        <a:lstStyle/>
        <a:p>
          <a:endParaRPr lang="en-US"/>
        </a:p>
      </dgm:t>
    </dgm:pt>
    <dgm:pt modelId="{E7B04FF9-27B7-450C-B062-988FEE557A52}">
      <dgm:prSet/>
      <dgm:spPr/>
      <dgm:t>
        <a:bodyPr/>
        <a:lstStyle/>
        <a:p>
          <a:r>
            <a:rPr lang="en-US" dirty="0"/>
            <a:t>Example:</a:t>
          </a:r>
        </a:p>
      </dgm:t>
    </dgm:pt>
    <dgm:pt modelId="{86203494-446C-4B21-9F43-707E33922770}" type="parTrans" cxnId="{C10EDC0C-DFCC-4E71-8E0E-2C70F5B95739}">
      <dgm:prSet/>
      <dgm:spPr/>
      <dgm:t>
        <a:bodyPr/>
        <a:lstStyle/>
        <a:p>
          <a:endParaRPr lang="en-US"/>
        </a:p>
      </dgm:t>
    </dgm:pt>
    <dgm:pt modelId="{54DB3F2D-10BC-4709-9388-C7C7787740F2}" type="sibTrans" cxnId="{C10EDC0C-DFCC-4E71-8E0E-2C70F5B95739}">
      <dgm:prSet/>
      <dgm:spPr/>
      <dgm:t>
        <a:bodyPr/>
        <a:lstStyle/>
        <a:p>
          <a:endParaRPr lang="en-US"/>
        </a:p>
      </dgm:t>
    </dgm:pt>
    <dgm:pt modelId="{B4AC22C4-3A61-4BA9-BE89-867681EDDCD9}">
      <dgm:prSet/>
      <dgm:spPr/>
      <dgm:t>
        <a:bodyPr/>
        <a:lstStyle/>
        <a:p>
          <a:r>
            <a:rPr lang="en-US" dirty="0"/>
            <a:t>With Athletics, an auditor uses short, direct updates. With Research, they slow down and cite sponsor guidance. The message is tuned like a dial.</a:t>
          </a:r>
        </a:p>
      </dgm:t>
    </dgm:pt>
    <dgm:pt modelId="{F3F62B21-CB0D-4F8C-B591-87CBDF7E9F5E}" type="parTrans" cxnId="{735A7CB1-E19D-4213-8CA2-2525589D583D}">
      <dgm:prSet/>
      <dgm:spPr/>
      <dgm:t>
        <a:bodyPr/>
        <a:lstStyle/>
        <a:p>
          <a:endParaRPr lang="en-US"/>
        </a:p>
      </dgm:t>
    </dgm:pt>
    <dgm:pt modelId="{9366BFF3-E3CA-485B-B495-F53433D102CF}" type="sibTrans" cxnId="{735A7CB1-E19D-4213-8CA2-2525589D583D}">
      <dgm:prSet/>
      <dgm:spPr/>
      <dgm:t>
        <a:bodyPr/>
        <a:lstStyle/>
        <a:p>
          <a:endParaRPr lang="en-US"/>
        </a:p>
      </dgm:t>
    </dgm:pt>
    <dgm:pt modelId="{95883524-341A-4E27-BBE9-EF3A84482751}" type="pres">
      <dgm:prSet presAssocID="{0C9F81A9-B9A2-467A-81D7-40D5212C3EE2}" presName="root" presStyleCnt="0">
        <dgm:presLayoutVars>
          <dgm:dir/>
          <dgm:resizeHandles val="exact"/>
        </dgm:presLayoutVars>
      </dgm:prSet>
      <dgm:spPr/>
    </dgm:pt>
    <dgm:pt modelId="{1333CE0A-2B82-4825-9EBF-CF526FFDB7D3}" type="pres">
      <dgm:prSet presAssocID="{9D2918F2-5286-41B1-A5AA-FD5ABAE32E0E}" presName="compNode" presStyleCnt="0"/>
      <dgm:spPr/>
    </dgm:pt>
    <dgm:pt modelId="{8E490919-700C-4A5F-840A-FA016E801C02}" type="pres">
      <dgm:prSet presAssocID="{9D2918F2-5286-41B1-A5AA-FD5ABAE32E0E}" presName="bgRect" presStyleLbl="bgShp" presStyleIdx="0" presStyleCnt="3"/>
      <dgm:spPr/>
    </dgm:pt>
    <dgm:pt modelId="{53C19B92-1542-4F0B-B0DA-59344F80E940}" type="pres">
      <dgm:prSet presAssocID="{9D2918F2-5286-41B1-A5AA-FD5ABAE32E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D19CD64-D324-4DCA-AEDD-429B5C50035B}" type="pres">
      <dgm:prSet presAssocID="{9D2918F2-5286-41B1-A5AA-FD5ABAE32E0E}" presName="spaceRect" presStyleCnt="0"/>
      <dgm:spPr/>
    </dgm:pt>
    <dgm:pt modelId="{EF9AE14F-F1E4-4FC9-BA8F-066EB8CB749A}" type="pres">
      <dgm:prSet presAssocID="{9D2918F2-5286-41B1-A5AA-FD5ABAE32E0E}" presName="parTx" presStyleLbl="revTx" presStyleIdx="0" presStyleCnt="3">
        <dgm:presLayoutVars>
          <dgm:chMax val="0"/>
          <dgm:chPref val="0"/>
        </dgm:presLayoutVars>
      </dgm:prSet>
      <dgm:spPr/>
    </dgm:pt>
    <dgm:pt modelId="{06DDBF88-AEB2-4C14-A1E4-9B0FC5CC6DDB}" type="pres">
      <dgm:prSet presAssocID="{1F5C9D1B-A525-4F64-B612-273011F424E4}" presName="sibTrans" presStyleCnt="0"/>
      <dgm:spPr/>
    </dgm:pt>
    <dgm:pt modelId="{63D92000-A3E4-4A89-AA8F-576726910E2E}" type="pres">
      <dgm:prSet presAssocID="{E7B04FF9-27B7-450C-B062-988FEE557A52}" presName="compNode" presStyleCnt="0"/>
      <dgm:spPr/>
    </dgm:pt>
    <dgm:pt modelId="{BD678E0F-F009-469D-ABA2-E68B4E90F76B}" type="pres">
      <dgm:prSet presAssocID="{E7B04FF9-27B7-450C-B062-988FEE557A52}" presName="bgRect" presStyleLbl="bgShp" presStyleIdx="1" presStyleCnt="3"/>
      <dgm:spPr/>
    </dgm:pt>
    <dgm:pt modelId="{F5458416-1C0F-435F-94D4-5CF9AF827480}" type="pres">
      <dgm:prSet presAssocID="{E7B04FF9-27B7-450C-B062-988FEE557A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696AEE3-1197-4FD6-9C0A-C5AA54D3140E}" type="pres">
      <dgm:prSet presAssocID="{E7B04FF9-27B7-450C-B062-988FEE557A52}" presName="spaceRect" presStyleCnt="0"/>
      <dgm:spPr/>
    </dgm:pt>
    <dgm:pt modelId="{4120E219-26FF-41D8-9BA8-504A56239B39}" type="pres">
      <dgm:prSet presAssocID="{E7B04FF9-27B7-450C-B062-988FEE557A52}" presName="parTx" presStyleLbl="revTx" presStyleIdx="1" presStyleCnt="3">
        <dgm:presLayoutVars>
          <dgm:chMax val="0"/>
          <dgm:chPref val="0"/>
        </dgm:presLayoutVars>
      </dgm:prSet>
      <dgm:spPr/>
    </dgm:pt>
    <dgm:pt modelId="{0645C6E8-DC3A-4BF3-9D30-2B4116581AC1}" type="pres">
      <dgm:prSet presAssocID="{54DB3F2D-10BC-4709-9388-C7C7787740F2}" presName="sibTrans" presStyleCnt="0"/>
      <dgm:spPr/>
    </dgm:pt>
    <dgm:pt modelId="{7F9092A8-320A-4235-B2AB-A353524AD653}" type="pres">
      <dgm:prSet presAssocID="{B4AC22C4-3A61-4BA9-BE89-867681EDDCD9}" presName="compNode" presStyleCnt="0"/>
      <dgm:spPr/>
    </dgm:pt>
    <dgm:pt modelId="{AC1ACC02-CA03-4123-A5E4-F6144A072835}" type="pres">
      <dgm:prSet presAssocID="{B4AC22C4-3A61-4BA9-BE89-867681EDDCD9}" presName="bgRect" presStyleLbl="bgShp" presStyleIdx="2" presStyleCnt="3"/>
      <dgm:spPr/>
    </dgm:pt>
    <dgm:pt modelId="{F7FFED59-6FAE-460D-A8E1-D5E53AFC2935}" type="pres">
      <dgm:prSet presAssocID="{B4AC22C4-3A61-4BA9-BE89-867681EDDC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C5A0236E-E84F-40E2-B78F-E754E1EAD2D0}" type="pres">
      <dgm:prSet presAssocID="{B4AC22C4-3A61-4BA9-BE89-867681EDDCD9}" presName="spaceRect" presStyleCnt="0"/>
      <dgm:spPr/>
    </dgm:pt>
    <dgm:pt modelId="{D23E6A2F-8053-4BF2-B781-24C400A4E22D}" type="pres">
      <dgm:prSet presAssocID="{B4AC22C4-3A61-4BA9-BE89-867681EDDCD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10EDC0C-DFCC-4E71-8E0E-2C70F5B95739}" srcId="{0C9F81A9-B9A2-467A-81D7-40D5212C3EE2}" destId="{E7B04FF9-27B7-450C-B062-988FEE557A52}" srcOrd="1" destOrd="0" parTransId="{86203494-446C-4B21-9F43-707E33922770}" sibTransId="{54DB3F2D-10BC-4709-9388-C7C7787740F2}"/>
    <dgm:cxn modelId="{C6B08B24-CF76-4A81-B69B-2415D548895A}" type="presOf" srcId="{E7B04FF9-27B7-450C-B062-988FEE557A52}" destId="{4120E219-26FF-41D8-9BA8-504A56239B39}" srcOrd="0" destOrd="0" presId="urn:microsoft.com/office/officeart/2018/2/layout/IconVerticalSolidList"/>
    <dgm:cxn modelId="{9683C131-25DA-4F53-AD96-7FE0125EA19D}" type="presOf" srcId="{9D2918F2-5286-41B1-A5AA-FD5ABAE32E0E}" destId="{EF9AE14F-F1E4-4FC9-BA8F-066EB8CB749A}" srcOrd="0" destOrd="0" presId="urn:microsoft.com/office/officeart/2018/2/layout/IconVerticalSolidList"/>
    <dgm:cxn modelId="{9D826384-EB40-4A85-88DE-13B88B47104C}" type="presOf" srcId="{B4AC22C4-3A61-4BA9-BE89-867681EDDCD9}" destId="{D23E6A2F-8053-4BF2-B781-24C400A4E22D}" srcOrd="0" destOrd="0" presId="urn:microsoft.com/office/officeart/2018/2/layout/IconVerticalSolidList"/>
    <dgm:cxn modelId="{735A7CB1-E19D-4213-8CA2-2525589D583D}" srcId="{0C9F81A9-B9A2-467A-81D7-40D5212C3EE2}" destId="{B4AC22C4-3A61-4BA9-BE89-867681EDDCD9}" srcOrd="2" destOrd="0" parTransId="{F3F62B21-CB0D-4F8C-B591-87CBDF7E9F5E}" sibTransId="{9366BFF3-E3CA-485B-B495-F53433D102CF}"/>
    <dgm:cxn modelId="{775C1DB5-BBC4-44EB-BD75-81D0E1376ABD}" type="presOf" srcId="{0C9F81A9-B9A2-467A-81D7-40D5212C3EE2}" destId="{95883524-341A-4E27-BBE9-EF3A84482751}" srcOrd="0" destOrd="0" presId="urn:microsoft.com/office/officeart/2018/2/layout/IconVerticalSolidList"/>
    <dgm:cxn modelId="{274944F4-0D59-40C2-B992-55872986ADB5}" srcId="{0C9F81A9-B9A2-467A-81D7-40D5212C3EE2}" destId="{9D2918F2-5286-41B1-A5AA-FD5ABAE32E0E}" srcOrd="0" destOrd="0" parTransId="{149C642C-DDC3-40CE-B5A3-E514FD0D00D3}" sibTransId="{1F5C9D1B-A525-4F64-B612-273011F424E4}"/>
    <dgm:cxn modelId="{1AA591F6-448B-48B0-8E02-7074B47403CB}" type="presParOf" srcId="{95883524-341A-4E27-BBE9-EF3A84482751}" destId="{1333CE0A-2B82-4825-9EBF-CF526FFDB7D3}" srcOrd="0" destOrd="0" presId="urn:microsoft.com/office/officeart/2018/2/layout/IconVerticalSolidList"/>
    <dgm:cxn modelId="{815320C0-A97A-4693-B686-891457091F6A}" type="presParOf" srcId="{1333CE0A-2B82-4825-9EBF-CF526FFDB7D3}" destId="{8E490919-700C-4A5F-840A-FA016E801C02}" srcOrd="0" destOrd="0" presId="urn:microsoft.com/office/officeart/2018/2/layout/IconVerticalSolidList"/>
    <dgm:cxn modelId="{FFBFC777-3B37-421D-9D38-B8EF1BA4D087}" type="presParOf" srcId="{1333CE0A-2B82-4825-9EBF-CF526FFDB7D3}" destId="{53C19B92-1542-4F0B-B0DA-59344F80E940}" srcOrd="1" destOrd="0" presId="urn:microsoft.com/office/officeart/2018/2/layout/IconVerticalSolidList"/>
    <dgm:cxn modelId="{369F595A-8310-41C9-A165-12ABEAE12239}" type="presParOf" srcId="{1333CE0A-2B82-4825-9EBF-CF526FFDB7D3}" destId="{DD19CD64-D324-4DCA-AEDD-429B5C50035B}" srcOrd="2" destOrd="0" presId="urn:microsoft.com/office/officeart/2018/2/layout/IconVerticalSolidList"/>
    <dgm:cxn modelId="{B5B67B6F-FAB9-41F0-BE2A-F3AAFCCBE3FA}" type="presParOf" srcId="{1333CE0A-2B82-4825-9EBF-CF526FFDB7D3}" destId="{EF9AE14F-F1E4-4FC9-BA8F-066EB8CB749A}" srcOrd="3" destOrd="0" presId="urn:microsoft.com/office/officeart/2018/2/layout/IconVerticalSolidList"/>
    <dgm:cxn modelId="{C5B65507-ECB9-488C-8279-54AA4317C3BB}" type="presParOf" srcId="{95883524-341A-4E27-BBE9-EF3A84482751}" destId="{06DDBF88-AEB2-4C14-A1E4-9B0FC5CC6DDB}" srcOrd="1" destOrd="0" presId="urn:microsoft.com/office/officeart/2018/2/layout/IconVerticalSolidList"/>
    <dgm:cxn modelId="{879BF1DD-5179-4C22-BC4E-562F80450DFE}" type="presParOf" srcId="{95883524-341A-4E27-BBE9-EF3A84482751}" destId="{63D92000-A3E4-4A89-AA8F-576726910E2E}" srcOrd="2" destOrd="0" presId="urn:microsoft.com/office/officeart/2018/2/layout/IconVerticalSolidList"/>
    <dgm:cxn modelId="{A87B31AA-C729-4391-82E6-9D60F085DF5C}" type="presParOf" srcId="{63D92000-A3E4-4A89-AA8F-576726910E2E}" destId="{BD678E0F-F009-469D-ABA2-E68B4E90F76B}" srcOrd="0" destOrd="0" presId="urn:microsoft.com/office/officeart/2018/2/layout/IconVerticalSolidList"/>
    <dgm:cxn modelId="{B8426C9D-0329-411D-A768-069A4AC9468C}" type="presParOf" srcId="{63D92000-A3E4-4A89-AA8F-576726910E2E}" destId="{F5458416-1C0F-435F-94D4-5CF9AF827480}" srcOrd="1" destOrd="0" presId="urn:microsoft.com/office/officeart/2018/2/layout/IconVerticalSolidList"/>
    <dgm:cxn modelId="{410AB9F9-AA5A-447A-8B3E-77688CC33C54}" type="presParOf" srcId="{63D92000-A3E4-4A89-AA8F-576726910E2E}" destId="{A696AEE3-1197-4FD6-9C0A-C5AA54D3140E}" srcOrd="2" destOrd="0" presId="urn:microsoft.com/office/officeart/2018/2/layout/IconVerticalSolidList"/>
    <dgm:cxn modelId="{3430A5FC-46FD-47B4-8B4F-BB915B480961}" type="presParOf" srcId="{63D92000-A3E4-4A89-AA8F-576726910E2E}" destId="{4120E219-26FF-41D8-9BA8-504A56239B39}" srcOrd="3" destOrd="0" presId="urn:microsoft.com/office/officeart/2018/2/layout/IconVerticalSolidList"/>
    <dgm:cxn modelId="{0575182D-6DCA-4862-845A-5D2B886FEFD3}" type="presParOf" srcId="{95883524-341A-4E27-BBE9-EF3A84482751}" destId="{0645C6E8-DC3A-4BF3-9D30-2B4116581AC1}" srcOrd="3" destOrd="0" presId="urn:microsoft.com/office/officeart/2018/2/layout/IconVerticalSolidList"/>
    <dgm:cxn modelId="{AE6482CF-DD9E-4C7F-8D1E-E621B4914543}" type="presParOf" srcId="{95883524-341A-4E27-BBE9-EF3A84482751}" destId="{7F9092A8-320A-4235-B2AB-A353524AD653}" srcOrd="4" destOrd="0" presId="urn:microsoft.com/office/officeart/2018/2/layout/IconVerticalSolidList"/>
    <dgm:cxn modelId="{8A129912-0383-47D4-9D28-1266579A69EF}" type="presParOf" srcId="{7F9092A8-320A-4235-B2AB-A353524AD653}" destId="{AC1ACC02-CA03-4123-A5E4-F6144A072835}" srcOrd="0" destOrd="0" presId="urn:microsoft.com/office/officeart/2018/2/layout/IconVerticalSolidList"/>
    <dgm:cxn modelId="{DD8C0DEE-C31B-4235-920A-3FA7411FCB3B}" type="presParOf" srcId="{7F9092A8-320A-4235-B2AB-A353524AD653}" destId="{F7FFED59-6FAE-460D-A8E1-D5E53AFC2935}" srcOrd="1" destOrd="0" presId="urn:microsoft.com/office/officeart/2018/2/layout/IconVerticalSolidList"/>
    <dgm:cxn modelId="{9FBCA5B0-6BDE-462A-AC73-017AD59876F7}" type="presParOf" srcId="{7F9092A8-320A-4235-B2AB-A353524AD653}" destId="{C5A0236E-E84F-40E2-B78F-E754E1EAD2D0}" srcOrd="2" destOrd="0" presId="urn:microsoft.com/office/officeart/2018/2/layout/IconVerticalSolidList"/>
    <dgm:cxn modelId="{42DE7762-77CE-4109-B9CB-E2C5BB77BF12}" type="presParOf" srcId="{7F9092A8-320A-4235-B2AB-A353524AD653}" destId="{D23E6A2F-8053-4BF2-B781-24C400A4E2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FC83-DC4A-41EB-8F14-717D210D4FF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29284-8912-4067-9F07-739656A8FF73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F47FD-9D2F-4E9F-9E43-1DB5DE3FD25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Apply communication theory to improve stakeholder engagement</a:t>
          </a:r>
        </a:p>
      </dsp:txBody>
      <dsp:txXfrm>
        <a:off x="1435590" y="531"/>
        <a:ext cx="9080009" cy="1242935"/>
      </dsp:txXfrm>
    </dsp:sp>
    <dsp:sp modelId="{26DAE6DA-EF48-42A9-95AE-A91FCCABCA0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1096D-0071-480B-97E0-FECF12A0419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69A69-ABA5-49BA-A9AE-644107C5313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Increase auditor visibility, influence, and trust</a:t>
          </a:r>
        </a:p>
      </dsp:txBody>
      <dsp:txXfrm>
        <a:off x="1435590" y="1554201"/>
        <a:ext cx="9080009" cy="1242935"/>
      </dsp:txXfrm>
    </dsp:sp>
    <dsp:sp modelId="{8390CCA4-0968-4EA2-A2BA-C63EB40045A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69708-8335-4F39-ACCA-08F6E519EBF2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C7779-8155-48FA-801F-48586F35ED8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Use framing, listening, and positioning to gain traction</a:t>
          </a:r>
        </a:p>
      </dsp:txBody>
      <dsp:txXfrm>
        <a:off x="1435590" y="3107870"/>
        <a:ext cx="9080009" cy="12429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041E6-9218-4B47-8FBA-526DA3E603D8}">
      <dsp:nvSpPr>
        <dsp:cNvPr id="0" name=""/>
        <dsp:cNvSpPr/>
      </dsp:nvSpPr>
      <dsp:spPr>
        <a:xfrm>
          <a:off x="0" y="55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65349-451A-43C3-ACBD-288B6C2FF7FD}">
      <dsp:nvSpPr>
        <dsp:cNvPr id="0" name=""/>
        <dsp:cNvSpPr/>
      </dsp:nvSpPr>
      <dsp:spPr>
        <a:xfrm>
          <a:off x="0" y="552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Definition: Adjust so people can hear you—without dumbing it down</a:t>
          </a:r>
        </a:p>
      </dsp:txBody>
      <dsp:txXfrm>
        <a:off x="0" y="552"/>
        <a:ext cx="8229600" cy="904971"/>
      </dsp:txXfrm>
    </dsp:sp>
    <dsp:sp modelId="{311B832D-2EBA-4010-BF3C-F474A4C4A492}">
      <dsp:nvSpPr>
        <dsp:cNvPr id="0" name=""/>
        <dsp:cNvSpPr/>
      </dsp:nvSpPr>
      <dsp:spPr>
        <a:xfrm>
          <a:off x="0" y="90552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FA14C-BA71-4278-BE68-D7F0A816F3F0}">
      <dsp:nvSpPr>
        <dsp:cNvPr id="0" name=""/>
        <dsp:cNvSpPr/>
      </dsp:nvSpPr>
      <dsp:spPr>
        <a:xfrm>
          <a:off x="0" y="905524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Pace: slow for decisions; fast for updates</a:t>
          </a:r>
        </a:p>
      </dsp:txBody>
      <dsp:txXfrm>
        <a:off x="0" y="905524"/>
        <a:ext cx="8229600" cy="904971"/>
      </dsp:txXfrm>
    </dsp:sp>
    <dsp:sp modelId="{8593E1BC-D713-4071-8EE6-C1AFF90A629F}">
      <dsp:nvSpPr>
        <dsp:cNvPr id="0" name=""/>
        <dsp:cNvSpPr/>
      </dsp:nvSpPr>
      <dsp:spPr>
        <a:xfrm>
          <a:off x="0" y="181049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BB07-47AA-4188-AD2B-717182C0DF6E}">
      <dsp:nvSpPr>
        <dsp:cNvPr id="0" name=""/>
        <dsp:cNvSpPr/>
      </dsp:nvSpPr>
      <dsp:spPr>
        <a:xfrm>
          <a:off x="0" y="1810495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Channel: email for heads-up; in-person for commitment</a:t>
          </a:r>
        </a:p>
      </dsp:txBody>
      <dsp:txXfrm>
        <a:off x="0" y="1810495"/>
        <a:ext cx="8229600" cy="904971"/>
      </dsp:txXfrm>
    </dsp:sp>
    <dsp:sp modelId="{5241C360-D532-43B7-B4DB-57A654D88924}">
      <dsp:nvSpPr>
        <dsp:cNvPr id="0" name=""/>
        <dsp:cNvSpPr/>
      </dsp:nvSpPr>
      <dsp:spPr>
        <a:xfrm>
          <a:off x="0" y="27154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67F5E-C68E-4085-A859-C5CE4B3881D0}">
      <dsp:nvSpPr>
        <dsp:cNvPr id="0" name=""/>
        <dsp:cNvSpPr/>
      </dsp:nvSpPr>
      <dsp:spPr>
        <a:xfrm>
          <a:off x="0" y="2715467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Detail: headline first; appendix later</a:t>
          </a:r>
        </a:p>
      </dsp:txBody>
      <dsp:txXfrm>
        <a:off x="0" y="2715467"/>
        <a:ext cx="8229600" cy="904971"/>
      </dsp:txXfrm>
    </dsp:sp>
    <dsp:sp modelId="{A0498AD0-7006-494F-9603-39BC36A3840F}">
      <dsp:nvSpPr>
        <dsp:cNvPr id="0" name=""/>
        <dsp:cNvSpPr/>
      </dsp:nvSpPr>
      <dsp:spPr>
        <a:xfrm>
          <a:off x="0" y="3620438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14990-DED5-4E5A-9730-421AEAB3675E}">
      <dsp:nvSpPr>
        <dsp:cNvPr id="0" name=""/>
        <dsp:cNvSpPr/>
      </dsp:nvSpPr>
      <dsp:spPr>
        <a:xfrm>
          <a:off x="0" y="3620438"/>
          <a:ext cx="8229600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Tone: confident + curious</a:t>
          </a:r>
        </a:p>
      </dsp:txBody>
      <dsp:txXfrm>
        <a:off x="0" y="3620438"/>
        <a:ext cx="8229600" cy="9049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20E0B-DD0E-4B43-922E-CFB607E2E226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22E1F7-E0E6-479C-BA7F-7DA5D1716672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Matty opens with an unthreatening, grandmotherly style</a:t>
          </a:r>
        </a:p>
      </dsp:txBody>
      <dsp:txXfrm>
        <a:off x="383617" y="1447754"/>
        <a:ext cx="2847502" cy="1768010"/>
      </dsp:txXfrm>
    </dsp:sp>
    <dsp:sp modelId="{3E6016D8-E9C1-4BA6-8C1C-2E3778EC72F2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F88171-548A-49F2-86DF-31782145E2F8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She listens, mirrors wording, and lowers defenses</a:t>
          </a:r>
        </a:p>
      </dsp:txBody>
      <dsp:txXfrm>
        <a:off x="3998355" y="1447754"/>
        <a:ext cx="2847502" cy="1768010"/>
      </dsp:txXfrm>
    </dsp:sp>
    <dsp:sp modelId="{27A6B83A-73FE-454E-B84C-2E2572707FD9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73B579-19CC-4591-B9F0-70FBF7C463E2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When it matters, she pivots to crisp, lawyerly asks</a:t>
          </a:r>
        </a:p>
      </dsp:txBody>
      <dsp:txXfrm>
        <a:off x="7613092" y="1447754"/>
        <a:ext cx="2847502" cy="17680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3BDAF-9B89-4676-ABB2-12122BDC608E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3F056-9F7D-4A65-BD2D-6FEFC3158EE7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Convergence signals empathy → people talk more</a:t>
          </a:r>
        </a:p>
      </dsp:txBody>
      <dsp:txXfrm>
        <a:off x="559800" y="3022743"/>
        <a:ext cx="4320000" cy="720000"/>
      </dsp:txXfrm>
    </dsp:sp>
    <dsp:sp modelId="{7100EA88-6C24-486C-98C0-25AC088B8864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BA308-AAC2-470B-B9D7-8188CA2E7635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Strategic divergence signals authority when presenting fixes</a:t>
          </a:r>
        </a:p>
      </dsp:txBody>
      <dsp:txXfrm>
        <a:off x="5635800" y="3022743"/>
        <a:ext cx="432000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65D72-EA46-4174-8C94-BD087F1F072A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66A30-E214-41D6-949A-434538209E78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A080A-C192-41F5-B8DA-696753B303E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Open with their goals (grants, student success)</a:t>
          </a:r>
        </a:p>
      </dsp:txBody>
      <dsp:txXfrm>
        <a:off x="75768" y="3053169"/>
        <a:ext cx="3093750" cy="720000"/>
      </dsp:txXfrm>
    </dsp:sp>
    <dsp:sp modelId="{E52D93CE-CA1A-4DD1-9056-0C9958741198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F3471-ECCC-498C-BA0E-83AF310CF40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AC1F4-61F6-4582-84F8-663A2A570744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Mirror their jargon: effort, IRB, cost share, subawards</a:t>
          </a:r>
        </a:p>
      </dsp:txBody>
      <dsp:txXfrm>
        <a:off x="3710925" y="3053169"/>
        <a:ext cx="3093750" cy="720000"/>
      </dsp:txXfrm>
    </dsp:sp>
    <dsp:sp modelId="{39880E3C-A922-4D95-8D59-55C42E7D70D0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F02C0-1DA1-468B-BC46-E5E60E87F580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3A06-228C-4BB0-B989-890FCEA38176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Pivot to two plain‑English controls and next step</a:t>
          </a:r>
        </a:p>
      </dsp:txBody>
      <dsp:txXfrm>
        <a:off x="7346081" y="3053169"/>
        <a:ext cx="3093750" cy="720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3E275-97E3-483D-A573-727770D2CDE7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Lead with outcomes they value (time saved, no NCAA hits)</a:t>
          </a:r>
        </a:p>
      </dsp:txBody>
      <dsp:txXfrm>
        <a:off x="2103120" y="1359"/>
        <a:ext cx="8412480" cy="1393787"/>
      </dsp:txXfrm>
    </dsp:sp>
    <dsp:sp modelId="{3328939F-6EF1-403C-8105-6B2F1E21A18B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Lead</a:t>
          </a:r>
        </a:p>
      </dsp:txBody>
      <dsp:txXfrm>
        <a:off x="0" y="1359"/>
        <a:ext cx="2103120" cy="1393787"/>
      </dsp:txXfrm>
    </dsp:sp>
    <dsp:sp modelId="{6BCE6D8F-8CB4-4731-8BF8-ED3CA0690631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Translate to a 2‑bullet control ask</a:t>
          </a:r>
        </a:p>
      </dsp:txBody>
      <dsp:txXfrm>
        <a:off x="2103120" y="1478775"/>
        <a:ext cx="8412480" cy="1393787"/>
      </dsp:txXfrm>
    </dsp:sp>
    <dsp:sp modelId="{1402391A-DA69-49CA-B998-512FBD348853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Translate</a:t>
          </a:r>
        </a:p>
      </dsp:txBody>
      <dsp:txXfrm>
        <a:off x="0" y="1478775"/>
        <a:ext cx="2103120" cy="1393787"/>
      </dsp:txXfrm>
    </dsp:sp>
    <dsp:sp modelId="{D1BF165F-B9AA-49B5-881F-F1F5D1BCB07A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Script: “We’ll cut card recon time so coaches coach.”</a:t>
          </a:r>
        </a:p>
      </dsp:txBody>
      <dsp:txXfrm>
        <a:off x="2103120" y="2956190"/>
        <a:ext cx="8412480" cy="1393787"/>
      </dsp:txXfrm>
    </dsp:sp>
    <dsp:sp modelId="{613A5D40-DF5C-4F29-A579-BCC78454A109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Script</a:t>
          </a:r>
        </a:p>
      </dsp:txBody>
      <dsp:txXfrm>
        <a:off x="0" y="2956190"/>
        <a:ext cx="2103120" cy="13937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82A2B-5FD1-4686-8DD6-8CE891E73C08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C5627-9090-42AB-9ACB-BDF5C10574B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8B59F-FBAD-43CE-8389-816E6437D98D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you present information—what you emphasize or downplay—shapes how others interpret it.</a:t>
          </a:r>
        </a:p>
      </dsp:txBody>
      <dsp:txXfrm>
        <a:off x="1435590" y="531"/>
        <a:ext cx="9080009" cy="1242935"/>
      </dsp:txXfrm>
    </dsp:sp>
    <dsp:sp modelId="{B3BB15CF-1B25-45BB-9A06-DEB45C0CA79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A4F68-2ACD-4BAA-9904-C72C5FB09772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66DBE-3E87-4D2A-BB2F-B9EA28A0A10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Example:</a:t>
          </a:r>
        </a:p>
      </dsp:txBody>
      <dsp:txXfrm>
        <a:off x="1435590" y="1554201"/>
        <a:ext cx="9080009" cy="1242935"/>
      </dsp:txXfrm>
    </dsp:sp>
    <dsp:sp modelId="{037C04D9-3D4A-4D36-851E-C784D6E134B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6C954-BAE7-4BCA-A177-BF1EFDBCEDD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C12B9-5E0D-4A0A-86A8-27001336F954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Instead of saying 'policy violation', an auditor says 'this control helps protect grant eligibility', reframing the issue from punishment to protection.</a:t>
          </a:r>
        </a:p>
      </dsp:txBody>
      <dsp:txXfrm>
        <a:off x="1435590" y="3107870"/>
        <a:ext cx="9080009" cy="1242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AFE05-6134-4EA9-BFD3-A08AD508302A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517DDC-497B-45D5-BAA9-FE302F818965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Evidence chain, hidden witness, 911 call → tight case</a:t>
          </a:r>
        </a:p>
      </dsp:txBody>
      <dsp:txXfrm>
        <a:off x="585701" y="1066737"/>
        <a:ext cx="4337991" cy="2693452"/>
      </dsp:txXfrm>
    </dsp:sp>
    <dsp:sp modelId="{C2B5CE69-C4C6-474F-99B2-8A0D33BD74F6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5742A0-6535-40C0-9EC2-A6374EE501DC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Heavy facts, clear logic, disciplined narrative</a:t>
          </a:r>
        </a:p>
      </dsp:txBody>
      <dsp:txXfrm>
        <a:off x="6092527" y="1066737"/>
        <a:ext cx="4337991" cy="26934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1962C-47B4-4A3B-8E04-4DA7AE1DDAB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DE303-CF08-4F59-9EF9-38623EE3E130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Likeability, humility, confidence on her feet</a:t>
          </a:r>
        </a:p>
      </dsp:txBody>
      <dsp:txXfrm>
        <a:off x="559800" y="3022743"/>
        <a:ext cx="4320000" cy="720000"/>
      </dsp:txXfrm>
    </dsp:sp>
    <dsp:sp modelId="{BE4CF288-7DD0-407F-A6BD-18D3FDB466AC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453D5-C5D7-4A6A-B221-F743A26DB02E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Jury stays open to her arguments</a:t>
          </a:r>
        </a:p>
      </dsp:txBody>
      <dsp:txXfrm>
        <a:off x="5635800" y="3022743"/>
        <a:ext cx="432000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935D6-EB8F-4819-BF4E-80E12EAD099B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978510-F7DD-4844-AE0B-62DBA17790A0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Central first: risk quant, loss scenarios, peer benchmarks</a:t>
          </a:r>
        </a:p>
      </dsp:txBody>
      <dsp:txXfrm>
        <a:off x="585701" y="1066737"/>
        <a:ext cx="4337991" cy="2693452"/>
      </dsp:txXfrm>
    </dsp:sp>
    <dsp:sp modelId="{FE4546F1-1761-4421-9EB9-3B914A17B04D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EB5DE8-9403-4747-BC3F-08B74CC42948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Peripheral support: one‑page cover with 3 wins &amp; a timeline</a:t>
          </a:r>
        </a:p>
      </dsp:txBody>
      <dsp:txXfrm>
        <a:off x="6092527" y="1066737"/>
        <a:ext cx="4337991" cy="26934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A98D9-2C29-44CC-9D72-57993776BC6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E656D-162D-49E6-90DE-B0305E546B4B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BEEBF-6500-4255-9F4F-CEC49EA16EE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Agency: offer choices (A/B), co-author timelines, co-own next steps.</a:t>
          </a:r>
        </a:p>
      </dsp:txBody>
      <dsp:txXfrm>
        <a:off x="1435590" y="531"/>
        <a:ext cx="9080009" cy="1242935"/>
      </dsp:txXfrm>
    </dsp:sp>
    <dsp:sp modelId="{71FAFAFD-BF0C-4BAC-AF0E-77BC8EFF271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9659D-16B8-4EF6-BF34-5DC82E8C411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6B543-E38F-4E31-B898-349D6A69FCD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Empathy: name the tension—validate constraints without conceding risks.</a:t>
          </a:r>
        </a:p>
      </dsp:txBody>
      <dsp:txXfrm>
        <a:off x="1435590" y="1554201"/>
        <a:ext cx="9080009" cy="1242935"/>
      </dsp:txXfrm>
    </dsp:sp>
    <dsp:sp modelId="{56AD105E-FC00-4E0A-85A1-5766F2F9F8D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470A5-E01C-438B-92C2-12E78D3D996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DBA82-9604-41A6-B363-DD0BDFF68C3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Facework: protect status; credit their constraints and wins.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47E4A-2F76-4B56-939B-54F50ED8733E}">
      <dsp:nvSpPr>
        <dsp:cNvPr id="0" name=""/>
        <dsp:cNvSpPr/>
      </dsp:nvSpPr>
      <dsp:spPr>
        <a:xfrm>
          <a:off x="0" y="405332"/>
          <a:ext cx="6172199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- Matty Matlock: underestimated, strategic, emotionally intelligent</a:t>
          </a:r>
        </a:p>
      </dsp:txBody>
      <dsp:txXfrm>
        <a:off x="96638" y="501970"/>
        <a:ext cx="5978923" cy="1786364"/>
      </dsp:txXfrm>
    </dsp:sp>
    <dsp:sp modelId="{D6784A46-D3F9-464C-9AA8-F9F15CEE0C4E}">
      <dsp:nvSpPr>
        <dsp:cNvPr id="0" name=""/>
        <dsp:cNvSpPr/>
      </dsp:nvSpPr>
      <dsp:spPr>
        <a:xfrm>
          <a:off x="0" y="2488652"/>
          <a:ext cx="6172199" cy="197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- Auditors: often overlooked, but can influence through communication</a:t>
          </a:r>
        </a:p>
      </dsp:txBody>
      <dsp:txXfrm>
        <a:off x="96638" y="2585290"/>
        <a:ext cx="5978923" cy="17863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8684A-DF9F-46FB-9C76-BAE8A25EE1A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605E7-BDC8-4BE4-A905-36646E4854D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1C387-ED61-4AA4-BA0A-824183E61B95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People have expectations about how others will communicate. When those expectations are violated—positively or negatively—it affects how they perceive the communicator.</a:t>
          </a:r>
        </a:p>
      </dsp:txBody>
      <dsp:txXfrm>
        <a:off x="1435590" y="531"/>
        <a:ext cx="9080009" cy="1242935"/>
      </dsp:txXfrm>
    </dsp:sp>
    <dsp:sp modelId="{2A97A2C0-CFD8-4BE8-89A8-645A2D619CD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6DD8-CFCE-4D99-B5B7-40AEEF89C28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EFBB3-62D5-4411-B323-3ACFD118DB2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Example:</a:t>
          </a:r>
        </a:p>
      </dsp:txBody>
      <dsp:txXfrm>
        <a:off x="1435590" y="1554201"/>
        <a:ext cx="9080009" cy="1242935"/>
      </dsp:txXfrm>
    </dsp:sp>
    <dsp:sp modelId="{5E9DE1D1-41B7-498A-AA74-7BAAE39E187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91A5E-A7DC-4EE5-B5F2-D8C39E24AC0B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C7F64-DA87-4DB3-A475-7A318E57B72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 auditor opens a meeting with empathy and options instead of rigid compliance language. This unexpected warmth builds trust and shifts perception from 'enforcer' to 'partner'.</a:t>
          </a:r>
        </a:p>
      </dsp:txBody>
      <dsp:txXfrm>
        <a:off x="1435590" y="3107870"/>
        <a:ext cx="9080009" cy="12429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22EBA-7CB7-4A87-912A-56EB2E178CB9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Reciprocity: share a quick win or template first.</a:t>
          </a:r>
        </a:p>
      </dsp:txBody>
      <dsp:txXfrm>
        <a:off x="22940" y="22940"/>
        <a:ext cx="7160195" cy="737360"/>
      </dsp:txXfrm>
    </dsp:sp>
    <dsp:sp modelId="{13F1D0E0-E19B-47E3-9CDD-9DAE9F6ADBDB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Commitment/Consistency: confirm small agreements in writing.</a:t>
          </a:r>
        </a:p>
      </dsp:txBody>
      <dsp:txXfrm>
        <a:off x="627587" y="914964"/>
        <a:ext cx="6937378" cy="737360"/>
      </dsp:txXfrm>
    </dsp:sp>
    <dsp:sp modelId="{DB43614E-F297-429C-AD41-354B700A1B28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Authority + Liking: borrow credible voices; show up human.</a:t>
          </a:r>
        </a:p>
      </dsp:txBody>
      <dsp:txXfrm>
        <a:off x="1232233" y="1806988"/>
        <a:ext cx="6937378" cy="737360"/>
      </dsp:txXfrm>
    </dsp:sp>
    <dsp:sp modelId="{B3BD6576-684B-47E5-A456-F6AD6EE108E6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Social Proof: 'Peer schools solved this with X.'</a:t>
          </a:r>
        </a:p>
      </dsp:txBody>
      <dsp:txXfrm>
        <a:off x="1836880" y="2699012"/>
        <a:ext cx="6937378" cy="737360"/>
      </dsp:txXfrm>
    </dsp:sp>
    <dsp:sp modelId="{C4E9A30B-6B12-4884-8C08-35C067DDECD9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Unity: 'Same team: student success/compliance.'</a:t>
          </a:r>
        </a:p>
      </dsp:txBody>
      <dsp:txXfrm>
        <a:off x="2441527" y="3591037"/>
        <a:ext cx="6937378" cy="737360"/>
      </dsp:txXfrm>
    </dsp:sp>
    <dsp:sp modelId="{F4EE0D80-FEE3-4241-BCC1-5D02A0A4FEB8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7702454" y="572200"/>
        <a:ext cx="280008" cy="383102"/>
      </dsp:txXfrm>
    </dsp:sp>
    <dsp:sp modelId="{53F2F6C4-463A-478B-88AA-474C4F7DC589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8307101" y="1464225"/>
        <a:ext cx="280008" cy="383102"/>
      </dsp:txXfrm>
    </dsp:sp>
    <dsp:sp modelId="{2B6858DE-9583-435E-A1D7-949952BD70F4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8911748" y="2343195"/>
        <a:ext cx="280008" cy="383102"/>
      </dsp:txXfrm>
    </dsp:sp>
    <dsp:sp modelId="{1AF5F97B-BB49-40C3-8FF8-E76AE6F7E59D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9516395" y="3243922"/>
        <a:ext cx="280008" cy="3831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0007B-994D-4917-BC97-A0823E5926B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4BA59-0657-4588-A4E2-B774EC91EC98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AEF30-68A7-4137-9996-0DE86DFEB5F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Persuasion is driven by principles like reciprocity, authority, consistency, liking, scarcity, and social proof.</a:t>
          </a:r>
        </a:p>
      </dsp:txBody>
      <dsp:txXfrm>
        <a:off x="1435590" y="531"/>
        <a:ext cx="9080009" cy="1242935"/>
      </dsp:txXfrm>
    </dsp:sp>
    <dsp:sp modelId="{7D4FF295-FA42-412A-B582-26A636E46F8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A739-B6E1-46EC-B5E6-504CB7834CC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A765D-B582-49E2-9081-79467B6530F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Example:</a:t>
          </a:r>
        </a:p>
      </dsp:txBody>
      <dsp:txXfrm>
        <a:off x="1435590" y="1554201"/>
        <a:ext cx="9080009" cy="1242935"/>
      </dsp:txXfrm>
    </dsp:sp>
    <dsp:sp modelId="{5D07A7FE-0F9A-4549-84C6-22C9FA38110B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20279-7250-481D-AEC3-3E475C67498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428F2-689D-4BD3-A9C9-C9A907244E0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 auditor builds rapport (liking), cites policy (authority), and shows peer adoption (social proof) to encourage compliance with a new control.</a:t>
          </a:r>
        </a:p>
      </dsp:txBody>
      <dsp:txXfrm>
        <a:off x="1435590" y="3107870"/>
        <a:ext cx="9080009" cy="12429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33741-AFD8-473E-B3E0-6388FC3B055C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7D8A1-58C2-4F01-A256-BAE3A181F7A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33001-C95C-4E54-91E1-89082C862987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S: Signal attention (nonverbal, brief encouragers).</a:t>
          </a:r>
        </a:p>
      </dsp:txBody>
      <dsp:txXfrm>
        <a:off x="1057183" y="1805"/>
        <a:ext cx="9458416" cy="915310"/>
      </dsp:txXfrm>
    </dsp:sp>
    <dsp:sp modelId="{1B162F3C-1CC4-4DDE-947D-D5352FC588C5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BD704-C4BD-4DA3-B47D-AE309E68EE4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8D95C-A5A0-4BCD-A097-076BE89F26BA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O: Open probes (What would success look like for you?).</a:t>
          </a:r>
        </a:p>
      </dsp:txBody>
      <dsp:txXfrm>
        <a:off x="1057183" y="1145944"/>
        <a:ext cx="9458416" cy="915310"/>
      </dsp:txXfrm>
    </dsp:sp>
    <dsp:sp modelId="{E5953A7E-3D55-4C8A-9EA6-2BD9EC662E56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C6FFE-7E26-4C93-B3DC-001BA656EE31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84B2A-059B-421B-A256-8C324AEB1D53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A: Acknowledge/reflect (So the concern is X, not Y).</a:t>
          </a:r>
        </a:p>
      </dsp:txBody>
      <dsp:txXfrm>
        <a:off x="1057183" y="2290082"/>
        <a:ext cx="9458416" cy="915310"/>
      </dsp:txXfrm>
    </dsp:sp>
    <dsp:sp modelId="{9059C53D-B568-4F6F-91A4-392DF61A1CF1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4C56F-0B65-4DB6-8D3C-6870084664C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22123-B1F0-459F-9D7B-E4FE18EDE39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R: Recap/route (Here’s what I heard; options A/B/C).</a:t>
          </a:r>
        </a:p>
      </dsp:txBody>
      <dsp:txXfrm>
        <a:off x="1057183" y="3434221"/>
        <a:ext cx="9458416" cy="91531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50D6-C6E4-4181-8B55-EF5F81CF89C0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FC80-FC13-46AB-82AA-C1E3A924188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B697E-3333-4D48-A4DD-BBEF0FF377C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Central route (data-first): CFO, Controller—lead with tables and controls map.</a:t>
          </a:r>
        </a:p>
      </dsp:txBody>
      <dsp:txXfrm>
        <a:off x="1435590" y="531"/>
        <a:ext cx="9080009" cy="1242935"/>
      </dsp:txXfrm>
    </dsp:sp>
    <dsp:sp modelId="{BA3F0D95-7F25-4DDA-8EFD-F68145774BD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3A5BE-5BED-4A98-948F-881CF85A3F8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A2B1F-7D29-4B13-B44E-668DCD424305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Peripheral route (story-first): Coach, Dean—lead with mission/athlete safety, peer examples.</a:t>
          </a:r>
        </a:p>
      </dsp:txBody>
      <dsp:txXfrm>
        <a:off x="1435590" y="1554201"/>
        <a:ext cx="9080009" cy="1242935"/>
      </dsp:txXfrm>
    </dsp:sp>
    <dsp:sp modelId="{0FEE3325-A003-4CDA-8AD0-F4FBCB6D8A9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09231-5F17-4190-A492-8C347E686E1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174D7-0F00-4419-BD0B-66E419617AB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Blend when in doubt: one chart + one story.</a:t>
          </a:r>
        </a:p>
      </dsp:txBody>
      <dsp:txXfrm>
        <a:off x="1435590" y="3107870"/>
        <a:ext cx="9080009" cy="12429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CF05B-F6C3-4CC7-AA0F-349AF46B1DB2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Translate risk language into mission language (students, research integrity, athletes’ welfare).</a:t>
          </a:r>
        </a:p>
      </dsp:txBody>
      <dsp:txXfrm>
        <a:off x="2103120" y="1359"/>
        <a:ext cx="8412480" cy="1393787"/>
      </dsp:txXfrm>
    </dsp:sp>
    <dsp:sp modelId="{A9A72244-8549-4B1A-B1C4-1F0F43E5FA66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Translate</a:t>
          </a:r>
        </a:p>
      </dsp:txBody>
      <dsp:txXfrm>
        <a:off x="0" y="1359"/>
        <a:ext cx="2103120" cy="1393787"/>
      </dsp:txXfrm>
    </dsp:sp>
    <dsp:sp modelId="{F2C32297-22BF-4160-AE68-5EDC026DD1C4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Convert 'no' to 'yes-if' (conditions under which it can work).</a:t>
          </a:r>
        </a:p>
      </dsp:txBody>
      <dsp:txXfrm>
        <a:off x="2103120" y="1478775"/>
        <a:ext cx="8412480" cy="1393787"/>
      </dsp:txXfrm>
    </dsp:sp>
    <dsp:sp modelId="{376F584B-69F6-48AC-830D-9B24EF0996E6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Convert</a:t>
          </a:r>
        </a:p>
      </dsp:txBody>
      <dsp:txXfrm>
        <a:off x="0" y="1478775"/>
        <a:ext cx="2103120" cy="1393787"/>
      </dsp:txXfrm>
    </dsp:sp>
    <dsp:sp modelId="{97EA439A-BF67-43F6-A18E-2E50B8A834E3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Close with a clear, shared next step.</a:t>
          </a:r>
        </a:p>
      </dsp:txBody>
      <dsp:txXfrm>
        <a:off x="2103120" y="2956190"/>
        <a:ext cx="8412480" cy="1393787"/>
      </dsp:txXfrm>
    </dsp:sp>
    <dsp:sp modelId="{1A7036BE-18B7-426B-8AD4-C6E764B634DC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Close</a:t>
          </a:r>
        </a:p>
      </dsp:txBody>
      <dsp:txXfrm>
        <a:off x="0" y="2956190"/>
        <a:ext cx="2103120" cy="139378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22597-5C82-48E3-BDC3-437281F8E34F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64461-99A9-4B3C-9E2A-8DCF57806A0E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E316F-966F-4378-89E6-AF6447F64FA3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Invest in high-leverage relationships; maintain fairness.</a:t>
          </a:r>
        </a:p>
      </dsp:txBody>
      <dsp:txXfrm>
        <a:off x="75768" y="3053169"/>
        <a:ext cx="3093750" cy="720000"/>
      </dsp:txXfrm>
    </dsp:sp>
    <dsp:sp modelId="{237A6CC4-8E55-4120-AC9D-D59B7061F5DE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B49B3-D46F-4D93-8F84-FB9C738BC4B2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28709-4354-480C-97F7-4905652B7040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Serve stakeholders’ legitimate aims without surrendering independence.</a:t>
          </a:r>
        </a:p>
      </dsp:txBody>
      <dsp:txXfrm>
        <a:off x="3710925" y="3053169"/>
        <a:ext cx="3093750" cy="720000"/>
      </dsp:txXfrm>
    </dsp:sp>
    <dsp:sp modelId="{4E1667E0-40C8-4225-9EE0-B30FDD92AD69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95B3B-FCE8-48A0-BF8F-1C8449F9DA39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86DA7-0B15-4F54-8E0A-B0B4B524C41E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Use relational equity to speed decisions post-report.</a:t>
          </a:r>
        </a:p>
      </dsp:txBody>
      <dsp:txXfrm>
        <a:off x="7346081" y="3053169"/>
        <a:ext cx="309375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92AB4-8D73-42AB-A5AC-739D6AD3C145}">
      <dsp:nvSpPr>
        <dsp:cNvPr id="0" name=""/>
        <dsp:cNvSpPr/>
      </dsp:nvSpPr>
      <dsp:spPr>
        <a:xfrm>
          <a:off x="1283" y="1424738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Concerns: autonomy, timelines, sponsor nuance.</a:t>
          </a:r>
        </a:p>
      </dsp:txBody>
      <dsp:txXfrm>
        <a:off x="45271" y="1468726"/>
        <a:ext cx="2915747" cy="1413885"/>
      </dsp:txXfrm>
    </dsp:sp>
    <dsp:sp modelId="{2DDB4514-52A4-41F3-952E-DABD5E7854F1}">
      <dsp:nvSpPr>
        <dsp:cNvPr id="0" name=""/>
        <dsp:cNvSpPr/>
      </dsp:nvSpPr>
      <dsp:spPr>
        <a:xfrm>
          <a:off x="3755938" y="1424738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Accommodate: slower pace; cite sponsor guidance; A/B compliant paths.</a:t>
          </a:r>
        </a:p>
      </dsp:txBody>
      <dsp:txXfrm>
        <a:off x="3799926" y="1468726"/>
        <a:ext cx="2915747" cy="1413885"/>
      </dsp:txXfrm>
    </dsp:sp>
    <dsp:sp modelId="{2981CB2E-0883-47B4-9613-D8BA902CAB1F}">
      <dsp:nvSpPr>
        <dsp:cNvPr id="0" name=""/>
        <dsp:cNvSpPr/>
      </dsp:nvSpPr>
      <dsp:spPr>
        <a:xfrm>
          <a:off x="7510592" y="1424738"/>
          <a:ext cx="3003723" cy="1501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Script: 'With your R01 deadline, here are two compliant options. Which preserves milestones best?'</a:t>
          </a:r>
        </a:p>
      </dsp:txBody>
      <dsp:txXfrm>
        <a:off x="7554580" y="1468726"/>
        <a:ext cx="2915747" cy="141388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D98C-FC1C-4B86-98B8-708151B08BC9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5C811-CE1E-4B2C-A470-C5F2A1DC6D4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77966-67E3-49D1-A628-34AD09B693B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Concerns: reputational risk, speed, optics.</a:t>
          </a:r>
        </a:p>
      </dsp:txBody>
      <dsp:txXfrm>
        <a:off x="1435590" y="531"/>
        <a:ext cx="9080009" cy="1242935"/>
      </dsp:txXfrm>
    </dsp:sp>
    <dsp:sp modelId="{F8C79C3B-07BF-4798-A82B-4E1C3D2CBF0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96D70-B07B-4E2C-B4F0-7B2607C8CD58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AD391-77FE-4F58-8587-56A68EB1009F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Accommodate: one-pager; heat map; clear decision asks.</a:t>
          </a:r>
        </a:p>
      </dsp:txBody>
      <dsp:txXfrm>
        <a:off x="1435590" y="1554201"/>
        <a:ext cx="9080009" cy="1242935"/>
      </dsp:txXfrm>
    </dsp:sp>
    <dsp:sp modelId="{1C832743-952E-4B03-A22F-2A57FD75D8F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43860-E525-4CF3-AB7B-DC5BB90D7EAF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F5E0B-7D19-4B29-88D1-970168512B4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Script: 'Two paths: low cost/medium risk vs. moderate cost/low risk—preference?'</a:t>
          </a:r>
        </a:p>
      </dsp:txBody>
      <dsp:txXfrm>
        <a:off x="1435590" y="3107870"/>
        <a:ext cx="9080009" cy="124293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EB383-7CDE-491B-A0FC-5BB111791E2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157B3-B2A9-4B31-B912-062297361AE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C523D-B592-4965-9F89-753C40DC7A04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Concerns: recruiting windows, eligibility, urgency.</a:t>
          </a:r>
        </a:p>
      </dsp:txBody>
      <dsp:txXfrm>
        <a:off x="1435590" y="531"/>
        <a:ext cx="9080009" cy="1242935"/>
      </dsp:txXfrm>
    </dsp:sp>
    <dsp:sp modelId="{64E1F7EE-517D-49E2-840F-9E3294DDDDB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8BAFA-A233-44C2-8473-968437B5E55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546C8-B316-469D-9685-87DCF9B602B7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Accommodate: BLUF (BOTTO LINE UP FRONT) first; safety &amp; eligibility framing; 15-minute huddles.</a:t>
          </a:r>
        </a:p>
      </dsp:txBody>
      <dsp:txXfrm>
        <a:off x="1435590" y="1554201"/>
        <a:ext cx="9080009" cy="1242935"/>
      </dsp:txXfrm>
    </dsp:sp>
    <dsp:sp modelId="{2EDEDABF-BE48-467B-A7BB-8E422F9D51E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CBB1A-4C4E-49FF-B7B5-5CCA3D631DF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8EE9C-E677-4074-ACA7-FA8B3AF7F99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Script: 'To keep athletes eligible, here’s a 3-step fix that won’t touch practice time.'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04146-F8FD-4DEC-90F7-6F60BBEF48C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2DFA1-5106-41B3-B33B-9F9786DD76F5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Expectancy Violations Theory</a:t>
          </a:r>
        </a:p>
      </dsp:txBody>
      <dsp:txXfrm>
        <a:off x="0" y="531"/>
        <a:ext cx="10515600" cy="870055"/>
      </dsp:txXfrm>
    </dsp:sp>
    <dsp:sp modelId="{9A1A1442-B629-48FE-86B6-A85FF8807136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4E81A-0BCE-4DCB-9333-10CB71276107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Impression Management</a:t>
          </a:r>
        </a:p>
      </dsp:txBody>
      <dsp:txXfrm>
        <a:off x="0" y="870586"/>
        <a:ext cx="10515600" cy="870055"/>
      </dsp:txXfrm>
    </dsp:sp>
    <dsp:sp modelId="{CB4B99D3-6C9C-48B3-B99D-C750F89219D4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34272-1111-4932-96BC-484BDF6230DE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Framing Theory</a:t>
          </a:r>
        </a:p>
      </dsp:txBody>
      <dsp:txXfrm>
        <a:off x="0" y="1740641"/>
        <a:ext cx="10515600" cy="870055"/>
      </dsp:txXfrm>
    </dsp:sp>
    <dsp:sp modelId="{0D04B492-47D6-47EF-9BC0-A38EBC4CF55A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5E8EE-5D99-4F07-B6C1-9C5F4F4ABBCA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Elaboration Likelihood Model</a:t>
          </a:r>
        </a:p>
      </dsp:txBody>
      <dsp:txXfrm>
        <a:off x="0" y="2610696"/>
        <a:ext cx="10515600" cy="870055"/>
      </dsp:txXfrm>
    </dsp:sp>
    <dsp:sp modelId="{BDC46C53-0578-4C79-8B05-BD9B1BD2E90A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D5D51-9D15-4698-88A4-563BFACB727B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Communication Accommodation Theory</a:t>
          </a:r>
        </a:p>
      </dsp:txBody>
      <dsp:txXfrm>
        <a:off x="0" y="3480751"/>
        <a:ext cx="10515600" cy="87005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B3E78-7E5E-4A90-A8CB-394175CB556E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Pick one tough stakeholder.</a:t>
          </a:r>
        </a:p>
      </dsp:txBody>
      <dsp:txXfrm>
        <a:off x="38234" y="38234"/>
        <a:ext cx="7529629" cy="1228933"/>
      </dsp:txXfrm>
    </dsp:sp>
    <dsp:sp modelId="{09C5FEAC-DC40-42FE-80A6-1E1B33EEF5C7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Use the prep card + S.O.A.R.; send a BLUF summary email.</a:t>
          </a:r>
        </a:p>
      </dsp:txBody>
      <dsp:txXfrm>
        <a:off x="826903" y="1561202"/>
        <a:ext cx="7224611" cy="1228933"/>
      </dsp:txXfrm>
    </dsp:sp>
    <dsp:sp modelId="{71542F87-6147-42BD-8B38-A2901AB711B7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Track a signal: trust, speed, or clarity improved?</a:t>
          </a:r>
        </a:p>
      </dsp:txBody>
      <dsp:txXfrm>
        <a:off x="1615573" y="3084170"/>
        <a:ext cx="7224611" cy="1228933"/>
      </dsp:txXfrm>
    </dsp:sp>
    <dsp:sp modelId="{B9A79FF1-3EA2-45F0-8B96-1B9F90DDEFF2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280664" y="989929"/>
        <a:ext cx="466680" cy="638504"/>
      </dsp:txXfrm>
    </dsp:sp>
    <dsp:sp modelId="{DD777E14-AB03-4435-83C2-4705093DEAB3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9069334" y="2504195"/>
        <a:ext cx="466680" cy="63850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C419-11D5-4DF8-9CC2-2BBA4E0BF684}">
      <dsp:nvSpPr>
        <dsp:cNvPr id="0" name=""/>
        <dsp:cNvSpPr/>
      </dsp:nvSpPr>
      <dsp:spPr>
        <a:xfrm>
          <a:off x="0" y="109966"/>
          <a:ext cx="10515600" cy="463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🚩 Signals You're Over-Accommodating:</a:t>
          </a:r>
        </a:p>
      </dsp:txBody>
      <dsp:txXfrm>
        <a:off x="22617" y="132583"/>
        <a:ext cx="10470366" cy="418086"/>
      </dsp:txXfrm>
    </dsp:sp>
    <dsp:sp modelId="{01600805-071C-4C72-9F07-83F8E9FD24E0}">
      <dsp:nvSpPr>
        <dsp:cNvPr id="0" name=""/>
        <dsp:cNvSpPr/>
      </dsp:nvSpPr>
      <dsp:spPr>
        <a:xfrm>
          <a:off x="0" y="573286"/>
          <a:ext cx="105156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Re-explaining after accurate paraphrasing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Avoiding precise terms, making controls vague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Using overly casual or cutesy tone</a:t>
          </a:r>
        </a:p>
      </dsp:txBody>
      <dsp:txXfrm>
        <a:off x="0" y="573286"/>
        <a:ext cx="10515600" cy="726570"/>
      </dsp:txXfrm>
    </dsp:sp>
    <dsp:sp modelId="{0977FE70-A739-4C94-950E-FA49F4C0B666}">
      <dsp:nvSpPr>
        <dsp:cNvPr id="0" name=""/>
        <dsp:cNvSpPr/>
      </dsp:nvSpPr>
      <dsp:spPr>
        <a:xfrm>
          <a:off x="0" y="1299856"/>
          <a:ext cx="10515600" cy="463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🛠️ Fixes: How to Right-Size Communication:</a:t>
          </a:r>
        </a:p>
      </dsp:txBody>
      <dsp:txXfrm>
        <a:off x="22617" y="1322473"/>
        <a:ext cx="10470366" cy="418086"/>
      </dsp:txXfrm>
    </dsp:sp>
    <dsp:sp modelId="{8F85AD59-DB2C-4454-8712-A8516D9AD6D5}">
      <dsp:nvSpPr>
        <dsp:cNvPr id="0" name=""/>
        <dsp:cNvSpPr/>
      </dsp:nvSpPr>
      <dsp:spPr>
        <a:xfrm>
          <a:off x="0" y="1763176"/>
          <a:ext cx="10515600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Calibrate: “Quick check—how deep should we go on AppWorx details?”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Teach-back: “Could you walk me through your approval steps?”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Name standards plainly: “Uniform Guidance requires a second review.”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Critique process, not people</a:t>
          </a:r>
        </a:p>
      </dsp:txBody>
      <dsp:txXfrm>
        <a:off x="0" y="1763176"/>
        <a:ext cx="10515600" cy="968760"/>
      </dsp:txXfrm>
    </dsp:sp>
    <dsp:sp modelId="{A0139EEE-AE18-404D-8AE6-464BFEE40728}">
      <dsp:nvSpPr>
        <dsp:cNvPr id="0" name=""/>
        <dsp:cNvSpPr/>
      </dsp:nvSpPr>
      <dsp:spPr>
        <a:xfrm>
          <a:off x="0" y="2731936"/>
          <a:ext cx="10515600" cy="463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🎓 Higher-Ed Audit Example:</a:t>
          </a:r>
        </a:p>
      </dsp:txBody>
      <dsp:txXfrm>
        <a:off x="22617" y="2754553"/>
        <a:ext cx="10470366" cy="418086"/>
      </dsp:txXfrm>
    </dsp:sp>
    <dsp:sp modelId="{B66C0DE7-CBA9-4108-878E-EE4A1B389A21}">
      <dsp:nvSpPr>
        <dsp:cNvPr id="0" name=""/>
        <dsp:cNvSpPr/>
      </dsp:nvSpPr>
      <dsp:spPr>
        <a:xfrm>
          <a:off x="0" y="3247096"/>
          <a:ext cx="10515600" cy="463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Faculty Department Admins:</a:t>
          </a:r>
        </a:p>
      </dsp:txBody>
      <dsp:txXfrm>
        <a:off x="22617" y="3269713"/>
        <a:ext cx="10470366" cy="418086"/>
      </dsp:txXfrm>
    </dsp:sp>
    <dsp:sp modelId="{32D49FF7-D45A-4312-BFBF-7A1960BE2F67}">
      <dsp:nvSpPr>
        <dsp:cNvPr id="0" name=""/>
        <dsp:cNvSpPr/>
      </dsp:nvSpPr>
      <dsp:spPr>
        <a:xfrm>
          <a:off x="0" y="3710416"/>
          <a:ext cx="10515600" cy="530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❌ “I’ll skip the policy talk; it’s probably confusing.”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- ✅ “Two quick policy points matter here—5 minutes max—then we’ll jump to your process.”</a:t>
          </a:r>
        </a:p>
      </dsp:txBody>
      <dsp:txXfrm>
        <a:off x="0" y="3710416"/>
        <a:ext cx="10515600" cy="5309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078CB-9494-4364-91B8-4EFF896D7A0E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E1CF1-C49A-4DA9-9D30-EB3970D3B70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2697B-4D37-43D6-90A5-6A7ABA49896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People process information in two ways: central route (logical, data-driven) and peripheral route (emotional, story-driven).</a:t>
          </a:r>
        </a:p>
      </dsp:txBody>
      <dsp:txXfrm>
        <a:off x="1435590" y="531"/>
        <a:ext cx="9080009" cy="1242935"/>
      </dsp:txXfrm>
    </dsp:sp>
    <dsp:sp modelId="{6CF85940-0883-46DD-9EC7-960F7EE2C92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75B11-7EF9-4147-B19C-C499A9F369F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95939-38DE-4945-BED0-18983FABD92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Example:</a:t>
          </a:r>
        </a:p>
      </dsp:txBody>
      <dsp:txXfrm>
        <a:off x="1435590" y="1554201"/>
        <a:ext cx="9080009" cy="1242935"/>
      </dsp:txXfrm>
    </dsp:sp>
    <dsp:sp modelId="{B31775BF-CB01-4BBE-B121-709252F6B25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7A0D1-8DC5-487E-BF5B-622917FD801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76E22-3463-4436-A87A-7026A98C1FE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CFO prefers spreadsheets and risk maps (central route), while a Dean responds better to peer comparisons and student impact stories (peripheral route).</a:t>
          </a:r>
        </a:p>
      </dsp:txBody>
      <dsp:txXfrm>
        <a:off x="1435590" y="3107870"/>
        <a:ext cx="9080009" cy="124293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BE5EC-559A-4A7C-929E-B7207E8A9170}">
      <dsp:nvSpPr>
        <dsp:cNvPr id="0" name=""/>
        <dsp:cNvSpPr/>
      </dsp:nvSpPr>
      <dsp:spPr>
        <a:xfrm>
          <a:off x="0" y="4292"/>
          <a:ext cx="6172199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BLUF email: Risk • Impact • Ask (+ one attachment).</a:t>
          </a:r>
        </a:p>
      </dsp:txBody>
      <dsp:txXfrm>
        <a:off x="56315" y="60607"/>
        <a:ext cx="6059569" cy="1040990"/>
      </dsp:txXfrm>
    </dsp:sp>
    <dsp:sp modelId="{FE8CACC1-B815-47AE-8E4E-FD438CA84365}">
      <dsp:nvSpPr>
        <dsp:cNvPr id="0" name=""/>
        <dsp:cNvSpPr/>
      </dsp:nvSpPr>
      <dsp:spPr>
        <a:xfrm>
          <a:off x="0" y="1241432"/>
          <a:ext cx="6172199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SBI feedback: Situation – Behavior – Impact – Ask.</a:t>
          </a:r>
        </a:p>
      </dsp:txBody>
      <dsp:txXfrm>
        <a:off x="56315" y="1297747"/>
        <a:ext cx="6059569" cy="1040990"/>
      </dsp:txXfrm>
    </dsp:sp>
    <dsp:sp modelId="{6136426F-9092-4EC2-8121-29362D5CE0BD}">
      <dsp:nvSpPr>
        <dsp:cNvPr id="0" name=""/>
        <dsp:cNvSpPr/>
      </dsp:nvSpPr>
      <dsp:spPr>
        <a:xfrm>
          <a:off x="0" y="2478572"/>
          <a:ext cx="6172199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Yes-if clause: 'Yes, if we add X control by Y date.'</a:t>
          </a:r>
        </a:p>
      </dsp:txBody>
      <dsp:txXfrm>
        <a:off x="56315" y="2534887"/>
        <a:ext cx="6059569" cy="1040990"/>
      </dsp:txXfrm>
    </dsp:sp>
    <dsp:sp modelId="{14111259-C90A-4B02-BAF0-C0070599E599}">
      <dsp:nvSpPr>
        <dsp:cNvPr id="0" name=""/>
        <dsp:cNvSpPr/>
      </dsp:nvSpPr>
      <dsp:spPr>
        <a:xfrm>
          <a:off x="0" y="3715712"/>
          <a:ext cx="6172199" cy="1153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Meeting close: 'I heard A/B/C; next steps: me (X), you (Y), by (Z).'</a:t>
          </a:r>
        </a:p>
      </dsp:txBody>
      <dsp:txXfrm>
        <a:off x="56315" y="3772027"/>
        <a:ext cx="6059569" cy="104099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B8214-6CE1-4A7F-80D9-3A0DDB74254C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F7E65-81C2-4911-A026-618C36FE612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D537E-3664-4941-BC64-F78F3A85916B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Converge thoughtfully: jargon, pace, channel, visuals.</a:t>
          </a:r>
        </a:p>
      </dsp:txBody>
      <dsp:txXfrm>
        <a:off x="1435590" y="531"/>
        <a:ext cx="9080009" cy="1242935"/>
      </dsp:txXfrm>
    </dsp:sp>
    <dsp:sp modelId="{62C904B7-1205-41BD-BE42-96375D8111EC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D1291-8C70-4DD4-A798-8FA529DDBCA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B9581-10FA-4EF4-BC6F-95C13B7A131B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Avoid over-accommodation: don’t talk down or over-translate.</a:t>
          </a:r>
        </a:p>
      </dsp:txBody>
      <dsp:txXfrm>
        <a:off x="1435590" y="1554201"/>
        <a:ext cx="9080009" cy="1242935"/>
      </dsp:txXfrm>
    </dsp:sp>
    <dsp:sp modelId="{069C5750-B7B0-4BB8-AFF1-2F3F4AA4229D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28818-AB9D-4483-95ED-48C4EC62020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8DE77-0E67-4296-94A0-974DF47DE47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Map needs: time, face-saving, data depth, decision style.</a:t>
          </a:r>
        </a:p>
      </dsp:txBody>
      <dsp:txXfrm>
        <a:off x="1435590" y="3107870"/>
        <a:ext cx="9080009" cy="1242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70C2E-01A0-4C13-9DAF-1E1E011DD4CF}">
      <dsp:nvSpPr>
        <dsp:cNvPr id="0" name=""/>
        <dsp:cNvSpPr/>
      </dsp:nvSpPr>
      <dsp:spPr>
        <a:xfrm>
          <a:off x="0" y="37268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Cialdini’s Principles of Persuasion</a:t>
          </a:r>
        </a:p>
      </dsp:txBody>
      <dsp:txXfrm>
        <a:off x="47976" y="85244"/>
        <a:ext cx="10419648" cy="886848"/>
      </dsp:txXfrm>
    </dsp:sp>
    <dsp:sp modelId="{5845FFEF-740C-41F2-85E3-8401D676F123}">
      <dsp:nvSpPr>
        <dsp:cNvPr id="0" name=""/>
        <dsp:cNvSpPr/>
      </dsp:nvSpPr>
      <dsp:spPr>
        <a:xfrm>
          <a:off x="0" y="1135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Transformational &amp; Servant Leadership</a:t>
          </a:r>
        </a:p>
      </dsp:txBody>
      <dsp:txXfrm>
        <a:off x="47976" y="1183245"/>
        <a:ext cx="10419648" cy="886848"/>
      </dsp:txXfrm>
    </dsp:sp>
    <dsp:sp modelId="{F593A18C-9E6C-4197-80D1-601A8C1C7B5A}">
      <dsp:nvSpPr>
        <dsp:cNvPr id="0" name=""/>
        <dsp:cNvSpPr/>
      </dsp:nvSpPr>
      <dsp:spPr>
        <a:xfrm>
          <a:off x="0" y="2233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Tuckman’s Team Development Model</a:t>
          </a:r>
        </a:p>
      </dsp:txBody>
      <dsp:txXfrm>
        <a:off x="47976" y="2281245"/>
        <a:ext cx="10419648" cy="886848"/>
      </dsp:txXfrm>
    </dsp:sp>
    <dsp:sp modelId="{8CEDA5A2-CF60-4823-A87C-75400C803512}">
      <dsp:nvSpPr>
        <dsp:cNvPr id="0" name=""/>
        <dsp:cNvSpPr/>
      </dsp:nvSpPr>
      <dsp:spPr>
        <a:xfrm>
          <a:off x="0" y="3331269"/>
          <a:ext cx="10515600" cy="98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- Leader-Member Exchange (LMX) Theory</a:t>
          </a:r>
        </a:p>
      </dsp:txBody>
      <dsp:txXfrm>
        <a:off x="47976" y="3379245"/>
        <a:ext cx="10419648" cy="886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286B0-3583-4F87-B548-3FEFD28D6198}">
      <dsp:nvSpPr>
        <dsp:cNvPr id="0" name=""/>
        <dsp:cNvSpPr/>
      </dsp:nvSpPr>
      <dsp:spPr>
        <a:xfrm>
          <a:off x="8879" y="839512"/>
          <a:ext cx="2141589" cy="64247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Get in</a:t>
          </a:r>
        </a:p>
      </dsp:txBody>
      <dsp:txXfrm>
        <a:off x="201622" y="839512"/>
        <a:ext cx="1756103" cy="642476"/>
      </dsp:txXfrm>
    </dsp:sp>
    <dsp:sp modelId="{13CACE8B-C113-467F-A10B-DC4D1A97C692}">
      <dsp:nvSpPr>
        <dsp:cNvPr id="0" name=""/>
        <dsp:cNvSpPr/>
      </dsp:nvSpPr>
      <dsp:spPr>
        <a:xfrm>
          <a:off x="8879" y="1481989"/>
          <a:ext cx="1948846" cy="20298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Get in the Room – Impression Management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Communication Accommodation Theory</a:t>
          </a:r>
        </a:p>
      </dsp:txBody>
      <dsp:txXfrm>
        <a:off x="8879" y="1481989"/>
        <a:ext cx="1948846" cy="2029836"/>
      </dsp:txXfrm>
    </dsp:sp>
    <dsp:sp modelId="{7E6066F1-7FA3-478E-9963-369C22EB2F33}">
      <dsp:nvSpPr>
        <dsp:cNvPr id="0" name=""/>
        <dsp:cNvSpPr/>
      </dsp:nvSpPr>
      <dsp:spPr>
        <a:xfrm>
          <a:off x="2097942" y="839512"/>
          <a:ext cx="2141589" cy="64247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Build</a:t>
          </a:r>
        </a:p>
      </dsp:txBody>
      <dsp:txXfrm>
        <a:off x="2290685" y="839512"/>
        <a:ext cx="1756103" cy="642476"/>
      </dsp:txXfrm>
    </dsp:sp>
    <dsp:sp modelId="{0EAA6176-CD7D-46F1-AC87-FE2C291C9B63}">
      <dsp:nvSpPr>
        <dsp:cNvPr id="0" name=""/>
        <dsp:cNvSpPr/>
      </dsp:nvSpPr>
      <dsp:spPr>
        <a:xfrm>
          <a:off x="2097942" y="1481989"/>
          <a:ext cx="1948846" cy="20298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 Trust – Social Penetration</a:t>
          </a:r>
        </a:p>
      </dsp:txBody>
      <dsp:txXfrm>
        <a:off x="2097942" y="1481989"/>
        <a:ext cx="1948846" cy="2029836"/>
      </dsp:txXfrm>
    </dsp:sp>
    <dsp:sp modelId="{913F0864-1A9C-4271-82BB-AFBE19C16206}">
      <dsp:nvSpPr>
        <dsp:cNvPr id="0" name=""/>
        <dsp:cNvSpPr/>
      </dsp:nvSpPr>
      <dsp:spPr>
        <a:xfrm>
          <a:off x="4187005" y="839512"/>
          <a:ext cx="2141589" cy="64247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Navigate</a:t>
          </a:r>
        </a:p>
      </dsp:txBody>
      <dsp:txXfrm>
        <a:off x="4379748" y="839512"/>
        <a:ext cx="1756103" cy="642476"/>
      </dsp:txXfrm>
    </dsp:sp>
    <dsp:sp modelId="{DB5DF6ED-6CA0-4FB9-8C1D-FBA225F080F4}">
      <dsp:nvSpPr>
        <dsp:cNvPr id="0" name=""/>
        <dsp:cNvSpPr/>
      </dsp:nvSpPr>
      <dsp:spPr>
        <a:xfrm>
          <a:off x="4187005" y="1481989"/>
          <a:ext cx="1948846" cy="20298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Navigate Conflict – ELM &amp; Servant Leadership</a:t>
          </a:r>
        </a:p>
      </dsp:txBody>
      <dsp:txXfrm>
        <a:off x="4187005" y="1481989"/>
        <a:ext cx="1948846" cy="2029836"/>
      </dsp:txXfrm>
    </dsp:sp>
    <dsp:sp modelId="{34B8F7AE-26B6-4FA2-8CDD-E2FA587FC63E}">
      <dsp:nvSpPr>
        <dsp:cNvPr id="0" name=""/>
        <dsp:cNvSpPr/>
      </dsp:nvSpPr>
      <dsp:spPr>
        <a:xfrm>
          <a:off x="6276068" y="839512"/>
          <a:ext cx="2141589" cy="64247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Prove</a:t>
          </a:r>
        </a:p>
      </dsp:txBody>
      <dsp:txXfrm>
        <a:off x="6468811" y="839512"/>
        <a:ext cx="1756103" cy="642476"/>
      </dsp:txXfrm>
    </dsp:sp>
    <dsp:sp modelId="{30D0F4ED-5BED-4127-B190-E6F069104F43}">
      <dsp:nvSpPr>
        <dsp:cNvPr id="0" name=""/>
        <dsp:cNvSpPr/>
      </dsp:nvSpPr>
      <dsp:spPr>
        <a:xfrm>
          <a:off x="6276068" y="1481989"/>
          <a:ext cx="1948846" cy="20298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Prove Value – LMX &amp; Team Development</a:t>
          </a:r>
        </a:p>
      </dsp:txBody>
      <dsp:txXfrm>
        <a:off x="6276068" y="1481989"/>
        <a:ext cx="1948846" cy="2029836"/>
      </dsp:txXfrm>
    </dsp:sp>
    <dsp:sp modelId="{9126F049-7B81-464E-9DDA-D10A5A793DE1}">
      <dsp:nvSpPr>
        <dsp:cNvPr id="0" name=""/>
        <dsp:cNvSpPr/>
      </dsp:nvSpPr>
      <dsp:spPr>
        <a:xfrm>
          <a:off x="8365131" y="839512"/>
          <a:ext cx="2141589" cy="64247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9328" tIns="79328" rIns="79328" bIns="7932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Cement</a:t>
          </a:r>
        </a:p>
      </dsp:txBody>
      <dsp:txXfrm>
        <a:off x="8557874" y="839512"/>
        <a:ext cx="1756103" cy="642476"/>
      </dsp:txXfrm>
    </dsp:sp>
    <dsp:sp modelId="{291B04C4-F9CE-4E77-91E1-EC442E2D9BDC}">
      <dsp:nvSpPr>
        <dsp:cNvPr id="0" name=""/>
        <dsp:cNvSpPr/>
      </dsp:nvSpPr>
      <dsp:spPr>
        <a:xfrm>
          <a:off x="8365131" y="1481989"/>
          <a:ext cx="1948846" cy="202983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002" tIns="154002" rIns="154002" bIns="3080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Cement Alliance – Transformational Leadership</a:t>
          </a:r>
        </a:p>
      </dsp:txBody>
      <dsp:txXfrm>
        <a:off x="8365131" y="1481989"/>
        <a:ext cx="1948846" cy="2029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55580-CA76-426E-92FF-8137A3A7F02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329AC-E93A-4892-A44E-043E0EF2AE94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9B6D0-E1FE-4C4B-ADA4-1C7F79C69463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1) Get in the Room: impression, credibility cues, clarity of role.</a:t>
          </a:r>
        </a:p>
      </dsp:txBody>
      <dsp:txXfrm>
        <a:off x="836323" y="3399"/>
        <a:ext cx="9679276" cy="724089"/>
      </dsp:txXfrm>
    </dsp:sp>
    <dsp:sp modelId="{67800E05-840E-404A-9D99-3251836CA530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96425-8676-453E-808F-1F43DBBC1F75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BC201-470D-43B9-A50F-A08F55A02BF0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2) Build Trust: small commitments, reliable follow-through.</a:t>
          </a:r>
        </a:p>
      </dsp:txBody>
      <dsp:txXfrm>
        <a:off x="836323" y="908511"/>
        <a:ext cx="9679276" cy="724089"/>
      </dsp:txXfrm>
    </dsp:sp>
    <dsp:sp modelId="{21BBC328-2731-418C-8AB9-25EFB1A2ACE3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3A976-84BB-4F33-9D21-8CD32A5F7495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CED68-1DBC-4F94-A448-6CC885EF1E97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3) Navigate Conflict: separate interests from positions; find the third option.</a:t>
          </a:r>
        </a:p>
      </dsp:txBody>
      <dsp:txXfrm>
        <a:off x="836323" y="1813624"/>
        <a:ext cx="9679276" cy="724089"/>
      </dsp:txXfrm>
    </dsp:sp>
    <dsp:sp modelId="{3C3CFC8C-9406-4029-B239-96EBE3E22B7D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45071-2094-4E08-8D6A-F3D52DABE13E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42429-0581-4C36-98A0-E51453518644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4) Prove Value: quick wins; stakeholder-specific metrics.</a:t>
          </a:r>
        </a:p>
      </dsp:txBody>
      <dsp:txXfrm>
        <a:off x="836323" y="2718736"/>
        <a:ext cx="9679276" cy="724089"/>
      </dsp:txXfrm>
    </dsp:sp>
    <dsp:sp modelId="{CE5C9798-1F8C-4118-AF69-CDDDA364A7C6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50C81-365D-4505-BBE4-0353191B2954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598AE-88E3-46BE-92F9-099D75381D5E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5) Cement Alliance: co-own the solution; public credit.</a:t>
          </a:r>
        </a:p>
      </dsp:txBody>
      <dsp:txXfrm>
        <a:off x="836323" y="3623848"/>
        <a:ext cx="9679276" cy="7240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1DB09-9690-4B00-8CC0-A7ABE486C836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33FDD-D65A-4147-962A-8DDD02DF03B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C6535-9ADA-4D4E-90D6-751B18150AD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Matlock archetype: underestimated expert who wins by reading the room.</a:t>
          </a:r>
        </a:p>
      </dsp:txBody>
      <dsp:txXfrm>
        <a:off x="1435590" y="531"/>
        <a:ext cx="9080009" cy="1242935"/>
      </dsp:txXfrm>
    </dsp:sp>
    <dsp:sp modelId="{388231AA-A8B6-4236-ADFB-B01CCE10E4B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A20E7-694B-4A19-A354-3FD12EF4970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50090-EBEA-4F97-9175-72DA291028AD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Auditors: often outnumbered, time-boxed, misunderstood—so communication is leverage.</a:t>
          </a:r>
        </a:p>
      </dsp:txBody>
      <dsp:txXfrm>
        <a:off x="1435590" y="1554201"/>
        <a:ext cx="9080009" cy="1242935"/>
      </dsp:txXfrm>
    </dsp:sp>
    <dsp:sp modelId="{D586CAEC-42E9-4297-AEB6-011246C7A76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01568-D95B-40E4-A72B-C07AC9FCE39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97927-BB22-4849-9E96-6FE44E78B0D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Goal today: practical moves to earn trust and yeses without sacrificing independence.</a:t>
          </a:r>
        </a:p>
      </dsp:txBody>
      <dsp:txXfrm>
        <a:off x="1435590" y="3107870"/>
        <a:ext cx="9080009" cy="1242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2B87B-D038-476A-A317-BBE4A5BC8064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FFCE4-E62E-4519-A015-033E6835BEF5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6BA7C-4E6E-47BA-953F-7E5A5C1C16C7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Increase stakeholder trust, clarity, and uptake of recommendations.</a:t>
          </a:r>
        </a:p>
      </dsp:txBody>
      <dsp:txXfrm>
        <a:off x="75768" y="3053169"/>
        <a:ext cx="3093750" cy="720000"/>
      </dsp:txXfrm>
    </dsp:sp>
    <dsp:sp modelId="{67F8CF8A-568C-4B11-8532-CF9ED7F6744F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A7580-8D29-4F8E-AB5C-01E9F151794A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EB5D5-FE19-4B54-BF79-D4388D3205C8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Leave with a playbook: listen → frame → position → close.</a:t>
          </a:r>
        </a:p>
      </dsp:txBody>
      <dsp:txXfrm>
        <a:off x="3710925" y="3053169"/>
        <a:ext cx="3093750" cy="720000"/>
      </dsp:txXfrm>
    </dsp:sp>
    <dsp:sp modelId="{B41D5BF1-F3D4-4908-ADC6-765F463AC89A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01996-7644-4A7C-B2E8-1E1128A5E6D1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E158D-D6D8-4B20-9C5C-422C51D5E0AF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Measure: faster cycles, fewer escalations, clearer decisions.</a:t>
          </a:r>
        </a:p>
      </dsp:txBody>
      <dsp:txXfrm>
        <a:off x="7346081" y="3053169"/>
        <a:ext cx="309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0919-700C-4A5F-840A-FA016E801C0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19B92-1542-4F0B-B0DA-59344F80E94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AE14F-F1E4-4FC9-BA8F-066EB8CB749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adjust our communication style—pace, tone, vocabulary, formality—to better connect with others.</a:t>
          </a:r>
        </a:p>
      </dsp:txBody>
      <dsp:txXfrm>
        <a:off x="1435590" y="531"/>
        <a:ext cx="9080009" cy="1242935"/>
      </dsp:txXfrm>
    </dsp:sp>
    <dsp:sp modelId="{BD678E0F-F009-469D-ABA2-E68B4E90F76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58416-1C0F-435F-94D4-5CF9AF82748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0E219-26FF-41D8-9BA8-504A56239B3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Example:</a:t>
          </a:r>
        </a:p>
      </dsp:txBody>
      <dsp:txXfrm>
        <a:off x="1435590" y="1554201"/>
        <a:ext cx="9080009" cy="1242935"/>
      </dsp:txXfrm>
    </dsp:sp>
    <dsp:sp modelId="{AC1ACC02-CA03-4123-A5E4-F6144A07283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FED59-6FAE-460D-A8E1-D5E53AFC293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E6A2F-8053-4BF2-B781-24C400A4E22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With Athletics, an auditor uses short, direct updates. With Research, they slow down and cite sponsor guidance. The message is tuned like a dial.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43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Good morning, I’m John McDaniel. Today’s focus is how auditors can win stakeholder buy-in like Matlock — underestimated but unshakable.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Capstone tool: Before meetings, ask: Who am I meeting? What dial? How protect agency? What mission frame? What’s my one clear ask?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Final takeaways: adjust your dial, match persuasion path, frame mission not mandate, protect agency, and always have one clear 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Now that we’ve explored Communication Accommodation Theory (CAT), let’s see how it applies to real-world personas — for example, faculty PIs and athletics coaches.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Agency: Give A/B choices. Empathy: Listen with SOAR (Summarize, Open, Affirm, Reframe). Preserves dignity and builds 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96954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By the end, you’ll understand the Matlock archetype, explore communication theories, apply them to real personas, and practice usable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Matlock was underestimated, but won through empathy, preparation, and communication. That’s our model as auditors.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Adjust your dial (pace, channel, detail, formality). With faculty, explain in research terms; with athletics, go straight to recruiting impacts. Avoid over-accommodating.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Match persuasion path to the person. Executives: visuals and analogies. Technical staff: detail and logic. Blend both when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Frame findings as mission &gt; mandate. Use Cialdini’s ethical principles (reciprocity, authority, consistency, liking, consensus).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Inside the audit team, servant leadership and LMX set the tone. How we treat each other influences credibility outside.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Apply theories to real-world personas: faculty PI, athletics coach, provost, advancement, finance. Each requires a tailored dial and frame.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Listening Lab (SOAR in pairs), Framing Flip (policy violation → protecting mission). These reinforce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53F44-6F82-01EF-85E2-77F109BD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C5B2C3-793A-0643-8092-D5177A4F69DE}" type="datetimeFigureOut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79B1-5CF0-75C3-4064-D3175C7C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96E6-0A10-F393-A03C-C5FCA1D4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blue background with white text and blue and orange stripes&#10;&#10;AI-generated content may be incorrect.">
            <a:extLst>
              <a:ext uri="{FF2B5EF4-FFF2-40B4-BE49-F238E27FC236}">
                <a16:creationId xmlns:a16="http://schemas.microsoft.com/office/drawing/2014/main" id="{B24EBAC4-546A-88E5-DA6A-6A28C8BA61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5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CA4A-9850-F974-C95D-B473E147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BAD17-BC13-D726-C0A8-A47DBDFA7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D42A1-0D01-B28E-0652-D96A49E36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6701B-B72A-430F-AAA9-DB3C677F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357F7-F7CB-2CA3-0946-2CE6C569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6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6F62-9C9E-57FE-7091-BC2D1B23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FB14D-AF3B-E142-3692-A1E3E5B55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7EFD-14BC-CF90-3488-FC974212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4DFDA-DD63-5F56-BBFB-847A7709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1A373-8E26-6FFD-E70F-DB228A126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7991B-ABA6-47C8-2834-6534394E5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793F-3834-4509-40CA-485D0271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CF1C1-2660-15F3-52B2-69F6A82A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0CA9-C940-823D-BAE7-B7BF6F1A7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3CA8F-0880-D4BB-18B4-CB88F7C5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79B1-5CF0-75C3-4064-D3175C7C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96E6-0A10-F393-A03C-C5FCA1D4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5104-59F0-BE80-59F4-F998F018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CEA6-8947-5617-C0B8-2BC8A0080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524CC-23D7-5AB6-7440-5634751F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20914-C5FC-EDBC-9AA7-FF78357D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7A57-551A-C354-C6B0-4F79245C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5EEE3-B501-5A87-9506-7F022EF34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AF664-C00B-1276-9A8B-671569BD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57C-2730-8646-204B-567F8ADC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4D1E-EDCC-5D9B-E30C-4716F1F0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41C49-4034-60D6-BCAB-6A7167045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6E76-A099-697C-5DFD-FFC4A487E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1B5F0-96D3-03E1-53DC-4583826F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43C7C-9F6A-54C2-41A5-B67761A5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0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66EB-7830-EC9F-F344-5098D6B8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4E1DC-D9C7-A9B4-C73D-D3A296A5A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1B02C-AA27-2D15-34EE-32866A87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F12F6-2D5E-AE8E-0B49-060454891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A485-8C1C-D5A3-43EB-64E3C793A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1264B-475E-4DC8-4C96-28E1ACD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3EC19-2E88-0438-69C7-0C2F54234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1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7A1CE-ED3D-96B9-54DB-E6D94DA6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10B2E-5153-28E8-9A06-402A4F7C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D2FC2-E8AD-8B39-E721-F7FDDBBF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3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6CD02-0B9B-4632-A39A-4EBA782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A8418-E1C3-3B21-B861-0D87FFBB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1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048C-88FB-9DAB-B69C-F79CE23D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79C2E-0A8E-F4BF-41FF-F8466D8F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E0564-2979-781E-8C48-9FCD9E91C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03DB8-7748-BCFE-AC4A-71263149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B92AA-93A2-9CFC-DDE3-5DDF5E08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A44ED-9197-814F-BA75-E2BCE3B496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87F440A-F1C4-C103-10FE-2D874C3C38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286500"/>
            <a:ext cx="12192000" cy="571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5CF38-8E4F-8A27-F588-5A454B63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7D1C1-2671-E16F-C122-2058697C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C6CB-2260-F4CA-D3DC-F26BFB044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4927" y="6389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3AAA44ED-9197-814F-BA75-E2BCE3B496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7y_Q8uG8rA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zgqAqcwQJ8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339kA7jExk?feature=oembed" TargetMode="Externa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7TCbuAIJYQ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6FQsSD5QH2c?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T6TgDfV_O-M?feature=oembe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StZwoYw2fg?feature=oemb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2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The Matlock Method (Audit Edition)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BBE5D84-250F-7138-E795-1056A64E7CA5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17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Cold Open: Underestimated ≠ Unprepared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8233419-3C90-95AD-6526-2E4FFA067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6185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Outcome Targets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A23B78D-CCD3-F9D6-E9B6-880F4AFB8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1470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Applying C</a:t>
            </a:r>
            <a:r>
              <a:rPr lang="en-US" dirty="0"/>
              <a:t>ommunication Theory</a:t>
            </a:r>
            <a:r>
              <a:rPr dirty="0"/>
              <a:t> to Stakeholders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100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4100" b="1" kern="1200" dirty="0">
                <a:latin typeface="+mj-lt"/>
                <a:ea typeface="+mj-ea"/>
                <a:cs typeface="+mj-cs"/>
              </a:rPr>
              <a:t>Communication Accommodation Theory (CAT)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13626ED-720C-724B-F5BC-A1103AF7C86E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61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Your Dial (CAT)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3A5477-7758-D4E8-CFF5-58890B6472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Impression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r>
              <a:rPr lang="en-US" sz="2800" dirty="0"/>
              <a:t>We all manage how others see us—through our words, tone, appearance, and behavior.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r>
              <a:rPr lang="en-US" sz="2800" dirty="0"/>
              <a:t>Example: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pPr>
            <a:r>
              <a:rPr lang="en-US" sz="2800" dirty="0"/>
              <a:t>When presenting to senior leadership, an auditor dresses professionally, speaks clearly, and references strategic goals to signal credibility and alignment.</a:t>
            </a:r>
          </a:p>
        </p:txBody>
      </p:sp>
    </p:spTree>
    <p:extLst>
      <p:ext uri="{BB962C8B-B14F-4D97-AF65-F5344CB8AC3E}">
        <p14:creationId xmlns:p14="http://schemas.microsoft.com/office/powerpoint/2010/main" val="114676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ere's a hot off the bench sneak peek of tonight's new episode of #Matlock! 👀 #CBSPremiereWeek">
            <a:hlinkClick r:id="" action="ppaction://media"/>
            <a:extLst>
              <a:ext uri="{FF2B5EF4-FFF2-40B4-BE49-F238E27FC236}">
                <a16:creationId xmlns:a16="http://schemas.microsoft.com/office/drawing/2014/main" id="{0BE5A92D-E05F-9C8C-AF25-DF14728608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 t="23775" b="47149"/>
          <a:stretch>
            <a:fillRect/>
          </a:stretch>
        </p:blipFill>
        <p:spPr>
          <a:xfrm>
            <a:off x="120650" y="68263"/>
            <a:ext cx="11950700" cy="614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1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 sz="4800"/>
            </a:pPr>
            <a:r>
              <a:rPr lang="en-US" sz="4800" dirty="0"/>
              <a:t>CAT – Scene: Soft Entry, Hard Finish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A6A840-0AF3-03E7-0B97-9537C4C60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19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 sz="4800"/>
            </a:pPr>
            <a:r>
              <a:rPr lang="en-US" sz="4800" dirty="0"/>
              <a:t>CAT – Why it Works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3E0426-9A92-A7AA-1570-955D67613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6609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CD76-CFDF-0526-CE50-CD853B723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CE7779-E94E-F60A-FDAF-01E3D65B969D}"/>
              </a:ext>
            </a:extLst>
          </p:cNvPr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Underestimated and Unshakable: Winning Stakeholder Buy-In Like Matlock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DB582-04B4-BCA5-E673-0F63909A97C5}"/>
              </a:ext>
            </a:extLst>
          </p:cNvPr>
          <p:cNvSpPr txBox="1"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latin typeface="+mn-lt"/>
              <a:ea typeface="+mn-ea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AUCA Annual Conference – September 18, 2025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9:00 AM – 9:50 AM EST</a:t>
            </a:r>
          </a:p>
        </p:txBody>
      </p:sp>
    </p:spTree>
    <p:extLst>
      <p:ext uri="{BB962C8B-B14F-4D97-AF65-F5344CB8AC3E}">
        <p14:creationId xmlns:p14="http://schemas.microsoft.com/office/powerpoint/2010/main" val="2630226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pPr>
              <a:defRPr sz="4800"/>
            </a:pPr>
            <a:r>
              <a:rPr lang="en-US" dirty="0"/>
              <a:t>CAT – Auditor Moves (Faculty &amp; Researchers)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B9DA44-9B2E-22AE-17DA-E4EC0BAB6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2437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pPr>
              <a:defRPr sz="4800"/>
            </a:pPr>
            <a:r>
              <a:rPr lang="en-US" dirty="0"/>
              <a:t>CAT – Auditor Moves (Athletics &amp; Operations)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C0E363-1D8A-1B04-65D8-D45BA386B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0081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Framing Theory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F4F7353E-B316-27C5-6E13-18CF116AD5B4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43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v show “Matlock” s1 ep 2. matlock footage doctored #Shorts #Tvshow #ytshort #Fyp">
            <a:hlinkClick r:id="" action="ppaction://media"/>
            <a:extLst>
              <a:ext uri="{FF2B5EF4-FFF2-40B4-BE49-F238E27FC236}">
                <a16:creationId xmlns:a16="http://schemas.microsoft.com/office/drawing/2014/main" id="{3AB554F2-333F-EEDB-275B-4641347E03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t="15087" b="55837"/>
          <a:stretch>
            <a:fillRect/>
          </a:stretch>
        </p:blipFill>
        <p:spPr>
          <a:xfrm>
            <a:off x="120650" y="68263"/>
            <a:ext cx="11950700" cy="614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3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 sz="4800"/>
            </a:pPr>
            <a:r>
              <a:rPr lang="en-US" sz="4800" dirty="0"/>
              <a:t>ELM – Scene: Central Route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A9D6D5-75A2-56B1-C909-C1292D941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6752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 sz="4800"/>
            </a:pPr>
            <a:r>
              <a:rPr lang="en-US" sz="4800" dirty="0"/>
              <a:t>ELM – Scene: Peripheral Cues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25D756-5FE2-2B28-D9C1-8D2FE414D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711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637BF-B5A1-8C0F-61B7-A0B1E6C33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Matlock - Not a Fan of Small Talk">
            <a:hlinkClick r:id="" action="ppaction://media"/>
            <a:extLst>
              <a:ext uri="{FF2B5EF4-FFF2-40B4-BE49-F238E27FC236}">
                <a16:creationId xmlns:a16="http://schemas.microsoft.com/office/drawing/2014/main" id="{8882D0CD-FA38-C64F-28AE-332CBCB37D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3544" y="68263"/>
            <a:ext cx="10884911" cy="614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8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 sz="4800"/>
            </a:pPr>
            <a:r>
              <a:rPr lang="en-US" sz="4800" dirty="0"/>
              <a:t>ELM – Auditor Moves (Executives)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A051CD-4E46-F2D9-B215-60AFE749FD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64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Agency &amp; Empathy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2020885-4360-25AC-EE05-410358E84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042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Expectancy Violations Theory (EVT)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B3F28A4-10E0-FAE0-85D7-7312E0C1819D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96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8689E-D978-64DC-C0F8-380AED6A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Express Evaluation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909DE-9828-D9FD-45B2-60331DCB7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BB9D</a:t>
            </a:r>
            <a:endParaRPr lang="en-US" sz="4400" dirty="0"/>
          </a:p>
          <a:p>
            <a:endParaRPr lang="en-US" dirty="0"/>
          </a:p>
          <a:p>
            <a:r>
              <a:rPr lang="en-US" sz="1800" dirty="0">
                <a:ea typeface="+mn-lt"/>
                <a:cs typeface="+mn-lt"/>
              </a:rPr>
              <a:t>A link to the Express Evaluation is located at ACUA.org.</a:t>
            </a:r>
          </a:p>
          <a:p>
            <a:r>
              <a:rPr lang="en-US" sz="1800" dirty="0">
                <a:ea typeface="+mn-lt"/>
                <a:cs typeface="+mn-lt"/>
              </a:rPr>
              <a:t>Under the </a:t>
            </a:r>
            <a:r>
              <a:rPr lang="en-US" sz="1800" b="1" dirty="0">
                <a:ea typeface="+mn-lt"/>
                <a:cs typeface="+mn-lt"/>
              </a:rPr>
              <a:t>Training &amp; Events</a:t>
            </a:r>
            <a:r>
              <a:rPr lang="en-US" sz="1800" dirty="0">
                <a:ea typeface="+mn-lt"/>
                <a:cs typeface="+mn-lt"/>
              </a:rPr>
              <a:t> menu, select </a:t>
            </a:r>
            <a:r>
              <a:rPr lang="en-US" sz="1800" b="1" dirty="0">
                <a:ea typeface="+mn-lt"/>
                <a:cs typeface="+mn-lt"/>
              </a:rPr>
              <a:t>Event Evaluator</a:t>
            </a:r>
            <a:r>
              <a:rPr lang="en-US" sz="1800" dirty="0">
                <a:ea typeface="+mn-lt"/>
                <a:cs typeface="+mn-lt"/>
              </a:rPr>
              <a:t>. An ACUA login is required to access the session evaluations.</a:t>
            </a:r>
            <a:endParaRPr lang="en-US" dirty="0"/>
          </a:p>
          <a:p>
            <a:r>
              <a:rPr lang="en-US" sz="1800" dirty="0"/>
              <a:t>Codes are </a:t>
            </a:r>
            <a:r>
              <a:rPr lang="en-US" sz="1800" i="1" dirty="0"/>
              <a:t>unique </a:t>
            </a:r>
            <a:r>
              <a:rPr lang="en-US" sz="1800" dirty="0"/>
              <a:t>to each session and are required for access.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01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ic dropped, case closed. 🎤 #Matlock #KathyBates #drama #courtroom #CBSBirthdaySalute #shorts">
            <a:hlinkClick r:id="" action="ppaction://media"/>
            <a:extLst>
              <a:ext uri="{FF2B5EF4-FFF2-40B4-BE49-F238E27FC236}">
                <a16:creationId xmlns:a16="http://schemas.microsoft.com/office/drawing/2014/main" id="{4BD94FE1-FC60-29D5-220C-F0A0D88F108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 t="18587" b="52337"/>
          <a:stretch>
            <a:fillRect/>
          </a:stretch>
        </p:blipFill>
        <p:spPr>
          <a:xfrm>
            <a:off x="120650" y="68263"/>
            <a:ext cx="11950700" cy="614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3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Cialdini: Ethical Influence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AB58605-6633-C8C0-B749-E6BBFAFB4201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085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Cialdini’s Principles of Persuasion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E58460E-3ED8-AD2A-C8D8-A091D1497E41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294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A06CD-8C1C-929E-DA73-D2D6958B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Active Listening: S.O.A.R.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3D20F82-AFEB-7BA8-157F-13031594ED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6229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2" title="There's no other way to put this #matlock #kathybates #getyousome #tvseries #tvshow">
            <a:hlinkClick r:id="" action="ppaction://media"/>
            <a:extLst>
              <a:ext uri="{FF2B5EF4-FFF2-40B4-BE49-F238E27FC236}">
                <a16:creationId xmlns:a16="http://schemas.microsoft.com/office/drawing/2014/main" id="{01F687AA-2B30-7175-9EA2-C52A0C29A3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t="25962" b="44962"/>
          <a:stretch>
            <a:fillRect/>
          </a:stretch>
        </p:blipFill>
        <p:spPr>
          <a:xfrm>
            <a:off x="82296" y="48526"/>
            <a:ext cx="11989054" cy="6169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ELM: Match the Path to the Person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65B36A56-4424-9508-7EBE-12BD03474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5730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Framing: Mission &gt; Mandate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DC3F27E-DA4A-A909-98D8-51D807441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7763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LMX &amp; Servant Leadership (Inside the Audit Team)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8322F047-246B-7D75-F07B-27F69C624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2388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Matlock's words struck a chord. #CBSBirthdaySalute #KathyBates #Matlock #TVShow #SkyePMarshall">
            <a:hlinkClick r:id="" action="ppaction://media"/>
            <a:extLst>
              <a:ext uri="{FF2B5EF4-FFF2-40B4-BE49-F238E27FC236}">
                <a16:creationId xmlns:a16="http://schemas.microsoft.com/office/drawing/2014/main" id="{1C49AA6D-637E-C5C9-A52A-BDA8B4B976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66747" y="1825625"/>
            <a:ext cx="245850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58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Persona: Faculty PI / Research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CDB81BD-ECC7-0B13-30AA-21CDA6768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6893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atlock (CBS) Trailer HD - Kathy Bates series">
            <a:hlinkClick r:id="" action="ppaction://media"/>
            <a:extLst>
              <a:ext uri="{FF2B5EF4-FFF2-40B4-BE49-F238E27FC236}">
                <a16:creationId xmlns:a16="http://schemas.microsoft.com/office/drawing/2014/main" id="{88AE7111-426E-26F9-744F-83D6E6A8BA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3544" y="68263"/>
            <a:ext cx="10884911" cy="614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29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Persona: Senior Leadership (Provost/CFO/AD)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08273AD-2F49-9935-1194-FF738DDB44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610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Persona: Student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Concerns: student experience, incident response.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Accommodate: student-impact narrative; simple checklists.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Script: 'Here’s a 5-minute intake checklist that cuts incidents by 30% at peers.'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Persona: Advancement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Concerns: donor intent, stewardship optics, speed.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Accommodate: donor language; sample thank-you verbiage; batching approvals.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Script: 'We can preserve donor intent and speed acknowledgments by batching approvals each Friday.'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Persona: Finance &amp; Accounting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Concerns: internal controls, close deadlines.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Accommodate: tables, flowcharts, JE examples.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Script: 'Here’s a JE control matrix; can we pilot these two checks this month?'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Persona: Athletics Coach / Ops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4F8A781B-091A-D764-5C3E-9E511D63E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2122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164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Exercise: Listening Lab (Pairs – 8 Minutes)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Prompt A (PI): 'Month-end clashes with grant reporting; audit asks feel unrealistic.'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Prompt B (Coach): 'Travel advances delay recruiting.'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Task: Partner A vents (60s); Partner B uses S.O.A.R.; swap.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Debrief: What word signaled the real issue? What reframe helped?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Micro-Activity: Framing Flip Cards (2 Minutes)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Turn 'Policy violation' → 'Protecting funding so your lab doesn’t get frozen.'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Turn 'Unallowable expense' → 'Let’s use a fund that does allow it so you’re covered.'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Turn 'We can’t' → 'Yes—if we add X control by Y date.'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/>
          </a:p>
          <a:p>
            <a:pPr>
              <a:defRPr sz="3200"/>
            </a:pPr>
            <a:r>
              <a:rPr lang="en-US" b="1" kern="1200"/>
              <a:t>Your First 7-Day Experiment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DDD9E91-BDF3-D64F-6403-603B9265A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294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947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Close &amp; Commit: The 5-Question Prep Card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1) Who am I meeting, and what do they value?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2) What accommodation dial (pace, channel, detail, formality) will I set?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3) How will I protect their agency (A/B choices)?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4) What frame ties this to mission?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5) What’s my one clear ask and next step?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83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Session Objectives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9AE069D2-D6DE-03F9-8F11-CACC10FF5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6670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t>Appendix / Supplemental Tools</a:t>
            </a:r>
          </a:p>
        </p:txBody>
      </p:sp>
      <p:pic>
        <p:nvPicPr>
          <p:cNvPr id="7" name="Picture 6" descr="Work tools on a bench">
            <a:extLst>
              <a:ext uri="{FF2B5EF4-FFF2-40B4-BE49-F238E27FC236}">
                <a16:creationId xmlns:a16="http://schemas.microsoft.com/office/drawing/2014/main" id="{EDEA8D0D-DBC6-F398-0B21-C1FDCA32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46" b="1396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 sz="3200" b="1"/>
            </a:pPr>
            <a:r>
              <a:rPr lang="en-US" sz="3200" dirty="0"/>
              <a:t>CAT: Signals and Fixes for Over-Accommodation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B3CDD94-84F4-47A7-D3B9-CAF63F6C57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032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Elaboration Likelihood Model (ELM)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861FF7D-A451-A042-8E80-B3326BE30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679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Visual Aids You Can Steal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Stakeholder map: influence vs. openness; color-code accommodation strategy.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Accommodation dial: pace, channel, detail, formality sliders.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pPr>
            <a:r>
              <a:rPr lang="en-US" sz="2800" dirty="0"/>
              <a:t>Quick-win tracker: 30/60/90-day small wins per unit.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Message Templates You Can Steal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11D615B-AFC8-C98C-2EE1-4335A04BC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TextBox 3">
            <a:extLst>
              <a:ext uri="{FF2B5EF4-FFF2-40B4-BE49-F238E27FC236}">
                <a16:creationId xmlns:a16="http://schemas.microsoft.com/office/drawing/2014/main" id="{BCCBCD3D-766C-C475-D3C8-7B2FA2565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089461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 sz="3200"/>
            </a:pPr>
            <a:r>
              <a:rPr lang="en-US" b="1" kern="1200" dirty="0">
                <a:latin typeface="+mj-lt"/>
                <a:ea typeface="+mj-ea"/>
                <a:cs typeface="+mj-cs"/>
              </a:rPr>
              <a:t>Communication Accommodation Theory (CAT): The Dial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2945332-420E-C39C-E75B-BC68AE5BC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7226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700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2700" b="1" kern="1200" dirty="0">
                <a:latin typeface="+mj-lt"/>
                <a:ea typeface="+mj-ea"/>
                <a:cs typeface="+mj-cs"/>
              </a:rPr>
              <a:t>The Matlock Archetype: The Underestimated Expert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DB6AD-B125-34F9-D9D7-53B2384E5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2057400"/>
            <a:ext cx="2855912" cy="4283868"/>
          </a:xfrm>
          <a:prstGeom prst="rect">
            <a:avLst/>
          </a:prstGeom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A9D2B62B-726B-9F33-D01A-29B0C8E0A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50830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Communication Theory Tie-Ins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B2709C48-6EEB-11C0-A237-EB4B51FFF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448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/>
          </a:p>
          <a:p>
            <a:pPr>
              <a:defRPr/>
            </a:pPr>
            <a:r>
              <a:rPr lang="en-US" b="1" kern="1200" dirty="0"/>
              <a:t>Persuasion &amp; Leadership Theories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BB34EFC-3987-F109-C841-B57F13683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407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b="1" kern="1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b="1" kern="1200" dirty="0">
                <a:latin typeface="+mj-lt"/>
                <a:ea typeface="+mj-ea"/>
                <a:cs typeface="+mj-cs"/>
              </a:rPr>
              <a:t>The Matlock Method Framework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E9B11786-C38C-EFB3-9D4F-915074BCC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543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ditCo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11169"/>
      </a:accent1>
      <a:accent2>
        <a:srgbClr val="3FA0DD"/>
      </a:accent2>
      <a:accent3>
        <a:srgbClr val="00BBC9"/>
      </a:accent3>
      <a:accent4>
        <a:srgbClr val="9CB0CA"/>
      </a:accent4>
      <a:accent5>
        <a:srgbClr val="F7931E"/>
      </a:accent5>
      <a:accent6>
        <a:srgbClr val="808080"/>
      </a:accent6>
      <a:hlink>
        <a:srgbClr val="3FA0DD"/>
      </a:hlink>
      <a:folHlink>
        <a:srgbClr val="00BBC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5" ma:contentTypeDescription="Create a new document." ma:contentTypeScope="" ma:versionID="df07c17759c04d6de54271e1b1a1ddbc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a4625945977cbe70b864ceee9c3fe90d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f57eec-5ee8-41c2-9076-598c2bb67857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4ffba-8f1c-4d10-af01-ae154dbd531f">
      <Terms xmlns="http://schemas.microsoft.com/office/infopath/2007/PartnerControls"/>
    </lcf76f155ced4ddcb4097134ff3c332f>
    <TaxCatchAll xmlns="133c5f9c-3e24-4f7a-976a-7e11b5d0ad11" xsi:nil="true"/>
  </documentManagement>
</p:properties>
</file>

<file path=customXml/itemProps1.xml><?xml version="1.0" encoding="utf-8"?>
<ds:datastoreItem xmlns:ds="http://schemas.openxmlformats.org/officeDocument/2006/customXml" ds:itemID="{F92E4836-4582-4EC7-A05D-5ACD1EBD75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ffba-8f1c-4d10-af01-ae154dbd531f"/>
    <ds:schemaRef ds:uri="133c5f9c-3e24-4f7a-976a-7e11b5d0a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94B690-DA51-4484-97D0-879DA479D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49DC96-AC11-4FBB-90A9-4A31C226970D}">
  <ds:schemaRefs>
    <ds:schemaRef ds:uri="http://schemas.microsoft.com/office/2006/metadata/properties"/>
    <ds:schemaRef ds:uri="http://schemas.microsoft.com/office/infopath/2007/PartnerControls"/>
    <ds:schemaRef ds:uri="6a14ffba-8f1c-4d10-af01-ae154dbd531f"/>
    <ds:schemaRef ds:uri="133c5f9c-3e24-4f7a-976a-7e11b5d0ad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3622</TotalTime>
  <Words>2391</Words>
  <Application>Microsoft Office PowerPoint</Application>
  <PresentationFormat>Widescreen</PresentationFormat>
  <Paragraphs>269</Paragraphs>
  <Slides>55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Express Evaluation Code</vt:lpstr>
      <vt:lpstr>PowerPoint Presentation</vt:lpstr>
      <vt:lpstr> Session Objectives</vt:lpstr>
      <vt:lpstr> The Matlock Archetype: The Underestimated Expert</vt:lpstr>
      <vt:lpstr> Communication Theory Tie-Ins</vt:lpstr>
      <vt:lpstr> Persuasion &amp; Leadership Theories</vt:lpstr>
      <vt:lpstr> The Matlock Method Framework</vt:lpstr>
      <vt:lpstr> The Matlock Method (Audit Edition)</vt:lpstr>
      <vt:lpstr> Cold Open: Underestimated ≠ Unprepared</vt:lpstr>
      <vt:lpstr> Outcome Targets</vt:lpstr>
      <vt:lpstr>Applying Communication Theory to Stakeholders</vt:lpstr>
      <vt:lpstr> Communication Accommodation Theory (CAT)</vt:lpstr>
      <vt:lpstr>Adjust Your Dial (CAT)</vt:lpstr>
      <vt:lpstr> Impression Management</vt:lpstr>
      <vt:lpstr>PowerPoint Presentation</vt:lpstr>
      <vt:lpstr>CAT – Scene: Soft Entry, Hard Finish</vt:lpstr>
      <vt:lpstr>CAT – Why it Works</vt:lpstr>
      <vt:lpstr>CAT – Auditor Moves (Faculty &amp; Researchers)</vt:lpstr>
      <vt:lpstr>CAT – Auditor Moves (Athletics &amp; Operations)</vt:lpstr>
      <vt:lpstr> Framing Theory</vt:lpstr>
      <vt:lpstr>PowerPoint Presentation</vt:lpstr>
      <vt:lpstr>ELM – Scene: Central Route</vt:lpstr>
      <vt:lpstr>ELM – Scene: Peripheral Cues</vt:lpstr>
      <vt:lpstr>PowerPoint Presentation</vt:lpstr>
      <vt:lpstr>ELM – Auditor Moves (Executives)</vt:lpstr>
      <vt:lpstr> Agency &amp; Empathy</vt:lpstr>
      <vt:lpstr> Expectancy Violations Theory (EVT)</vt:lpstr>
      <vt:lpstr>PowerPoint Presentation</vt:lpstr>
      <vt:lpstr> Cialdini: Ethical Influence</vt:lpstr>
      <vt:lpstr> Cialdini’s Principles of Persuasion</vt:lpstr>
      <vt:lpstr> Active Listening: S.O.A.R.</vt:lpstr>
      <vt:lpstr>PowerPoint Presentation</vt:lpstr>
      <vt:lpstr> ELM: Match the Path to the Person</vt:lpstr>
      <vt:lpstr> Framing: Mission &gt; Mandate</vt:lpstr>
      <vt:lpstr> LMX &amp; Servant Leadership (Inside the Audit Team)</vt:lpstr>
      <vt:lpstr>PowerPoint Presentation</vt:lpstr>
      <vt:lpstr> Persona: Faculty PI / Research</vt:lpstr>
      <vt:lpstr> Persona: Senior Leadership (Provost/CFO/AD)</vt:lpstr>
      <vt:lpstr> Persona: Student Life</vt:lpstr>
      <vt:lpstr> Persona: Advancement</vt:lpstr>
      <vt:lpstr> Persona: Finance &amp; Accounting</vt:lpstr>
      <vt:lpstr> Persona: Athletics Coach / Ops</vt:lpstr>
      <vt:lpstr> Exercise: Listening Lab (Pairs – 8 Minutes)</vt:lpstr>
      <vt:lpstr> Micro-Activity: Framing Flip Cards (2 Minutes)</vt:lpstr>
      <vt:lpstr> Your First 7-Day Experiment</vt:lpstr>
      <vt:lpstr> Close &amp; Commit: The 5-Question Prep Card</vt:lpstr>
      <vt:lpstr>PowerPoint Presentation</vt:lpstr>
      <vt:lpstr>Appendix / Supplemental Tools</vt:lpstr>
      <vt:lpstr>CAT: Signals and Fixes for Over-Accommodation</vt:lpstr>
      <vt:lpstr> Elaboration Likelihood Model (ELM)</vt:lpstr>
      <vt:lpstr> Visual Aids You Can Steal</vt:lpstr>
      <vt:lpstr> Message Templates You Can Steal</vt:lpstr>
      <vt:lpstr> Communication Accommodation Theory (CAT): The Dial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 Dobbs</dc:creator>
  <cp:lastModifiedBy>John McDaniel</cp:lastModifiedBy>
  <cp:revision>72</cp:revision>
  <dcterms:created xsi:type="dcterms:W3CDTF">2025-06-02T22:08:07Z</dcterms:created>
  <dcterms:modified xsi:type="dcterms:W3CDTF">2025-09-11T16:26:03Z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