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D37DE3-9011-2E0D-8F91-6D3DD28CE8F5}" v="111" dt="2025-07-07T17:16:47.2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>
        <p:scale>
          <a:sx n="132" d="100"/>
          <a:sy n="132" d="100"/>
        </p:scale>
        <p:origin x="320" y="-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153F44-6F82-01EF-85E2-77F109BDDA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C5B2C3-793A-0643-8092-D5177A4F69DE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F79B1-5CF0-75C3-4064-D3175C7CD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C96E6-0A10-F393-A03C-C5FCA1D49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44ED-9197-814F-BA75-E2BCE3B496B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blue background with white text and blue and orange stripes&#10;&#10;AI-generated content may be incorrect.">
            <a:extLst>
              <a:ext uri="{FF2B5EF4-FFF2-40B4-BE49-F238E27FC236}">
                <a16:creationId xmlns:a16="http://schemas.microsoft.com/office/drawing/2014/main" id="{B24EBAC4-546A-88E5-DA6A-6A28C8BA61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850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FCA4A-9850-F974-C95D-B473E1471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ABAD17-BC13-D726-C0A8-A47DBDFA78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8D42A1-0D01-B28E-0652-D96A49E36D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16701B-B72A-430F-AAA9-DB3C677FD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357F7-F7CB-2CA3-0946-2CE6C5691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44ED-9197-814F-BA75-E2BCE3B4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267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C6F62-9C9E-57FE-7091-BC2D1B23F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5FB14D-AF3B-E142-3692-A1E3E5B55F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E7EFD-14BC-CF90-3488-FC9742126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4DFDA-DD63-5F56-BBFB-847A77091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44ED-9197-814F-BA75-E2BCE3B4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73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21A373-8E26-6FFD-E70F-DB228A126C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57991B-ABA6-47C8-2834-6534394E5E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A0793F-3834-4509-40CA-485D02715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CF1C1-2660-15F3-52B2-69F6A82A5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44ED-9197-814F-BA75-E2BCE3B4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7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F0CA9-C940-823D-BAE7-B7BF6F1A75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53CA8F-0880-D4BB-18B4-CB88F7C57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F79B1-5CF0-75C3-4064-D3175C7CD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C96E6-0A10-F393-A03C-C5FCA1D49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44ED-9197-814F-BA75-E2BCE3B4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824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B5104-59F0-BE80-59F4-F998F018D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ACEA6-8947-5617-C0B8-2BC8A0080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524CC-23D7-5AB6-7440-5634751F9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E20914-C5FC-EDBC-9AA7-FF78357DE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44ED-9197-814F-BA75-E2BCE3B4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03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77A57-551A-C354-C6B0-4F79245C7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E5EEE3-B501-5A87-9506-7F022EF34D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AF664-C00B-1276-9A8B-671569BD0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BC57C-2730-8646-204B-567F8ADC1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44ED-9197-814F-BA75-E2BCE3B4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1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A4D1E-EDCC-5D9B-E30C-4716F1F0C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41C49-4034-60D6-BCAB-6A7167045C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B16E76-A099-697C-5DFD-FFC4A487E0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71B5F0-96D3-03E1-53DC-4583826F0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F43C7C-9F6A-54C2-41A5-B67761A56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44ED-9197-814F-BA75-E2BCE3B4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10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766EB-7830-EC9F-F344-5098D6B81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B4E1DC-D9C7-A9B4-C73D-D3A296A5A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1B02C-AA27-2D15-34EE-32866A875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1F12F6-2D5E-AE8E-0B49-060454891A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3DA485-8C1C-D5A3-43EB-64E3C793AF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81264B-475E-4DC8-4C96-28E1ACD98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C3EC19-2E88-0438-69C7-0C2F54234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44ED-9197-814F-BA75-E2BCE3B4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21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7A1CE-ED3D-96B9-54DB-E6D94DA67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F10B2E-5153-28E8-9A06-402A4F7C1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8D2FC2-E8AD-8B39-E721-F7FDDBBF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44ED-9197-814F-BA75-E2BCE3B4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839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E6CD02-0B9B-4632-A39A-4EBA7822B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3A8418-E1C3-3B21-B861-0D87FFBB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44ED-9197-814F-BA75-E2BCE3B4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14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D048C-88FB-9DAB-B69C-F79CE23DF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79C2E-0A8E-F4BF-41FF-F8466D8F3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0E0564-2979-781E-8C48-9FCD9E91C6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03DB8-7748-BCFE-AC4A-71263149D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5B92AA-93A2-9CFC-DDE3-5DDF5E081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44ED-9197-814F-BA75-E2BCE3B4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054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87F440A-F1C4-C103-10FE-2D874C3C3893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6286500"/>
            <a:ext cx="12192000" cy="5715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B5CF38-8E4F-8A27-F588-5A454B639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D7D1C1-2671-E16F-C122-2058697C4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DC6CB-2260-F4CA-D3DC-F26BFB0449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14927" y="63896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fld id="{3AAA44ED-9197-814F-BA75-E2BCE3B496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47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5520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52A4E-0025-0F72-99B2-CD45D6BE2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C69F82-44F8-9827-B35A-55B07605AE8B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DDFBC1-D11D-356F-0568-053CD7195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341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8689E-D978-64DC-C0F8-380AED6A6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 Evaluation Code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5909DE-9828-D9FD-45B2-60331DCB7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4400" b="1" dirty="0"/>
              <a:t>Session Code Here</a:t>
            </a:r>
            <a:endParaRPr lang="en-US" sz="4400" dirty="0"/>
          </a:p>
          <a:p>
            <a:endParaRPr lang="en-US" dirty="0"/>
          </a:p>
          <a:p>
            <a:r>
              <a:rPr lang="en-US" dirty="0">
                <a:ea typeface="+mn-lt"/>
                <a:cs typeface="+mn-lt"/>
              </a:rPr>
              <a:t>A link to the Express Evaluation is located at ACUA.org.</a:t>
            </a:r>
          </a:p>
          <a:p>
            <a:r>
              <a:rPr lang="en-US" dirty="0">
                <a:ea typeface="+mn-lt"/>
                <a:cs typeface="+mn-lt"/>
              </a:rPr>
              <a:t>Under the </a:t>
            </a:r>
            <a:r>
              <a:rPr lang="en-US" b="1" dirty="0">
                <a:ea typeface="+mn-lt"/>
                <a:cs typeface="+mn-lt"/>
              </a:rPr>
              <a:t>Training &amp; Events</a:t>
            </a:r>
            <a:r>
              <a:rPr lang="en-US" dirty="0">
                <a:ea typeface="+mn-lt"/>
                <a:cs typeface="+mn-lt"/>
              </a:rPr>
              <a:t> menu, select </a:t>
            </a:r>
            <a:r>
              <a:rPr lang="en-US" b="1" dirty="0">
                <a:ea typeface="+mn-lt"/>
                <a:cs typeface="+mn-lt"/>
              </a:rPr>
              <a:t>Event Evaluator</a:t>
            </a:r>
            <a:r>
              <a:rPr lang="en-US" dirty="0">
                <a:ea typeface="+mn-lt"/>
                <a:cs typeface="+mn-lt"/>
              </a:rPr>
              <a:t>. An ACUA login is required to access the session evaluations.</a:t>
            </a:r>
            <a:endParaRPr lang="en-US"/>
          </a:p>
          <a:p>
            <a:r>
              <a:rPr lang="en-US" dirty="0"/>
              <a:t>Codes are </a:t>
            </a:r>
            <a:r>
              <a:rPr lang="en-US" i="1" dirty="0"/>
              <a:t>unique </a:t>
            </a:r>
            <a:r>
              <a:rPr lang="en-US" dirty="0"/>
              <a:t>to each session and are required for access.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701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B13CA-122E-3798-AB77-6CEDFF11A4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017D42-DC5E-FD65-24B3-B08B56B5E1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8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4CA80-639B-9F38-71C4-BE03636F3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A5E62-9B88-D436-7781-67C665AB6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765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4FA2E-7AB0-C097-0E8A-C62B22918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3D6B4B-EA75-3357-F27F-AD0CFB247B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894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1B4E9-D5D1-53E0-711C-B40CCC53E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41ABF-6810-460E-42BA-4A49B34BE50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3018ED-EA86-0237-15ED-1E9FB499B99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351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42EAC-E147-891A-5A9B-7CAD29276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388637-6E53-D8A6-8229-B921615A23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9CE334-E9A9-957E-44C4-538EF8F8CB7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20E601-22CF-343F-E00A-3AB4EB4365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C9092F-6F49-0DC8-EDE8-E63C8E48B67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691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45DF8-9131-7D19-FB05-138A70E70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629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4718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09434-2CF9-AFA8-C12C-335A896C8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07219-3417-124D-A1A5-065DC9E3E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66A30B-6FBD-7A8A-185F-8EEADA48936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44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uditCon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011169"/>
      </a:accent1>
      <a:accent2>
        <a:srgbClr val="3FA0DD"/>
      </a:accent2>
      <a:accent3>
        <a:srgbClr val="00BBC9"/>
      </a:accent3>
      <a:accent4>
        <a:srgbClr val="9CB0CA"/>
      </a:accent4>
      <a:accent5>
        <a:srgbClr val="F7931E"/>
      </a:accent5>
      <a:accent6>
        <a:srgbClr val="808080"/>
      </a:accent6>
      <a:hlink>
        <a:srgbClr val="3FA0DD"/>
      </a:hlink>
      <a:folHlink>
        <a:srgbClr val="00BBC9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8CECF97277543A5E9D3D1D281E1C9" ma:contentTypeVersion="15" ma:contentTypeDescription="Create a new document." ma:contentTypeScope="" ma:versionID="df07c17759c04d6de54271e1b1a1ddbc">
  <xsd:schema xmlns:xsd="http://www.w3.org/2001/XMLSchema" xmlns:xs="http://www.w3.org/2001/XMLSchema" xmlns:p="http://schemas.microsoft.com/office/2006/metadata/properties" xmlns:ns2="6a14ffba-8f1c-4d10-af01-ae154dbd531f" xmlns:ns3="133c5f9c-3e24-4f7a-976a-7e11b5d0ad11" targetNamespace="http://schemas.microsoft.com/office/2006/metadata/properties" ma:root="true" ma:fieldsID="a4625945977cbe70b864ceee9c3fe90d" ns2:_="" ns3:_="">
    <xsd:import namespace="6a14ffba-8f1c-4d10-af01-ae154dbd531f"/>
    <xsd:import namespace="133c5f9c-3e24-4f7a-976a-7e11b5d0ad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4ffba-8f1c-4d10-af01-ae154dbd53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5eb52383-127c-47be-ae82-bafae2b4737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3c5f9c-3e24-4f7a-976a-7e11b5d0ad11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76f57eec-5ee8-41c2-9076-598c2bb67857}" ma:internalName="TaxCatchAll" ma:showField="CatchAllData" ma:web="133c5f9c-3e24-4f7a-976a-7e11b5d0ad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a14ffba-8f1c-4d10-af01-ae154dbd531f">
      <Terms xmlns="http://schemas.microsoft.com/office/infopath/2007/PartnerControls"/>
    </lcf76f155ced4ddcb4097134ff3c332f>
    <TaxCatchAll xmlns="133c5f9c-3e24-4f7a-976a-7e11b5d0ad11" xsi:nil="true"/>
  </documentManagement>
</p:properties>
</file>

<file path=customXml/itemProps1.xml><?xml version="1.0" encoding="utf-8"?>
<ds:datastoreItem xmlns:ds="http://schemas.openxmlformats.org/officeDocument/2006/customXml" ds:itemID="{6594B690-DA51-4484-97D0-879DA479DA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2E4836-4582-4EC7-A05D-5ACD1EBD75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14ffba-8f1c-4d10-af01-ae154dbd531f"/>
    <ds:schemaRef ds:uri="133c5f9c-3e24-4f7a-976a-7e11b5d0ad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349DC96-AC11-4FBB-90A9-4A31C226970D}">
  <ds:schemaRefs>
    <ds:schemaRef ds:uri="http://schemas.microsoft.com/office/2006/metadata/properties"/>
    <ds:schemaRef ds:uri="http://schemas.microsoft.com/office/infopath/2007/PartnerControls"/>
    <ds:schemaRef ds:uri="6a14ffba-8f1c-4d10-af01-ae154dbd531f"/>
    <ds:schemaRef ds:uri="133c5f9c-3e24-4f7a-976a-7e11b5d0ad1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Express Evaluation Code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Josh Dobbs</dc:creator>
  <cp:lastModifiedBy>Josh Dobbs</cp:lastModifiedBy>
  <cp:revision>42</cp:revision>
  <dcterms:created xsi:type="dcterms:W3CDTF">2025-06-02T22:08:07Z</dcterms:created>
  <dcterms:modified xsi:type="dcterms:W3CDTF">2025-07-07T17:16:57Z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0x010100A2D8CECF97277543A5E9D3D1D281E1C9</vt:lpwstr>
  </property>
  <property fmtid="{D5CDD505-2E9C-101B-9397-08002B2CF9AE}" pid="3" name="MediaServiceImageTags">
    <vt:lpwstr/>
  </property>
</Properties>
</file>