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>
        <p:scale>
          <a:sx n="132" d="100"/>
          <a:sy n="132" d="100"/>
        </p:scale>
        <p:origin x="320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53F44-6F82-01EF-85E2-77F109BD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C5B2C3-793A-0643-8092-D5177A4F69DE}" type="datetimeFigureOut">
              <a:rPr lang="en-US" smtClean="0"/>
              <a:t>6/2/25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79B1-5CF0-75C3-4064-D3175C7C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96E6-0A10-F393-A03C-C5FCA1D4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background with white text and blue and orange stripes&#10;&#10;AI-generated content may be incorrect.">
            <a:extLst>
              <a:ext uri="{FF2B5EF4-FFF2-40B4-BE49-F238E27FC236}">
                <a16:creationId xmlns:a16="http://schemas.microsoft.com/office/drawing/2014/main" id="{B24EBAC4-546A-88E5-DA6A-6A28C8BA61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5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CA4A-9850-F974-C95D-B473E147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BAD17-BC13-D726-C0A8-A47DBDFA7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2A1-0D01-B28E-0652-D96A49E36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6701B-B72A-430F-AAA9-DB3C677F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357F7-F7CB-2CA3-0946-2CE6C569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6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C6F62-9C9E-57FE-7091-BC2D1B23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FB14D-AF3B-E142-3692-A1E3E5B55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E7EFD-14BC-CF90-3488-FC974212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DFDA-DD63-5F56-BBFB-847A7709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73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21A373-8E26-6FFD-E70F-DB228A126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7991B-ABA6-47C8-2834-6534394E5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0793F-3834-4509-40CA-485D0271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CF1C1-2660-15F3-52B2-69F6A82A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7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0CA9-C940-823D-BAE7-B7BF6F1A7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3CA8F-0880-D4BB-18B4-CB88F7C57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79B1-5CF0-75C3-4064-D3175C7C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96E6-0A10-F393-A03C-C5FCA1D4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5104-59F0-BE80-59F4-F998F018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ACEA6-8947-5617-C0B8-2BC8A0080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524CC-23D7-5AB6-7440-5634751F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20914-C5FC-EDBC-9AA7-FF78357D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0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77A57-551A-C354-C6B0-4F79245C7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5EEE3-B501-5A87-9506-7F022EF34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AF664-C00B-1276-9A8B-671569BD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BC57C-2730-8646-204B-567F8ADC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1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A4D1E-EDCC-5D9B-E30C-4716F1F0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41C49-4034-60D6-BCAB-6A7167045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16E76-A099-697C-5DFD-FFC4A487E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1B5F0-96D3-03E1-53DC-4583826F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43C7C-9F6A-54C2-41A5-B67761A5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0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66EB-7830-EC9F-F344-5098D6B8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4E1DC-D9C7-A9B4-C73D-D3A296A5A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1B02C-AA27-2D15-34EE-32866A875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1F12F6-2D5E-AE8E-0B49-060454891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DA485-8C1C-D5A3-43EB-64E3C793A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81264B-475E-4DC8-4C96-28E1ACD9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C3EC19-2E88-0438-69C7-0C2F5423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1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7A1CE-ED3D-96B9-54DB-E6D94DA6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10B2E-5153-28E8-9A06-402A4F7C1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D2FC2-E8AD-8B39-E721-F7FDDBBF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3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6CD02-0B9B-4632-A39A-4EBA782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A8418-E1C3-3B21-B861-0D87FFB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1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D048C-88FB-9DAB-B69C-F79CE23D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79C2E-0A8E-F4BF-41FF-F8466D8F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E0564-2979-781E-8C48-9FCD9E91C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03DB8-7748-BCFE-AC4A-71263149D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B92AA-93A2-9CFC-DDE3-5DDF5E08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44ED-9197-814F-BA75-E2BCE3B4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7F440A-F1C4-C103-10FE-2D874C3C389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B5CF38-8E4F-8A27-F588-5A454B63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7D1C1-2671-E16F-C122-2058697C4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DC6CB-2260-F4CA-D3DC-F26BFB044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4927" y="63896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AAA44ED-9197-814F-BA75-E2BCE3B496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4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520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52A4E-0025-0F72-99B2-CD45D6BE2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C69F82-44F8-9827-B35A-55B07605AE8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DFBC1-D11D-356F-0568-053CD7195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4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13CA-122E-3798-AB77-6CEDFF11A4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17D42-DC5E-FD65-24B3-B08B56B5E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4CA80-639B-9F38-71C4-BE03636F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5E62-9B88-D436-7781-67C665AB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6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4FA2E-7AB0-C097-0E8A-C62B2291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D6B4B-EA75-3357-F27F-AD0CFB247B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9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B4E9-D5D1-53E0-711C-B40CCC53E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1ABF-6810-460E-42BA-4A49B34BE5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018ED-EA86-0237-15ED-1E9FB499B9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5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2EAC-E147-891A-5A9B-7CAD2927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88637-6E53-D8A6-8229-B921615A2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9CE334-E9A9-957E-44C4-538EF8F8CB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0E601-22CF-343F-E00A-3AB4EB436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C9092F-6F49-0DC8-EDE8-E63C8E48B6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9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45DF8-9131-7D19-FB05-138A70E70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2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71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9434-2CF9-AFA8-C12C-335A896C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07219-3417-124D-A1A5-065DC9E3E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6A30B-6FBD-7A8A-185F-8EEADA489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uditCo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11169"/>
      </a:accent1>
      <a:accent2>
        <a:srgbClr val="3FA0DD"/>
      </a:accent2>
      <a:accent3>
        <a:srgbClr val="00BBC9"/>
      </a:accent3>
      <a:accent4>
        <a:srgbClr val="9CB0CA"/>
      </a:accent4>
      <a:accent5>
        <a:srgbClr val="F7931E"/>
      </a:accent5>
      <a:accent6>
        <a:srgbClr val="808080"/>
      </a:accent6>
      <a:hlink>
        <a:srgbClr val="3FA0DD"/>
      </a:hlink>
      <a:folHlink>
        <a:srgbClr val="00BBC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0</Words>
  <Application>Microsoft Macintosh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 Dobbs</dc:creator>
  <cp:lastModifiedBy>Josh Dobbs</cp:lastModifiedBy>
  <cp:revision>1</cp:revision>
  <dcterms:created xsi:type="dcterms:W3CDTF">2025-06-02T22:08:07Z</dcterms:created>
  <dcterms:modified xsi:type="dcterms:W3CDTF">2025-06-03T15:40:32Z</dcterms:modified>
</cp:coreProperties>
</file>