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modernComment_7FF651AC_29677BB.xml" ContentType="application/vnd.ms-powerpoint.comments+xml"/>
  <Override PartName="/ppt/comments/modernComment_7FF651B5_F0185803.xml" ContentType="application/vnd.ms-powerpoint.comments+xml"/>
  <Override PartName="/ppt/comments/modernComment_107_743DE449.xml" ContentType="application/vnd.ms-powerpoint.comments+xml"/>
  <Override PartName="/ppt/comments/modernComment_106_76AB850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56" r:id="rId5"/>
    <p:sldId id="2146849212" r:id="rId6"/>
    <p:sldId id="2146849215" r:id="rId7"/>
    <p:sldId id="2146849216" r:id="rId8"/>
    <p:sldId id="2146849217" r:id="rId9"/>
    <p:sldId id="2146849187" r:id="rId10"/>
    <p:sldId id="1767" r:id="rId11"/>
    <p:sldId id="261" r:id="rId12"/>
    <p:sldId id="266" r:id="rId13"/>
    <p:sldId id="274" r:id="rId14"/>
    <p:sldId id="2146849176" r:id="rId15"/>
    <p:sldId id="2146849177" r:id="rId16"/>
    <p:sldId id="2146849175" r:id="rId17"/>
    <p:sldId id="2146849178" r:id="rId18"/>
    <p:sldId id="2146849179" r:id="rId19"/>
    <p:sldId id="2146849180" r:id="rId20"/>
    <p:sldId id="267" r:id="rId21"/>
    <p:sldId id="265" r:id="rId22"/>
    <p:sldId id="268" r:id="rId23"/>
    <p:sldId id="269" r:id="rId24"/>
    <p:sldId id="270" r:id="rId25"/>
    <p:sldId id="271" r:id="rId26"/>
    <p:sldId id="272" r:id="rId27"/>
    <p:sldId id="275" r:id="rId28"/>
    <p:sldId id="276" r:id="rId29"/>
    <p:sldId id="277" r:id="rId30"/>
    <p:sldId id="278" r:id="rId31"/>
    <p:sldId id="280" r:id="rId32"/>
    <p:sldId id="281" r:id="rId33"/>
    <p:sldId id="2146849195" r:id="rId34"/>
    <p:sldId id="2146849188" r:id="rId35"/>
    <p:sldId id="2146849196" r:id="rId36"/>
    <p:sldId id="2146849181" r:id="rId37"/>
    <p:sldId id="2146849182" r:id="rId38"/>
    <p:sldId id="2146849200" r:id="rId39"/>
    <p:sldId id="2146849183" r:id="rId40"/>
    <p:sldId id="2146849202" r:id="rId41"/>
    <p:sldId id="2146849190" r:id="rId42"/>
    <p:sldId id="2146849203" r:id="rId43"/>
    <p:sldId id="2146849191" r:id="rId44"/>
    <p:sldId id="2146849192" r:id="rId45"/>
    <p:sldId id="2146849204" r:id="rId46"/>
    <p:sldId id="2146849209" r:id="rId47"/>
    <p:sldId id="2146849205" r:id="rId48"/>
    <p:sldId id="2146849210" r:id="rId49"/>
    <p:sldId id="2146849198" r:id="rId50"/>
    <p:sldId id="263" r:id="rId51"/>
    <p:sldId id="2146849199" r:id="rId52"/>
    <p:sldId id="2146849207" r:id="rId53"/>
    <p:sldId id="2146849208" r:id="rId54"/>
    <p:sldId id="2146849213" r:id="rId55"/>
    <p:sldId id="2146849214" r:id="rId56"/>
    <p:sldId id="2146849193" r:id="rId57"/>
    <p:sldId id="2146849194" r:id="rId58"/>
    <p:sldId id="262" r:id="rId59"/>
    <p:sldId id="25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CC8417-FB4D-E6A6-E37B-710102CC9FAA}" name="Valade, Kevin (10240)" initials="KV" userId="S::kevval01@protiviti.com::4d51a609-87bf-4f21-922f-586c567bc525" providerId="AD"/>
  <p188:author id="{32BFDE1C-0185-A80F-F27A-5F7BA0628D10}" name="Corcoran, Terry (10110)" initials="TC" userId="S::tercor03@protiviti.com::a3484e04-f56d-4317-9105-c1495e323e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8505B5-9765-4D5C-AB0A-EAF9B383EFD3}" v="87" dt="2025-03-03T03:30:43.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p:restoredTop sz="94694"/>
  </p:normalViewPr>
  <p:slideViewPr>
    <p:cSldViewPr snapToGrid="0" snapToObjects="1">
      <p:cViewPr varScale="1">
        <p:scale>
          <a:sx n="104" d="100"/>
          <a:sy n="104" d="100"/>
        </p:scale>
        <p:origin x="978"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coran, Terry (10110)" userId="a3484e04-f56d-4317-9105-c1495e323e32" providerId="ADAL" clId="{D51EC691-4935-45C8-BEC8-8561D9D06825}"/>
    <pc:docChg chg="modSld sldOrd">
      <pc:chgData name="Corcoran, Terry (10110)" userId="a3484e04-f56d-4317-9105-c1495e323e32" providerId="ADAL" clId="{D51EC691-4935-45C8-BEC8-8561D9D06825}" dt="2025-02-25T16:31:40.573" v="38" actId="20577"/>
      <pc:docMkLst>
        <pc:docMk/>
      </pc:docMkLst>
      <pc:sldChg chg="modSp mod">
        <pc:chgData name="Corcoran, Terry (10110)" userId="a3484e04-f56d-4317-9105-c1495e323e32" providerId="ADAL" clId="{D51EC691-4935-45C8-BEC8-8561D9D06825}" dt="2025-02-25T16:19:35.261" v="0" actId="2711"/>
        <pc:sldMkLst>
          <pc:docMk/>
          <pc:sldMk cId="2624684999" sldId="257"/>
        </pc:sldMkLst>
      </pc:sldChg>
      <pc:sldChg chg="modSp mod">
        <pc:chgData name="Corcoran, Terry (10110)" userId="a3484e04-f56d-4317-9105-c1495e323e32" providerId="ADAL" clId="{D51EC691-4935-45C8-BEC8-8561D9D06825}" dt="2025-02-25T16:19:53.998" v="2" actId="2711"/>
        <pc:sldMkLst>
          <pc:docMk/>
          <pc:sldMk cId="4154462775" sldId="260"/>
        </pc:sldMkLst>
        <pc:spChg chg="mod">
          <ac:chgData name="Corcoran, Terry (10110)" userId="a3484e04-f56d-4317-9105-c1495e323e32" providerId="ADAL" clId="{D51EC691-4935-45C8-BEC8-8561D9D06825}" dt="2025-02-25T16:19:53.998" v="2" actId="2711"/>
          <ac:spMkLst>
            <pc:docMk/>
            <pc:sldMk cId="4154462775" sldId="260"/>
            <ac:spMk id="2" creationId="{BD20F3A3-3330-E4D1-6F1D-F708C4F8058A}"/>
          </ac:spMkLst>
        </pc:spChg>
        <pc:spChg chg="mod">
          <ac:chgData name="Corcoran, Terry (10110)" userId="a3484e04-f56d-4317-9105-c1495e323e32" providerId="ADAL" clId="{D51EC691-4935-45C8-BEC8-8561D9D06825}" dt="2025-02-25T16:19:53.998" v="2" actId="2711"/>
          <ac:spMkLst>
            <pc:docMk/>
            <pc:sldMk cId="4154462775" sldId="260"/>
            <ac:spMk id="3" creationId="{0896389F-2C45-B2E1-FF06-B6B06F173E29}"/>
          </ac:spMkLst>
        </pc:spChg>
      </pc:sldChg>
      <pc:sldChg chg="modSp mod">
        <pc:chgData name="Corcoran, Terry (10110)" userId="a3484e04-f56d-4317-9105-c1495e323e32" providerId="ADAL" clId="{D51EC691-4935-45C8-BEC8-8561D9D06825}" dt="2025-02-25T16:20:54.280" v="27" actId="1036"/>
        <pc:sldMkLst>
          <pc:docMk/>
          <pc:sldMk cId="2782393040" sldId="261"/>
        </pc:sldMkLst>
        <pc:spChg chg="mod">
          <ac:chgData name="Corcoran, Terry (10110)" userId="a3484e04-f56d-4317-9105-c1495e323e32" providerId="ADAL" clId="{D51EC691-4935-45C8-BEC8-8561D9D06825}" dt="2025-02-25T16:20:54.280" v="27" actId="1036"/>
          <ac:spMkLst>
            <pc:docMk/>
            <pc:sldMk cId="2782393040" sldId="261"/>
            <ac:spMk id="2" creationId="{A55566B3-8C1F-C7BE-3E0A-90C2BC7A7D75}"/>
          </ac:spMkLst>
        </pc:spChg>
        <pc:spChg chg="mod">
          <ac:chgData name="Corcoran, Terry (10110)" userId="a3484e04-f56d-4317-9105-c1495e323e32" providerId="ADAL" clId="{D51EC691-4935-45C8-BEC8-8561D9D06825}" dt="2025-02-25T16:20:42.792" v="8" actId="2711"/>
          <ac:spMkLst>
            <pc:docMk/>
            <pc:sldMk cId="2782393040" sldId="261"/>
            <ac:spMk id="11" creationId="{8CE52368-662A-7D32-4A6C-8B189BF4801E}"/>
          </ac:spMkLst>
        </pc:spChg>
        <pc:spChg chg="mod">
          <ac:chgData name="Corcoran, Terry (10110)" userId="a3484e04-f56d-4317-9105-c1495e323e32" providerId="ADAL" clId="{D51EC691-4935-45C8-BEC8-8561D9D06825}" dt="2025-02-25T16:20:42.792" v="8" actId="2711"/>
          <ac:spMkLst>
            <pc:docMk/>
            <pc:sldMk cId="2782393040" sldId="261"/>
            <ac:spMk id="12" creationId="{CE1E04AD-597C-8DF9-97D4-A0A2CD9B278B}"/>
          </ac:spMkLst>
        </pc:spChg>
        <pc:spChg chg="mod">
          <ac:chgData name="Corcoran, Terry (10110)" userId="a3484e04-f56d-4317-9105-c1495e323e32" providerId="ADAL" clId="{D51EC691-4935-45C8-BEC8-8561D9D06825}" dt="2025-02-25T16:20:42.792" v="8" actId="2711"/>
          <ac:spMkLst>
            <pc:docMk/>
            <pc:sldMk cId="2782393040" sldId="261"/>
            <ac:spMk id="13" creationId="{FD0D7DE8-CF6C-93B8-DC14-20EF37353B95}"/>
          </ac:spMkLst>
        </pc:spChg>
        <pc:spChg chg="mod">
          <ac:chgData name="Corcoran, Terry (10110)" userId="a3484e04-f56d-4317-9105-c1495e323e32" providerId="ADAL" clId="{D51EC691-4935-45C8-BEC8-8561D9D06825}" dt="2025-02-25T16:20:42.792" v="8" actId="2711"/>
          <ac:spMkLst>
            <pc:docMk/>
            <pc:sldMk cId="2782393040" sldId="261"/>
            <ac:spMk id="14" creationId="{EE327373-E8D3-1CB6-FAFF-86D85E1E9741}"/>
          </ac:spMkLst>
        </pc:spChg>
        <pc:spChg chg="mod">
          <ac:chgData name="Corcoran, Terry (10110)" userId="a3484e04-f56d-4317-9105-c1495e323e32" providerId="ADAL" clId="{D51EC691-4935-45C8-BEC8-8561D9D06825}" dt="2025-02-25T16:20:42.792" v="8" actId="2711"/>
          <ac:spMkLst>
            <pc:docMk/>
            <pc:sldMk cId="2782393040" sldId="261"/>
            <ac:spMk id="15" creationId="{25ABA044-CE90-8804-4771-81A96A794BB5}"/>
          </ac:spMkLst>
        </pc:spChg>
        <pc:spChg chg="mod">
          <ac:chgData name="Corcoran, Terry (10110)" userId="a3484e04-f56d-4317-9105-c1495e323e32" providerId="ADAL" clId="{D51EC691-4935-45C8-BEC8-8561D9D06825}" dt="2025-02-25T16:20:42.792" v="8" actId="2711"/>
          <ac:spMkLst>
            <pc:docMk/>
            <pc:sldMk cId="2782393040" sldId="261"/>
            <ac:spMk id="16" creationId="{9A31137A-ECC4-E58B-161C-1F9EBABBBACF}"/>
          </ac:spMkLst>
        </pc:spChg>
        <pc:spChg chg="mod">
          <ac:chgData name="Corcoran, Terry (10110)" userId="a3484e04-f56d-4317-9105-c1495e323e32" providerId="ADAL" clId="{D51EC691-4935-45C8-BEC8-8561D9D06825}" dt="2025-02-25T16:20:42.792" v="8" actId="2711"/>
          <ac:spMkLst>
            <pc:docMk/>
            <pc:sldMk cId="2782393040" sldId="261"/>
            <ac:spMk id="17" creationId="{AB9AE243-7A7F-549D-8549-058B6539330C}"/>
          </ac:spMkLst>
        </pc:spChg>
        <pc:spChg chg="mod">
          <ac:chgData name="Corcoran, Terry (10110)" userId="a3484e04-f56d-4317-9105-c1495e323e32" providerId="ADAL" clId="{D51EC691-4935-45C8-BEC8-8561D9D06825}" dt="2025-02-25T16:20:42.792" v="8" actId="2711"/>
          <ac:spMkLst>
            <pc:docMk/>
            <pc:sldMk cId="2782393040" sldId="261"/>
            <ac:spMk id="18" creationId="{DE746443-CCD4-FF7F-D048-040CBEB707E9}"/>
          </ac:spMkLst>
        </pc:spChg>
        <pc:spChg chg="mod">
          <ac:chgData name="Corcoran, Terry (10110)" userId="a3484e04-f56d-4317-9105-c1495e323e32" providerId="ADAL" clId="{D51EC691-4935-45C8-BEC8-8561D9D06825}" dt="2025-02-25T16:20:42.792" v="8" actId="2711"/>
          <ac:spMkLst>
            <pc:docMk/>
            <pc:sldMk cId="2782393040" sldId="261"/>
            <ac:spMk id="19" creationId="{AB162B83-26E3-9077-B87E-2255CA45C0A3}"/>
          </ac:spMkLst>
        </pc:spChg>
        <pc:spChg chg="mod">
          <ac:chgData name="Corcoran, Terry (10110)" userId="a3484e04-f56d-4317-9105-c1495e323e32" providerId="ADAL" clId="{D51EC691-4935-45C8-BEC8-8561D9D06825}" dt="2025-02-25T16:20:42.792" v="8" actId="2711"/>
          <ac:spMkLst>
            <pc:docMk/>
            <pc:sldMk cId="2782393040" sldId="261"/>
            <ac:spMk id="20" creationId="{14A12156-E9F2-C42D-5DD0-CDB325DE11A2}"/>
          </ac:spMkLst>
        </pc:spChg>
        <pc:spChg chg="mod">
          <ac:chgData name="Corcoran, Terry (10110)" userId="a3484e04-f56d-4317-9105-c1495e323e32" providerId="ADAL" clId="{D51EC691-4935-45C8-BEC8-8561D9D06825}" dt="2025-02-25T16:20:42.792" v="8" actId="2711"/>
          <ac:spMkLst>
            <pc:docMk/>
            <pc:sldMk cId="2782393040" sldId="261"/>
            <ac:spMk id="21" creationId="{B8888F1C-9269-7830-33B5-AF37817DD1A5}"/>
          </ac:spMkLst>
        </pc:spChg>
        <pc:spChg chg="mod">
          <ac:chgData name="Corcoran, Terry (10110)" userId="a3484e04-f56d-4317-9105-c1495e323e32" providerId="ADAL" clId="{D51EC691-4935-45C8-BEC8-8561D9D06825}" dt="2025-02-25T16:20:42.792" v="8" actId="2711"/>
          <ac:spMkLst>
            <pc:docMk/>
            <pc:sldMk cId="2782393040" sldId="261"/>
            <ac:spMk id="22" creationId="{77822ABC-E0E1-550E-4B22-DA03FC6DD212}"/>
          </ac:spMkLst>
        </pc:spChg>
        <pc:spChg chg="mod">
          <ac:chgData name="Corcoran, Terry (10110)" userId="a3484e04-f56d-4317-9105-c1495e323e32" providerId="ADAL" clId="{D51EC691-4935-45C8-BEC8-8561D9D06825}" dt="2025-02-25T16:20:42.792" v="8" actId="2711"/>
          <ac:spMkLst>
            <pc:docMk/>
            <pc:sldMk cId="2782393040" sldId="261"/>
            <ac:spMk id="23" creationId="{ADD3520F-046F-61F3-9C45-CCAEC8DA8F8C}"/>
          </ac:spMkLst>
        </pc:spChg>
        <pc:spChg chg="mod">
          <ac:chgData name="Corcoran, Terry (10110)" userId="a3484e04-f56d-4317-9105-c1495e323e32" providerId="ADAL" clId="{D51EC691-4935-45C8-BEC8-8561D9D06825}" dt="2025-02-25T16:20:42.792" v="8" actId="2711"/>
          <ac:spMkLst>
            <pc:docMk/>
            <pc:sldMk cId="2782393040" sldId="261"/>
            <ac:spMk id="24" creationId="{E2FD74E7-DD5C-EE74-67D3-30F70EEE9D4B}"/>
          </ac:spMkLst>
        </pc:spChg>
        <pc:spChg chg="mod">
          <ac:chgData name="Corcoran, Terry (10110)" userId="a3484e04-f56d-4317-9105-c1495e323e32" providerId="ADAL" clId="{D51EC691-4935-45C8-BEC8-8561D9D06825}" dt="2025-02-25T16:20:42.792" v="8" actId="2711"/>
          <ac:spMkLst>
            <pc:docMk/>
            <pc:sldMk cId="2782393040" sldId="261"/>
            <ac:spMk id="25" creationId="{A09B2190-7B9D-E7E9-87A5-34A40F2B62BF}"/>
          </ac:spMkLst>
        </pc:spChg>
        <pc:spChg chg="mod">
          <ac:chgData name="Corcoran, Terry (10110)" userId="a3484e04-f56d-4317-9105-c1495e323e32" providerId="ADAL" clId="{D51EC691-4935-45C8-BEC8-8561D9D06825}" dt="2025-02-25T16:20:42.792" v="8" actId="2711"/>
          <ac:spMkLst>
            <pc:docMk/>
            <pc:sldMk cId="2782393040" sldId="261"/>
            <ac:spMk id="26" creationId="{F3179FAA-EB14-76C5-47CD-B1BBA41D299F}"/>
          </ac:spMkLst>
        </pc:spChg>
        <pc:spChg chg="mod">
          <ac:chgData name="Corcoran, Terry (10110)" userId="a3484e04-f56d-4317-9105-c1495e323e32" providerId="ADAL" clId="{D51EC691-4935-45C8-BEC8-8561D9D06825}" dt="2025-02-25T16:20:42.792" v="8" actId="2711"/>
          <ac:spMkLst>
            <pc:docMk/>
            <pc:sldMk cId="2782393040" sldId="261"/>
            <ac:spMk id="27" creationId="{E18CD3E2-2060-EA3E-48BB-610751B5FDE9}"/>
          </ac:spMkLst>
        </pc:spChg>
        <pc:spChg chg="mod">
          <ac:chgData name="Corcoran, Terry (10110)" userId="a3484e04-f56d-4317-9105-c1495e323e32" providerId="ADAL" clId="{D51EC691-4935-45C8-BEC8-8561D9D06825}" dt="2025-02-25T16:20:42.792" v="8" actId="2711"/>
          <ac:spMkLst>
            <pc:docMk/>
            <pc:sldMk cId="2782393040" sldId="261"/>
            <ac:spMk id="28" creationId="{134F551B-75BB-9DD9-A3E0-95B3F4EDA64D}"/>
          </ac:spMkLst>
        </pc:spChg>
        <pc:spChg chg="mod">
          <ac:chgData name="Corcoran, Terry (10110)" userId="a3484e04-f56d-4317-9105-c1495e323e32" providerId="ADAL" clId="{D51EC691-4935-45C8-BEC8-8561D9D06825}" dt="2025-02-25T16:20:42.792" v="8" actId="2711"/>
          <ac:spMkLst>
            <pc:docMk/>
            <pc:sldMk cId="2782393040" sldId="261"/>
            <ac:spMk id="29" creationId="{A2D96284-B8C8-3F80-EBB6-2F6F9FA6AA49}"/>
          </ac:spMkLst>
        </pc:spChg>
        <pc:spChg chg="mod">
          <ac:chgData name="Corcoran, Terry (10110)" userId="a3484e04-f56d-4317-9105-c1495e323e32" providerId="ADAL" clId="{D51EC691-4935-45C8-BEC8-8561D9D06825}" dt="2025-02-25T16:20:42.792" v="8" actId="2711"/>
          <ac:spMkLst>
            <pc:docMk/>
            <pc:sldMk cId="2782393040" sldId="261"/>
            <ac:spMk id="30" creationId="{C20047B3-A578-7AAC-BD5B-C35FBB0ED54A}"/>
          </ac:spMkLst>
        </pc:spChg>
        <pc:spChg chg="mod">
          <ac:chgData name="Corcoran, Terry (10110)" userId="a3484e04-f56d-4317-9105-c1495e323e32" providerId="ADAL" clId="{D51EC691-4935-45C8-BEC8-8561D9D06825}" dt="2025-02-25T16:20:42.792" v="8" actId="2711"/>
          <ac:spMkLst>
            <pc:docMk/>
            <pc:sldMk cId="2782393040" sldId="261"/>
            <ac:spMk id="31" creationId="{2187351E-A4CB-2513-29A6-87CD4E663434}"/>
          </ac:spMkLst>
        </pc:spChg>
        <pc:grpChg chg="mod">
          <ac:chgData name="Corcoran, Terry (10110)" userId="a3484e04-f56d-4317-9105-c1495e323e32" providerId="ADAL" clId="{D51EC691-4935-45C8-BEC8-8561D9D06825}" dt="2025-02-25T16:20:49.911" v="22" actId="1036"/>
          <ac:grpSpMkLst>
            <pc:docMk/>
            <pc:sldMk cId="2782393040" sldId="261"/>
            <ac:grpSpMk id="3" creationId="{8E91BA0C-B4CB-1E33-3B9E-26C2D039B2C0}"/>
          </ac:grpSpMkLst>
        </pc:grpChg>
      </pc:sldChg>
      <pc:sldChg chg="modSp mod">
        <pc:chgData name="Corcoran, Terry (10110)" userId="a3484e04-f56d-4317-9105-c1495e323e32" providerId="ADAL" clId="{D51EC691-4935-45C8-BEC8-8561D9D06825}" dt="2025-02-25T16:27:52.839" v="32" actId="20577"/>
        <pc:sldMkLst>
          <pc:docMk/>
          <pc:sldMk cId="1990952204" sldId="262"/>
        </pc:sldMkLst>
        <pc:spChg chg="mod">
          <ac:chgData name="Corcoran, Terry (10110)" userId="a3484e04-f56d-4317-9105-c1495e323e32" providerId="ADAL" clId="{D51EC691-4935-45C8-BEC8-8561D9D06825}" dt="2025-02-25T16:27:52.839" v="32" actId="20577"/>
          <ac:spMkLst>
            <pc:docMk/>
            <pc:sldMk cId="1990952204" sldId="262"/>
            <ac:spMk id="2" creationId="{77C9C928-8FD4-5006-3AF3-9B98337A939A}"/>
          </ac:spMkLst>
        </pc:spChg>
        <pc:picChg chg="mod">
          <ac:chgData name="Corcoran, Terry (10110)" userId="a3484e04-f56d-4317-9105-c1495e323e32" providerId="ADAL" clId="{D51EC691-4935-45C8-BEC8-8561D9D06825}" dt="2025-02-25T16:21:04.844" v="30" actId="1036"/>
          <ac:picMkLst>
            <pc:docMk/>
            <pc:sldMk cId="1990952204" sldId="262"/>
            <ac:picMk id="5" creationId="{0D879CE2-E26F-E717-55D0-D8B5F971EC15}"/>
          </ac:picMkLst>
        </pc:picChg>
      </pc:sldChg>
      <pc:sldChg chg="modSp mod">
        <pc:chgData name="Corcoran, Terry (10110)" userId="a3484e04-f56d-4317-9105-c1495e323e32" providerId="ADAL" clId="{D51EC691-4935-45C8-BEC8-8561D9D06825}" dt="2025-02-25T16:19:48.280" v="1" actId="2711"/>
        <pc:sldMkLst>
          <pc:docMk/>
          <pc:sldMk cId="187400259" sldId="273"/>
        </pc:sldMkLst>
        <pc:spChg chg="mod">
          <ac:chgData name="Corcoran, Terry (10110)" userId="a3484e04-f56d-4317-9105-c1495e323e32" providerId="ADAL" clId="{D51EC691-4935-45C8-BEC8-8561D9D06825}" dt="2025-02-25T16:19:48.280" v="1" actId="2711"/>
          <ac:spMkLst>
            <pc:docMk/>
            <pc:sldMk cId="187400259" sldId="273"/>
            <ac:spMk id="2" creationId="{FC94D60D-0CFF-591A-6EFA-11008E12B709}"/>
          </ac:spMkLst>
        </pc:spChg>
        <pc:spChg chg="mod">
          <ac:chgData name="Corcoran, Terry (10110)" userId="a3484e04-f56d-4317-9105-c1495e323e32" providerId="ADAL" clId="{D51EC691-4935-45C8-BEC8-8561D9D06825}" dt="2025-02-25T16:19:48.280" v="1" actId="2711"/>
          <ac:spMkLst>
            <pc:docMk/>
            <pc:sldMk cId="187400259" sldId="273"/>
            <ac:spMk id="3" creationId="{712B0203-1395-14C5-B3EE-0489A391034C}"/>
          </ac:spMkLst>
        </pc:spChg>
      </pc:sldChg>
      <pc:sldChg chg="modSp mod">
        <pc:chgData name="Corcoran, Terry (10110)" userId="a3484e04-f56d-4317-9105-c1495e323e32" providerId="ADAL" clId="{D51EC691-4935-45C8-BEC8-8561D9D06825}" dt="2025-02-25T16:20:32.661" v="7" actId="14100"/>
        <pc:sldMkLst>
          <pc:docMk/>
          <pc:sldMk cId="3154234069" sldId="1767"/>
        </pc:sldMkLst>
        <pc:spChg chg="mod">
          <ac:chgData name="Corcoran, Terry (10110)" userId="a3484e04-f56d-4317-9105-c1495e323e32" providerId="ADAL" clId="{D51EC691-4935-45C8-BEC8-8561D9D06825}" dt="2025-02-25T16:20:32.661" v="7" actId="14100"/>
          <ac:spMkLst>
            <pc:docMk/>
            <pc:sldMk cId="3154234069" sldId="1767"/>
            <ac:spMk id="5" creationId="{100A8472-79F7-4F7F-8A23-FE78DC51383E}"/>
          </ac:spMkLst>
        </pc:spChg>
        <pc:spChg chg="mod">
          <ac:chgData name="Corcoran, Terry (10110)" userId="a3484e04-f56d-4317-9105-c1495e323e32" providerId="ADAL" clId="{D51EC691-4935-45C8-BEC8-8561D9D06825}" dt="2025-02-25T16:20:13.955" v="5" actId="14100"/>
          <ac:spMkLst>
            <pc:docMk/>
            <pc:sldMk cId="3154234069" sldId="1767"/>
            <ac:spMk id="7" creationId="{A675111B-9482-41CC-85C6-CF33FFF4E924}"/>
          </ac:spMkLst>
        </pc:spChg>
        <pc:spChg chg="mod">
          <ac:chgData name="Corcoran, Terry (10110)" userId="a3484e04-f56d-4317-9105-c1495e323e32" providerId="ADAL" clId="{D51EC691-4935-45C8-BEC8-8561D9D06825}" dt="2025-02-25T16:20:32.661" v="7" actId="14100"/>
          <ac:spMkLst>
            <pc:docMk/>
            <pc:sldMk cId="3154234069" sldId="1767"/>
            <ac:spMk id="36" creationId="{2959F49D-3A22-4169-9964-4446E4177CE4}"/>
          </ac:spMkLst>
        </pc:spChg>
        <pc:spChg chg="mod">
          <ac:chgData name="Corcoran, Terry (10110)" userId="a3484e04-f56d-4317-9105-c1495e323e32" providerId="ADAL" clId="{D51EC691-4935-45C8-BEC8-8561D9D06825}" dt="2025-02-25T16:20:32.661" v="7" actId="14100"/>
          <ac:spMkLst>
            <pc:docMk/>
            <pc:sldMk cId="3154234069" sldId="1767"/>
            <ac:spMk id="40" creationId="{6322514D-CF60-4332-A5ED-A6F5F2A61BBB}"/>
          </ac:spMkLst>
        </pc:spChg>
      </pc:sldChg>
      <pc:sldChg chg="ord">
        <pc:chgData name="Corcoran, Terry (10110)" userId="a3484e04-f56d-4317-9105-c1495e323e32" providerId="ADAL" clId="{D51EC691-4935-45C8-BEC8-8561D9D06825}" dt="2025-02-25T16:31:26.651" v="34"/>
        <pc:sldMkLst>
          <pc:docMk/>
          <pc:sldMk cId="151773571" sldId="2146849175"/>
        </pc:sldMkLst>
      </pc:sldChg>
      <pc:sldChg chg="modSp mod">
        <pc:chgData name="Corcoran, Terry (10110)" userId="a3484e04-f56d-4317-9105-c1495e323e32" providerId="ADAL" clId="{D51EC691-4935-45C8-BEC8-8561D9D06825}" dt="2025-02-25T16:31:40.573" v="38" actId="20577"/>
        <pc:sldMkLst>
          <pc:docMk/>
          <pc:sldMk cId="2490185084" sldId="2146849179"/>
        </pc:sldMkLst>
        <pc:spChg chg="mod">
          <ac:chgData name="Corcoran, Terry (10110)" userId="a3484e04-f56d-4317-9105-c1495e323e32" providerId="ADAL" clId="{D51EC691-4935-45C8-BEC8-8561D9D06825}" dt="2025-02-25T16:31:40.573" v="38" actId="20577"/>
          <ac:spMkLst>
            <pc:docMk/>
            <pc:sldMk cId="2490185084" sldId="2146849179"/>
            <ac:spMk id="3" creationId="{143AF7DF-ACC3-2E19-686B-5074A87DFCBD}"/>
          </ac:spMkLst>
        </pc:spChg>
      </pc:sldChg>
      <pc:sldChg chg="modSp">
        <pc:chgData name="Corcoran, Terry (10110)" userId="a3484e04-f56d-4317-9105-c1495e323e32" providerId="ADAL" clId="{D51EC691-4935-45C8-BEC8-8561D9D06825}" dt="2025-02-25T16:20:00.839" v="3" actId="2711"/>
        <pc:sldMkLst>
          <pc:docMk/>
          <pc:sldMk cId="3236191611" sldId="2146849186"/>
        </pc:sldMkLst>
        <pc:spChg chg="mod">
          <ac:chgData name="Corcoran, Terry (10110)" userId="a3484e04-f56d-4317-9105-c1495e323e32" providerId="ADAL" clId="{D51EC691-4935-45C8-BEC8-8561D9D06825}" dt="2025-02-25T16:20:00.839" v="3" actId="2711"/>
          <ac:spMkLst>
            <pc:docMk/>
            <pc:sldMk cId="3236191611" sldId="2146849186"/>
            <ac:spMk id="2" creationId="{58824761-F19A-A1B6-5BE9-23AEA141AA94}"/>
          </ac:spMkLst>
        </pc:spChg>
        <pc:spChg chg="mod">
          <ac:chgData name="Corcoran, Terry (10110)" userId="a3484e04-f56d-4317-9105-c1495e323e32" providerId="ADAL" clId="{D51EC691-4935-45C8-BEC8-8561D9D06825}" dt="2025-02-25T16:20:00.839" v="3" actId="2711"/>
          <ac:spMkLst>
            <pc:docMk/>
            <pc:sldMk cId="3236191611" sldId="2146849186"/>
            <ac:spMk id="5" creationId="{9F5D2683-BA99-3501-139B-6E2D3331DB63}"/>
          </ac:spMkLst>
        </pc:spChg>
      </pc:sldChg>
    </pc:docChg>
  </pc:docChgLst>
  <pc:docChgLst>
    <pc:chgData name="Valade, Kevin (10240)" userId="4d51a609-87bf-4f21-922f-586c567bc525" providerId="ADAL" clId="{BE8505B5-9765-4D5C-AB0A-EAF9B383EFD3}"/>
    <pc:docChg chg="undo redo custSel addSld delSld modSld sldOrd">
      <pc:chgData name="Valade, Kevin (10240)" userId="4d51a609-87bf-4f21-922f-586c567bc525" providerId="ADAL" clId="{BE8505B5-9765-4D5C-AB0A-EAF9B383EFD3}" dt="2025-03-03T03:30:50.364" v="2701" actId="47"/>
      <pc:docMkLst>
        <pc:docMk/>
      </pc:docMkLst>
      <pc:sldChg chg="del">
        <pc:chgData name="Valade, Kevin (10240)" userId="4d51a609-87bf-4f21-922f-586c567bc525" providerId="ADAL" clId="{BE8505B5-9765-4D5C-AB0A-EAF9B383EFD3}" dt="2025-03-03T03:29:59.609" v="2695" actId="47"/>
        <pc:sldMkLst>
          <pc:docMk/>
          <pc:sldMk cId="2624684999" sldId="257"/>
        </pc:sldMkLst>
      </pc:sldChg>
      <pc:sldChg chg="del ord">
        <pc:chgData name="Valade, Kevin (10240)" userId="4d51a609-87bf-4f21-922f-586c567bc525" providerId="ADAL" clId="{BE8505B5-9765-4D5C-AB0A-EAF9B383EFD3}" dt="2025-02-27T22:05:54.127" v="2411" actId="47"/>
        <pc:sldMkLst>
          <pc:docMk/>
          <pc:sldMk cId="418569424" sldId="259"/>
        </pc:sldMkLst>
      </pc:sldChg>
      <pc:sldChg chg="del ord">
        <pc:chgData name="Valade, Kevin (10240)" userId="4d51a609-87bf-4f21-922f-586c567bc525" providerId="ADAL" clId="{BE8505B5-9765-4D5C-AB0A-EAF9B383EFD3}" dt="2025-03-03T03:30:35.939" v="2699" actId="47"/>
        <pc:sldMkLst>
          <pc:docMk/>
          <pc:sldMk cId="4154462775" sldId="260"/>
        </pc:sldMkLst>
      </pc:sldChg>
      <pc:sldChg chg="modSp mod">
        <pc:chgData name="Valade, Kevin (10240)" userId="4d51a609-87bf-4f21-922f-586c567bc525" providerId="ADAL" clId="{BE8505B5-9765-4D5C-AB0A-EAF9B383EFD3}" dt="2025-02-26T14:45:20.935" v="2057" actId="14100"/>
        <pc:sldMkLst>
          <pc:docMk/>
          <pc:sldMk cId="2782393040" sldId="261"/>
        </pc:sldMkLst>
        <pc:grpChg chg="mod">
          <ac:chgData name="Valade, Kevin (10240)" userId="4d51a609-87bf-4f21-922f-586c567bc525" providerId="ADAL" clId="{BE8505B5-9765-4D5C-AB0A-EAF9B383EFD3}" dt="2025-02-26T14:45:20.935" v="2057" actId="14100"/>
          <ac:grpSpMkLst>
            <pc:docMk/>
            <pc:sldMk cId="2782393040" sldId="261"/>
            <ac:grpSpMk id="3" creationId="{8E91BA0C-B4CB-1E33-3B9E-26C2D039B2C0}"/>
          </ac:grpSpMkLst>
        </pc:grpChg>
      </pc:sldChg>
      <pc:sldChg chg="ord">
        <pc:chgData name="Valade, Kevin (10240)" userId="4d51a609-87bf-4f21-922f-586c567bc525" providerId="ADAL" clId="{BE8505B5-9765-4D5C-AB0A-EAF9B383EFD3}" dt="2025-02-27T23:12:15.113" v="2693"/>
        <pc:sldMkLst>
          <pc:docMk/>
          <pc:sldMk cId="1990952204" sldId="262"/>
        </pc:sldMkLst>
      </pc:sldChg>
      <pc:sldChg chg="ord">
        <pc:chgData name="Valade, Kevin (10240)" userId="4d51a609-87bf-4f21-922f-586c567bc525" providerId="ADAL" clId="{BE8505B5-9765-4D5C-AB0A-EAF9B383EFD3}" dt="2025-02-27T21:18:31.675" v="2392"/>
        <pc:sldMkLst>
          <pc:docMk/>
          <pc:sldMk cId="1950213193" sldId="263"/>
        </pc:sldMkLst>
      </pc:sldChg>
      <pc:sldChg chg="del ord">
        <pc:chgData name="Valade, Kevin (10240)" userId="4d51a609-87bf-4f21-922f-586c567bc525" providerId="ADAL" clId="{BE8505B5-9765-4D5C-AB0A-EAF9B383EFD3}" dt="2025-03-03T03:30:08.263" v="2697" actId="47"/>
        <pc:sldMkLst>
          <pc:docMk/>
          <pc:sldMk cId="187400259" sldId="273"/>
        </pc:sldMkLst>
      </pc:sldChg>
      <pc:sldChg chg="modSp mod modCm">
        <pc:chgData name="Valade, Kevin (10240)" userId="4d51a609-87bf-4f21-922f-586c567bc525" providerId="ADAL" clId="{BE8505B5-9765-4D5C-AB0A-EAF9B383EFD3}" dt="2025-02-26T14:41:08.323" v="2055" actId="20577"/>
        <pc:sldMkLst>
          <pc:docMk/>
          <pc:sldMk cId="3154234069" sldId="1767"/>
        </pc:sldMkLst>
        <pc:spChg chg="mod">
          <ac:chgData name="Valade, Kevin (10240)" userId="4d51a609-87bf-4f21-922f-586c567bc525" providerId="ADAL" clId="{BE8505B5-9765-4D5C-AB0A-EAF9B383EFD3}" dt="2025-02-19T02:02:46.891" v="4" actId="1076"/>
          <ac:spMkLst>
            <pc:docMk/>
            <pc:sldMk cId="3154234069" sldId="1767"/>
            <ac:spMk id="3" creationId="{FC7D18D5-DF3D-4A62-A279-9746F2C99F75}"/>
          </ac:spMkLst>
        </pc:spChg>
        <pc:spChg chg="mod">
          <ac:chgData name="Valade, Kevin (10240)" userId="4d51a609-87bf-4f21-922f-586c567bc525" providerId="ADAL" clId="{BE8505B5-9765-4D5C-AB0A-EAF9B383EFD3}" dt="2025-02-26T14:41:08.323" v="2055" actId="20577"/>
          <ac:spMkLst>
            <pc:docMk/>
            <pc:sldMk cId="3154234069" sldId="1767"/>
            <ac:spMk id="5" creationId="{100A8472-79F7-4F7F-8A23-FE78DC51383E}"/>
          </ac:spMkLst>
        </pc:spChg>
        <pc:spChg chg="mod">
          <ac:chgData name="Valade, Kevin (10240)" userId="4d51a609-87bf-4f21-922f-586c567bc525" providerId="ADAL" clId="{BE8505B5-9765-4D5C-AB0A-EAF9B383EFD3}" dt="2025-02-19T02:02:46.891" v="4" actId="1076"/>
          <ac:spMkLst>
            <pc:docMk/>
            <pc:sldMk cId="3154234069" sldId="1767"/>
            <ac:spMk id="6" creationId="{19F00BCB-4330-4A53-9C64-D7A3D6C06AB3}"/>
          </ac:spMkLst>
        </pc:spChg>
        <pc:spChg chg="mod">
          <ac:chgData name="Valade, Kevin (10240)" userId="4d51a609-87bf-4f21-922f-586c567bc525" providerId="ADAL" clId="{BE8505B5-9765-4D5C-AB0A-EAF9B383EFD3}" dt="2025-02-19T02:02:31.430" v="2" actId="14100"/>
          <ac:spMkLst>
            <pc:docMk/>
            <pc:sldMk cId="3154234069" sldId="1767"/>
            <ac:spMk id="9" creationId="{362F8AFC-A708-0D0B-9881-68C147686B66}"/>
          </ac:spMkLst>
        </pc:spChg>
        <pc:spChg chg="mod">
          <ac:chgData name="Valade, Kevin (10240)" userId="4d51a609-87bf-4f21-922f-586c567bc525" providerId="ADAL" clId="{BE8505B5-9765-4D5C-AB0A-EAF9B383EFD3}" dt="2025-02-19T02:02:31.430" v="2" actId="14100"/>
          <ac:spMkLst>
            <pc:docMk/>
            <pc:sldMk cId="3154234069" sldId="1767"/>
            <ac:spMk id="16" creationId="{BA4B94B6-0F0A-4C36-B6F0-50555F2382B1}"/>
          </ac:spMkLst>
        </pc:spChg>
        <pc:spChg chg="mod">
          <ac:chgData name="Valade, Kevin (10240)" userId="4d51a609-87bf-4f21-922f-586c567bc525" providerId="ADAL" clId="{BE8505B5-9765-4D5C-AB0A-EAF9B383EFD3}" dt="2025-02-19T02:03:05.929" v="5" actId="1076"/>
          <ac:spMkLst>
            <pc:docMk/>
            <pc:sldMk cId="3154234069" sldId="1767"/>
            <ac:spMk id="17" creationId="{95BA46E3-E6F9-48DC-B151-C57380C88048}"/>
          </ac:spMkLst>
        </pc:spChg>
        <pc:spChg chg="mod">
          <ac:chgData name="Valade, Kevin (10240)" userId="4d51a609-87bf-4f21-922f-586c567bc525" providerId="ADAL" clId="{BE8505B5-9765-4D5C-AB0A-EAF9B383EFD3}" dt="2025-02-19T02:03:23.229" v="6" actId="1076"/>
          <ac:spMkLst>
            <pc:docMk/>
            <pc:sldMk cId="3154234069" sldId="1767"/>
            <ac:spMk id="18" creationId="{CECFEB59-F829-4568-B73A-1A17BA870FA1}"/>
          </ac:spMkLst>
        </pc:spChg>
        <pc:spChg chg="mod">
          <ac:chgData name="Valade, Kevin (10240)" userId="4d51a609-87bf-4f21-922f-586c567bc525" providerId="ADAL" clId="{BE8505B5-9765-4D5C-AB0A-EAF9B383EFD3}" dt="2025-02-19T02:03:05.929" v="5" actId="1076"/>
          <ac:spMkLst>
            <pc:docMk/>
            <pc:sldMk cId="3154234069" sldId="1767"/>
            <ac:spMk id="36" creationId="{2959F49D-3A22-4169-9964-4446E4177CE4}"/>
          </ac:spMkLst>
        </pc:spChg>
        <pc:spChg chg="mod">
          <ac:chgData name="Valade, Kevin (10240)" userId="4d51a609-87bf-4f21-922f-586c567bc525" providerId="ADAL" clId="{BE8505B5-9765-4D5C-AB0A-EAF9B383EFD3}" dt="2025-02-19T02:03:05.929" v="5" actId="1076"/>
          <ac:spMkLst>
            <pc:docMk/>
            <pc:sldMk cId="3154234069" sldId="1767"/>
            <ac:spMk id="37" creationId="{351B1189-1577-4FEB-A5D8-0E360E2D7D8A}"/>
          </ac:spMkLst>
        </pc:spChg>
        <pc:spChg chg="mod">
          <ac:chgData name="Valade, Kevin (10240)" userId="4d51a609-87bf-4f21-922f-586c567bc525" providerId="ADAL" clId="{BE8505B5-9765-4D5C-AB0A-EAF9B383EFD3}" dt="2025-02-19T02:03:47.174" v="12" actId="6549"/>
          <ac:spMkLst>
            <pc:docMk/>
            <pc:sldMk cId="3154234069" sldId="1767"/>
            <ac:spMk id="38" creationId="{C91EE4DD-BD0E-4ECE-946F-3C5284E39D86}"/>
          </ac:spMkLst>
        </pc:spChg>
        <pc:spChg chg="mod">
          <ac:chgData name="Valade, Kevin (10240)" userId="4d51a609-87bf-4f21-922f-586c567bc525" providerId="ADAL" clId="{BE8505B5-9765-4D5C-AB0A-EAF9B383EFD3}" dt="2025-02-19T02:03:23.229" v="6" actId="1076"/>
          <ac:spMkLst>
            <pc:docMk/>
            <pc:sldMk cId="3154234069" sldId="1767"/>
            <ac:spMk id="40" creationId="{6322514D-CF60-4332-A5ED-A6F5F2A61BBB}"/>
          </ac:spMkLst>
        </pc:spChg>
        <pc:spChg chg="mod">
          <ac:chgData name="Valade, Kevin (10240)" userId="4d51a609-87bf-4f21-922f-586c567bc525" providerId="ADAL" clId="{BE8505B5-9765-4D5C-AB0A-EAF9B383EFD3}" dt="2025-02-19T02:03:23.229" v="6" actId="1076"/>
          <ac:spMkLst>
            <pc:docMk/>
            <pc:sldMk cId="3154234069" sldId="1767"/>
            <ac:spMk id="41" creationId="{86106B7B-7871-44D6-8EBF-808B8904A507}"/>
          </ac:spMkLst>
        </pc:spChg>
        <pc:spChg chg="mod">
          <ac:chgData name="Valade, Kevin (10240)" userId="4d51a609-87bf-4f21-922f-586c567bc525" providerId="ADAL" clId="{BE8505B5-9765-4D5C-AB0A-EAF9B383EFD3}" dt="2025-02-19T02:03:23.229" v="6" actId="1076"/>
          <ac:spMkLst>
            <pc:docMk/>
            <pc:sldMk cId="3154234069" sldId="1767"/>
            <ac:spMk id="42" creationId="{C87124A5-F8A1-4F0C-8367-F9384A0B7E43}"/>
          </ac:spMkLst>
        </pc:spChg>
        <pc:extLst>
          <p:ext xmlns:p="http://schemas.openxmlformats.org/presentationml/2006/main" uri="{D6D511B9-2390-475A-947B-AFAB55BFBCF1}">
            <pc226:cmChg xmlns:pc226="http://schemas.microsoft.com/office/powerpoint/2022/06/main/command" chg="mod">
              <pc226:chgData name="Valade, Kevin (10240)" userId="4d51a609-87bf-4f21-922f-586c567bc525" providerId="ADAL" clId="{BE8505B5-9765-4D5C-AB0A-EAF9B383EFD3}" dt="2025-02-26T14:40:43.813" v="2030" actId="20577"/>
              <pc2:cmMkLst xmlns:pc2="http://schemas.microsoft.com/office/powerpoint/2019/9/main/command">
                <pc:docMk/>
                <pc:sldMk cId="3154234069" sldId="1767"/>
                <pc2:cmMk id="{10262A75-D3EF-4696-8BE4-225527CEB849}"/>
              </pc2:cmMkLst>
            </pc226:cmChg>
          </p:ext>
        </pc:extLst>
      </pc:sldChg>
      <pc:sldChg chg="modSp mod">
        <pc:chgData name="Valade, Kevin (10240)" userId="4d51a609-87bf-4f21-922f-586c567bc525" providerId="ADAL" clId="{BE8505B5-9765-4D5C-AB0A-EAF9B383EFD3}" dt="2025-02-25T16:19:21.570" v="1958" actId="14"/>
        <pc:sldMkLst>
          <pc:docMk/>
          <pc:sldMk cId="1528266443" sldId="2146849176"/>
        </pc:sldMkLst>
        <pc:spChg chg="mod">
          <ac:chgData name="Valade, Kevin (10240)" userId="4d51a609-87bf-4f21-922f-586c567bc525" providerId="ADAL" clId="{BE8505B5-9765-4D5C-AB0A-EAF9B383EFD3}" dt="2025-02-25T16:19:21.570" v="1958" actId="14"/>
          <ac:spMkLst>
            <pc:docMk/>
            <pc:sldMk cId="1528266443" sldId="2146849176"/>
            <ac:spMk id="3" creationId="{712B0203-1395-14C5-B3EE-0489A391034C}"/>
          </ac:spMkLst>
        </pc:spChg>
      </pc:sldChg>
      <pc:sldChg chg="modSp mod">
        <pc:chgData name="Valade, Kevin (10240)" userId="4d51a609-87bf-4f21-922f-586c567bc525" providerId="ADAL" clId="{BE8505B5-9765-4D5C-AB0A-EAF9B383EFD3}" dt="2025-02-19T03:09:54.416" v="789" actId="1076"/>
        <pc:sldMkLst>
          <pc:docMk/>
          <pc:sldMk cId="1442228920" sldId="2146849181"/>
        </pc:sldMkLst>
        <pc:spChg chg="mod">
          <ac:chgData name="Valade, Kevin (10240)" userId="4d51a609-87bf-4f21-922f-586c567bc525" providerId="ADAL" clId="{BE8505B5-9765-4D5C-AB0A-EAF9B383EFD3}" dt="2025-02-19T03:09:54.416" v="789" actId="1076"/>
          <ac:spMkLst>
            <pc:docMk/>
            <pc:sldMk cId="1442228920" sldId="2146849181"/>
            <ac:spMk id="3" creationId="{64C8B9D3-E874-F6EA-31C4-0C22B6580EF4}"/>
          </ac:spMkLst>
        </pc:spChg>
      </pc:sldChg>
      <pc:sldChg chg="modSp mod">
        <pc:chgData name="Valade, Kevin (10240)" userId="4d51a609-87bf-4f21-922f-586c567bc525" providerId="ADAL" clId="{BE8505B5-9765-4D5C-AB0A-EAF9B383EFD3}" dt="2025-02-26T17:28:53.065" v="2271" actId="27636"/>
        <pc:sldMkLst>
          <pc:docMk/>
          <pc:sldMk cId="1684693087" sldId="2146849183"/>
        </pc:sldMkLst>
        <pc:spChg chg="mod">
          <ac:chgData name="Valade, Kevin (10240)" userId="4d51a609-87bf-4f21-922f-586c567bc525" providerId="ADAL" clId="{BE8505B5-9765-4D5C-AB0A-EAF9B383EFD3}" dt="2025-02-26T17:28:53.065" v="2271" actId="27636"/>
          <ac:spMkLst>
            <pc:docMk/>
            <pc:sldMk cId="1684693087" sldId="2146849183"/>
            <ac:spMk id="3" creationId="{A6D38E99-0860-CB6F-4F76-5DF5A83F8642}"/>
          </ac:spMkLst>
        </pc:spChg>
      </pc:sldChg>
      <pc:sldChg chg="modSp del mod">
        <pc:chgData name="Valade, Kevin (10240)" userId="4d51a609-87bf-4f21-922f-586c567bc525" providerId="ADAL" clId="{BE8505B5-9765-4D5C-AB0A-EAF9B383EFD3}" dt="2025-02-26T14:47:09.801" v="2062" actId="47"/>
        <pc:sldMkLst>
          <pc:docMk/>
          <pc:sldMk cId="3178333378" sldId="2146849184"/>
        </pc:sldMkLst>
      </pc:sldChg>
      <pc:sldChg chg="del">
        <pc:chgData name="Valade, Kevin (10240)" userId="4d51a609-87bf-4f21-922f-586c567bc525" providerId="ADAL" clId="{BE8505B5-9765-4D5C-AB0A-EAF9B383EFD3}" dt="2025-02-26T14:47:09.801" v="2062" actId="47"/>
        <pc:sldMkLst>
          <pc:docMk/>
          <pc:sldMk cId="3762296033" sldId="2146849185"/>
        </pc:sldMkLst>
      </pc:sldChg>
      <pc:sldChg chg="del ord">
        <pc:chgData name="Valade, Kevin (10240)" userId="4d51a609-87bf-4f21-922f-586c567bc525" providerId="ADAL" clId="{BE8505B5-9765-4D5C-AB0A-EAF9B383EFD3}" dt="2025-03-03T03:30:50.364" v="2701" actId="47"/>
        <pc:sldMkLst>
          <pc:docMk/>
          <pc:sldMk cId="3236191611" sldId="2146849186"/>
        </pc:sldMkLst>
      </pc:sldChg>
      <pc:sldChg chg="addSp modSp mod ord modCm">
        <pc:chgData name="Valade, Kevin (10240)" userId="4d51a609-87bf-4f21-922f-586c567bc525" providerId="ADAL" clId="{BE8505B5-9765-4D5C-AB0A-EAF9B383EFD3}" dt="2025-02-26T14:38:52.605" v="2009" actId="20577"/>
        <pc:sldMkLst>
          <pc:docMk/>
          <pc:sldMk cId="3572408523" sldId="2146849187"/>
        </pc:sldMkLst>
        <pc:spChg chg="add mod">
          <ac:chgData name="Valade, Kevin (10240)" userId="4d51a609-87bf-4f21-922f-586c567bc525" providerId="ADAL" clId="{BE8505B5-9765-4D5C-AB0A-EAF9B383EFD3}" dt="2025-02-26T14:38:43.389" v="1973" actId="6549"/>
          <ac:spMkLst>
            <pc:docMk/>
            <pc:sldMk cId="3572408523" sldId="2146849187"/>
            <ac:spMk id="2" creationId="{072C8F86-1EFD-9DC9-FAFD-48E320011876}"/>
          </ac:spMkLst>
        </pc:spChg>
        <pc:spChg chg="mod">
          <ac:chgData name="Valade, Kevin (10240)" userId="4d51a609-87bf-4f21-922f-586c567bc525" providerId="ADAL" clId="{BE8505B5-9765-4D5C-AB0A-EAF9B383EFD3}" dt="2025-02-26T14:38:52.605" v="2009" actId="20577"/>
          <ac:spMkLst>
            <pc:docMk/>
            <pc:sldMk cId="3572408523" sldId="2146849187"/>
            <ac:spMk id="3" creationId="{A4160E01-563B-8DA0-751A-6CB1250D9228}"/>
          </ac:spMkLst>
        </pc:spChg>
        <pc:extLst>
          <p:ext xmlns:p="http://schemas.openxmlformats.org/presentationml/2006/main" uri="{D6D511B9-2390-475A-947B-AFAB55BFBCF1}">
            <pc226:cmChg xmlns:pc226="http://schemas.microsoft.com/office/powerpoint/2022/06/main/command" chg="mod">
              <pc226:chgData name="Valade, Kevin (10240)" userId="4d51a609-87bf-4f21-922f-586c567bc525" providerId="ADAL" clId="{BE8505B5-9765-4D5C-AB0A-EAF9B383EFD3}" dt="2025-02-26T14:38:52.605" v="2009" actId="20577"/>
              <pc2:cmMkLst xmlns:pc2="http://schemas.microsoft.com/office/powerpoint/2019/9/main/command">
                <pc:docMk/>
                <pc:sldMk cId="3572408523" sldId="2146849187"/>
                <pc2:cmMk id="{AA5C9156-F790-4B94-B1B7-F7C89E938EA4}"/>
              </pc2:cmMkLst>
            </pc226:cmChg>
          </p:ext>
        </pc:extLst>
      </pc:sldChg>
      <pc:sldChg chg="addSp delSp modSp add mod ord modAnim">
        <pc:chgData name="Valade, Kevin (10240)" userId="4d51a609-87bf-4f21-922f-586c567bc525" providerId="ADAL" clId="{BE8505B5-9765-4D5C-AB0A-EAF9B383EFD3}" dt="2025-02-25T15:28:33.758" v="1388"/>
        <pc:sldMkLst>
          <pc:docMk/>
          <pc:sldMk cId="1349655734" sldId="2146849188"/>
        </pc:sldMkLst>
        <pc:picChg chg="add mod">
          <ac:chgData name="Valade, Kevin (10240)" userId="4d51a609-87bf-4f21-922f-586c567bc525" providerId="ADAL" clId="{BE8505B5-9765-4D5C-AB0A-EAF9B383EFD3}" dt="2025-02-19T04:00:17.794" v="1064" actId="1076"/>
          <ac:picMkLst>
            <pc:docMk/>
            <pc:sldMk cId="1349655734" sldId="2146849188"/>
            <ac:picMk id="2" creationId="{466FCE1F-7ABE-ABB7-A4C4-3B6E159E6214}"/>
          </ac:picMkLst>
        </pc:picChg>
      </pc:sldChg>
      <pc:sldChg chg="del">
        <pc:chgData name="Valade, Kevin (10240)" userId="4d51a609-87bf-4f21-922f-586c567bc525" providerId="ADAL" clId="{BE8505B5-9765-4D5C-AB0A-EAF9B383EFD3}" dt="2025-02-19T03:08:55.993" v="763" actId="2696"/>
        <pc:sldMkLst>
          <pc:docMk/>
          <pc:sldMk cId="3942325184" sldId="2146849188"/>
        </pc:sldMkLst>
      </pc:sldChg>
      <pc:sldChg chg="del">
        <pc:chgData name="Valade, Kevin (10240)" userId="4d51a609-87bf-4f21-922f-586c567bc525" providerId="ADAL" clId="{BE8505B5-9765-4D5C-AB0A-EAF9B383EFD3}" dt="2025-02-19T03:08:53.309" v="762" actId="47"/>
        <pc:sldMkLst>
          <pc:docMk/>
          <pc:sldMk cId="1561208568" sldId="2146849189"/>
        </pc:sldMkLst>
      </pc:sldChg>
      <pc:sldChg chg="modSp add mod">
        <pc:chgData name="Valade, Kevin (10240)" userId="4d51a609-87bf-4f21-922f-586c567bc525" providerId="ADAL" clId="{BE8505B5-9765-4D5C-AB0A-EAF9B383EFD3}" dt="2025-02-19T02:05:06.193" v="29" actId="122"/>
        <pc:sldMkLst>
          <pc:docMk/>
          <pc:sldMk cId="230585713" sldId="2146849190"/>
        </pc:sldMkLst>
        <pc:spChg chg="mod">
          <ac:chgData name="Valade, Kevin (10240)" userId="4d51a609-87bf-4f21-922f-586c567bc525" providerId="ADAL" clId="{BE8505B5-9765-4D5C-AB0A-EAF9B383EFD3}" dt="2025-02-19T02:05:06.193" v="29" actId="122"/>
          <ac:spMkLst>
            <pc:docMk/>
            <pc:sldMk cId="230585713" sldId="2146849190"/>
            <ac:spMk id="2" creationId="{1E58AF4A-4872-4D9E-1DB9-D3F22AC8088C}"/>
          </ac:spMkLst>
        </pc:spChg>
      </pc:sldChg>
      <pc:sldChg chg="addSp delSp modSp add mod delAnim">
        <pc:chgData name="Valade, Kevin (10240)" userId="4d51a609-87bf-4f21-922f-586c567bc525" providerId="ADAL" clId="{BE8505B5-9765-4D5C-AB0A-EAF9B383EFD3}" dt="2025-02-19T03:52:14.323" v="1044" actId="1076"/>
        <pc:sldMkLst>
          <pc:docMk/>
          <pc:sldMk cId="3481923891" sldId="2146849191"/>
        </pc:sldMkLst>
        <pc:spChg chg="mod">
          <ac:chgData name="Valade, Kevin (10240)" userId="4d51a609-87bf-4f21-922f-586c567bc525" providerId="ADAL" clId="{BE8505B5-9765-4D5C-AB0A-EAF9B383EFD3}" dt="2025-02-19T03:52:12.363" v="1043" actId="1076"/>
          <ac:spMkLst>
            <pc:docMk/>
            <pc:sldMk cId="3481923891" sldId="2146849191"/>
            <ac:spMk id="2" creationId="{62D12B2F-E6E3-8354-565D-F2C978EECEF2}"/>
          </ac:spMkLst>
        </pc:spChg>
        <pc:spChg chg="add mod">
          <ac:chgData name="Valade, Kevin (10240)" userId="4d51a609-87bf-4f21-922f-586c567bc525" providerId="ADAL" clId="{BE8505B5-9765-4D5C-AB0A-EAF9B383EFD3}" dt="2025-02-19T03:52:14.323" v="1044" actId="1076"/>
          <ac:spMkLst>
            <pc:docMk/>
            <pc:sldMk cId="3481923891" sldId="2146849191"/>
            <ac:spMk id="8" creationId="{4D7FE9E8-2AD3-EA29-417C-F843E6C5826A}"/>
          </ac:spMkLst>
        </pc:spChg>
      </pc:sldChg>
      <pc:sldChg chg="modSp add mod">
        <pc:chgData name="Valade, Kevin (10240)" userId="4d51a609-87bf-4f21-922f-586c567bc525" providerId="ADAL" clId="{BE8505B5-9765-4D5C-AB0A-EAF9B383EFD3}" dt="2025-02-19T03:51:53.203" v="1039" actId="27636"/>
        <pc:sldMkLst>
          <pc:docMk/>
          <pc:sldMk cId="2260717360" sldId="2146849192"/>
        </pc:sldMkLst>
        <pc:spChg chg="mod">
          <ac:chgData name="Valade, Kevin (10240)" userId="4d51a609-87bf-4f21-922f-586c567bc525" providerId="ADAL" clId="{BE8505B5-9765-4D5C-AB0A-EAF9B383EFD3}" dt="2025-02-19T03:29:52.065" v="893" actId="20577"/>
          <ac:spMkLst>
            <pc:docMk/>
            <pc:sldMk cId="2260717360" sldId="2146849192"/>
            <ac:spMk id="2" creationId="{B2E4D3A9-1F1F-165D-9195-349474CAA141}"/>
          </ac:spMkLst>
        </pc:spChg>
        <pc:spChg chg="mod">
          <ac:chgData name="Valade, Kevin (10240)" userId="4d51a609-87bf-4f21-922f-586c567bc525" providerId="ADAL" clId="{BE8505B5-9765-4D5C-AB0A-EAF9B383EFD3}" dt="2025-02-19T03:51:53.203" v="1039" actId="27636"/>
          <ac:spMkLst>
            <pc:docMk/>
            <pc:sldMk cId="2260717360" sldId="2146849192"/>
            <ac:spMk id="3" creationId="{DF01C174-A530-834F-28B0-F0C50BA2CA5C}"/>
          </ac:spMkLst>
        </pc:spChg>
      </pc:sldChg>
      <pc:sldChg chg="addSp delSp modSp add mod ord">
        <pc:chgData name="Valade, Kevin (10240)" userId="4d51a609-87bf-4f21-922f-586c567bc525" providerId="ADAL" clId="{BE8505B5-9765-4D5C-AB0A-EAF9B383EFD3}" dt="2025-02-27T22:03:59.003" v="2410" actId="20577"/>
        <pc:sldMkLst>
          <pc:docMk/>
          <pc:sldMk cId="365246356" sldId="2146849193"/>
        </pc:sldMkLst>
        <pc:spChg chg="mod">
          <ac:chgData name="Valade, Kevin (10240)" userId="4d51a609-87bf-4f21-922f-586c567bc525" providerId="ADAL" clId="{BE8505B5-9765-4D5C-AB0A-EAF9B383EFD3}" dt="2025-02-27T21:01:51.177" v="2390" actId="20577"/>
          <ac:spMkLst>
            <pc:docMk/>
            <pc:sldMk cId="365246356" sldId="2146849193"/>
            <ac:spMk id="2" creationId="{2BB99CF4-67DA-49CA-41D6-9A9722DC1155}"/>
          </ac:spMkLst>
        </pc:spChg>
        <pc:spChg chg="add mod">
          <ac:chgData name="Valade, Kevin (10240)" userId="4d51a609-87bf-4f21-922f-586c567bc525" providerId="ADAL" clId="{BE8505B5-9765-4D5C-AB0A-EAF9B383EFD3}" dt="2025-02-27T22:03:59.003" v="2410" actId="20577"/>
          <ac:spMkLst>
            <pc:docMk/>
            <pc:sldMk cId="365246356" sldId="2146849193"/>
            <ac:spMk id="4" creationId="{39AA2666-131D-816E-15EB-1CA054D910A3}"/>
          </ac:spMkLst>
        </pc:spChg>
      </pc:sldChg>
      <pc:sldChg chg="addSp delSp modSp add mod ord">
        <pc:chgData name="Valade, Kevin (10240)" userId="4d51a609-87bf-4f21-922f-586c567bc525" providerId="ADAL" clId="{BE8505B5-9765-4D5C-AB0A-EAF9B383EFD3}" dt="2025-02-27T22:08:25.476" v="2581" actId="14100"/>
        <pc:sldMkLst>
          <pc:docMk/>
          <pc:sldMk cId="4033033907" sldId="2146849194"/>
        </pc:sldMkLst>
        <pc:spChg chg="mod">
          <ac:chgData name="Valade, Kevin (10240)" userId="4d51a609-87bf-4f21-922f-586c567bc525" providerId="ADAL" clId="{BE8505B5-9765-4D5C-AB0A-EAF9B383EFD3}" dt="2025-02-27T22:08:25.476" v="2581" actId="14100"/>
          <ac:spMkLst>
            <pc:docMk/>
            <pc:sldMk cId="4033033907" sldId="2146849194"/>
            <ac:spMk id="2" creationId="{3F9433FF-97C4-C413-3D3D-D83B4486D156}"/>
          </ac:spMkLst>
        </pc:spChg>
        <pc:spChg chg="add mod">
          <ac:chgData name="Valade, Kevin (10240)" userId="4d51a609-87bf-4f21-922f-586c567bc525" providerId="ADAL" clId="{BE8505B5-9765-4D5C-AB0A-EAF9B383EFD3}" dt="2025-02-25T16:04:05.186" v="1954" actId="255"/>
          <ac:spMkLst>
            <pc:docMk/>
            <pc:sldMk cId="4033033907" sldId="2146849194"/>
            <ac:spMk id="4" creationId="{5184DCF1-A0D3-B5FB-81AA-58EA10674792}"/>
          </ac:spMkLst>
        </pc:spChg>
      </pc:sldChg>
      <pc:sldChg chg="modSp add mod ord">
        <pc:chgData name="Valade, Kevin (10240)" userId="4d51a609-87bf-4f21-922f-586c567bc525" providerId="ADAL" clId="{BE8505B5-9765-4D5C-AB0A-EAF9B383EFD3}" dt="2025-02-25T15:28:33.758" v="1388"/>
        <pc:sldMkLst>
          <pc:docMk/>
          <pc:sldMk cId="1449821033" sldId="2146849195"/>
        </pc:sldMkLst>
        <pc:spChg chg="mod">
          <ac:chgData name="Valade, Kevin (10240)" userId="4d51a609-87bf-4f21-922f-586c567bc525" providerId="ADAL" clId="{BE8505B5-9765-4D5C-AB0A-EAF9B383EFD3}" dt="2025-02-19T02:10:32.908" v="81" actId="20577"/>
          <ac:spMkLst>
            <pc:docMk/>
            <pc:sldMk cId="1449821033" sldId="2146849195"/>
            <ac:spMk id="2" creationId="{55DD5E68-1630-3A4F-45D7-4D265EC9BC70}"/>
          </ac:spMkLst>
        </pc:spChg>
        <pc:spChg chg="mod">
          <ac:chgData name="Valade, Kevin (10240)" userId="4d51a609-87bf-4f21-922f-586c567bc525" providerId="ADAL" clId="{BE8505B5-9765-4D5C-AB0A-EAF9B383EFD3}" dt="2025-02-19T04:01:40.449" v="1076" actId="27636"/>
          <ac:spMkLst>
            <pc:docMk/>
            <pc:sldMk cId="1449821033" sldId="2146849195"/>
            <ac:spMk id="3" creationId="{800747FA-6511-D257-9C12-162B9F53AEF0}"/>
          </ac:spMkLst>
        </pc:spChg>
      </pc:sldChg>
      <pc:sldChg chg="addSp delSp modSp add mod ord">
        <pc:chgData name="Valade, Kevin (10240)" userId="4d51a609-87bf-4f21-922f-586c567bc525" providerId="ADAL" clId="{BE8505B5-9765-4D5C-AB0A-EAF9B383EFD3}" dt="2025-02-25T15:28:33.758" v="1388"/>
        <pc:sldMkLst>
          <pc:docMk/>
          <pc:sldMk cId="43415483" sldId="2146849196"/>
        </pc:sldMkLst>
        <pc:spChg chg="mod">
          <ac:chgData name="Valade, Kevin (10240)" userId="4d51a609-87bf-4f21-922f-586c567bc525" providerId="ADAL" clId="{BE8505B5-9765-4D5C-AB0A-EAF9B383EFD3}" dt="2025-02-19T02:10:38.112" v="82"/>
          <ac:spMkLst>
            <pc:docMk/>
            <pc:sldMk cId="43415483" sldId="2146849196"/>
            <ac:spMk id="2" creationId="{EF2C628C-A482-CA3F-B800-7AAB902BC9E9}"/>
          </ac:spMkLst>
        </pc:spChg>
        <pc:spChg chg="add mod">
          <ac:chgData name="Valade, Kevin (10240)" userId="4d51a609-87bf-4f21-922f-586c567bc525" providerId="ADAL" clId="{BE8505B5-9765-4D5C-AB0A-EAF9B383EFD3}" dt="2025-02-19T17:12:35.181" v="1218" actId="20577"/>
          <ac:spMkLst>
            <pc:docMk/>
            <pc:sldMk cId="43415483" sldId="2146849196"/>
            <ac:spMk id="5" creationId="{32347D99-5F90-244A-F10C-CA879FC53472}"/>
          </ac:spMkLst>
        </pc:spChg>
      </pc:sldChg>
      <pc:sldChg chg="modSp add del mod">
        <pc:chgData name="Valade, Kevin (10240)" userId="4d51a609-87bf-4f21-922f-586c567bc525" providerId="ADAL" clId="{BE8505B5-9765-4D5C-AB0A-EAF9B383EFD3}" dt="2025-02-19T04:06:09.040" v="1104" actId="47"/>
        <pc:sldMkLst>
          <pc:docMk/>
          <pc:sldMk cId="579418808" sldId="2146849197"/>
        </pc:sldMkLst>
      </pc:sldChg>
      <pc:sldChg chg="addSp delSp modSp add mod ord">
        <pc:chgData name="Valade, Kevin (10240)" userId="4d51a609-87bf-4f21-922f-586c567bc525" providerId="ADAL" clId="{BE8505B5-9765-4D5C-AB0A-EAF9B383EFD3}" dt="2025-02-26T15:29:11.279" v="2209" actId="14100"/>
        <pc:sldMkLst>
          <pc:docMk/>
          <pc:sldMk cId="2197012558" sldId="2146849198"/>
        </pc:sldMkLst>
        <pc:spChg chg="mod">
          <ac:chgData name="Valade, Kevin (10240)" userId="4d51a609-87bf-4f21-922f-586c567bc525" providerId="ADAL" clId="{BE8505B5-9765-4D5C-AB0A-EAF9B383EFD3}" dt="2025-02-26T15:29:11.279" v="2209" actId="14100"/>
          <ac:spMkLst>
            <pc:docMk/>
            <pc:sldMk cId="2197012558" sldId="2146849198"/>
            <ac:spMk id="2" creationId="{2DC35198-CE5D-B09E-757C-BE42B3F8FE4A}"/>
          </ac:spMkLst>
        </pc:spChg>
        <pc:spChg chg="mod">
          <ac:chgData name="Valade, Kevin (10240)" userId="4d51a609-87bf-4f21-922f-586c567bc525" providerId="ADAL" clId="{BE8505B5-9765-4D5C-AB0A-EAF9B383EFD3}" dt="2025-02-22T03:26:44.916" v="1291" actId="27636"/>
          <ac:spMkLst>
            <pc:docMk/>
            <pc:sldMk cId="2197012558" sldId="2146849198"/>
            <ac:spMk id="3" creationId="{E713887A-7112-E00C-C67E-D97A0ECFF337}"/>
          </ac:spMkLst>
        </pc:spChg>
      </pc:sldChg>
      <pc:sldChg chg="addSp delSp modSp add mod ord">
        <pc:chgData name="Valade, Kevin (10240)" userId="4d51a609-87bf-4f21-922f-586c567bc525" providerId="ADAL" clId="{BE8505B5-9765-4D5C-AB0A-EAF9B383EFD3}" dt="2025-02-27T22:07:25.113" v="2519"/>
        <pc:sldMkLst>
          <pc:docMk/>
          <pc:sldMk cId="3546596957" sldId="2146849199"/>
        </pc:sldMkLst>
        <pc:spChg chg="mod">
          <ac:chgData name="Valade, Kevin (10240)" userId="4d51a609-87bf-4f21-922f-586c567bc525" providerId="ADAL" clId="{BE8505B5-9765-4D5C-AB0A-EAF9B383EFD3}" dt="2025-02-27T22:07:19.673" v="2517" actId="20577"/>
          <ac:spMkLst>
            <pc:docMk/>
            <pc:sldMk cId="3546596957" sldId="2146849199"/>
            <ac:spMk id="2" creationId="{1B424F07-F5AB-76AA-811A-6BCABBF6627A}"/>
          </ac:spMkLst>
        </pc:spChg>
        <pc:spChg chg="add mod">
          <ac:chgData name="Valade, Kevin (10240)" userId="4d51a609-87bf-4f21-922f-586c567bc525" providerId="ADAL" clId="{BE8505B5-9765-4D5C-AB0A-EAF9B383EFD3}" dt="2025-02-22T03:30:41.187" v="1351" actId="14100"/>
          <ac:spMkLst>
            <pc:docMk/>
            <pc:sldMk cId="3546596957" sldId="2146849199"/>
            <ac:spMk id="7" creationId="{61A76213-5815-81D2-2456-719BBFF52C98}"/>
          </ac:spMkLst>
        </pc:spChg>
      </pc:sldChg>
      <pc:sldChg chg="modSp add mod">
        <pc:chgData name="Valade, Kevin (10240)" userId="4d51a609-87bf-4f21-922f-586c567bc525" providerId="ADAL" clId="{BE8505B5-9765-4D5C-AB0A-EAF9B383EFD3}" dt="2025-02-22T03:32:51.172" v="1386" actId="1076"/>
        <pc:sldMkLst>
          <pc:docMk/>
          <pc:sldMk cId="1451303630" sldId="2146849200"/>
        </pc:sldMkLst>
        <pc:spChg chg="mod">
          <ac:chgData name="Valade, Kevin (10240)" userId="4d51a609-87bf-4f21-922f-586c567bc525" providerId="ADAL" clId="{BE8505B5-9765-4D5C-AB0A-EAF9B383EFD3}" dt="2025-02-22T03:32:47.968" v="1385" actId="14100"/>
          <ac:spMkLst>
            <pc:docMk/>
            <pc:sldMk cId="1451303630" sldId="2146849200"/>
            <ac:spMk id="2" creationId="{0CEEB6DE-778F-C669-305A-F4D99C992A3D}"/>
          </ac:spMkLst>
        </pc:spChg>
        <pc:spChg chg="mod">
          <ac:chgData name="Valade, Kevin (10240)" userId="4d51a609-87bf-4f21-922f-586c567bc525" providerId="ADAL" clId="{BE8505B5-9765-4D5C-AB0A-EAF9B383EFD3}" dt="2025-02-22T03:32:51.172" v="1386" actId="1076"/>
          <ac:spMkLst>
            <pc:docMk/>
            <pc:sldMk cId="1451303630" sldId="2146849200"/>
            <ac:spMk id="3" creationId="{4B5A014B-A59B-A7AA-CECE-8976D0CE45C3}"/>
          </ac:spMkLst>
        </pc:spChg>
      </pc:sldChg>
      <pc:sldChg chg="addSp delSp new del mod">
        <pc:chgData name="Valade, Kevin (10240)" userId="4d51a609-87bf-4f21-922f-586c567bc525" providerId="ADAL" clId="{BE8505B5-9765-4D5C-AB0A-EAF9B383EFD3}" dt="2025-02-19T02:43:55.324" v="760" actId="47"/>
        <pc:sldMkLst>
          <pc:docMk/>
          <pc:sldMk cId="2748938845" sldId="2146849201"/>
        </pc:sldMkLst>
      </pc:sldChg>
      <pc:sldChg chg="addSp modSp add mod">
        <pc:chgData name="Valade, Kevin (10240)" userId="4d51a609-87bf-4f21-922f-586c567bc525" providerId="ADAL" clId="{BE8505B5-9765-4D5C-AB0A-EAF9B383EFD3}" dt="2025-02-22T03:07:58.178" v="1253" actId="20577"/>
        <pc:sldMkLst>
          <pc:docMk/>
          <pc:sldMk cId="4009754885" sldId="2146849202"/>
        </pc:sldMkLst>
        <pc:spChg chg="mod">
          <ac:chgData name="Valade, Kevin (10240)" userId="4d51a609-87bf-4f21-922f-586c567bc525" providerId="ADAL" clId="{BE8505B5-9765-4D5C-AB0A-EAF9B383EFD3}" dt="2025-02-22T03:07:58.178" v="1253" actId="20577"/>
          <ac:spMkLst>
            <pc:docMk/>
            <pc:sldMk cId="4009754885" sldId="2146849202"/>
            <ac:spMk id="2" creationId="{C3A6A67E-FE29-1C7B-5AAB-0E124E5E098B}"/>
          </ac:spMkLst>
        </pc:spChg>
        <pc:spChg chg="mod">
          <ac:chgData name="Valade, Kevin (10240)" userId="4d51a609-87bf-4f21-922f-586c567bc525" providerId="ADAL" clId="{BE8505B5-9765-4D5C-AB0A-EAF9B383EFD3}" dt="2025-02-19T02:43:19.728" v="759" actId="27636"/>
          <ac:spMkLst>
            <pc:docMk/>
            <pc:sldMk cId="4009754885" sldId="2146849202"/>
            <ac:spMk id="3" creationId="{4FB0D6C7-D702-E4EE-AA38-9D90193C6E82}"/>
          </ac:spMkLst>
        </pc:spChg>
      </pc:sldChg>
      <pc:sldChg chg="add ord">
        <pc:chgData name="Valade, Kevin (10240)" userId="4d51a609-87bf-4f21-922f-586c567bc525" providerId="ADAL" clId="{BE8505B5-9765-4D5C-AB0A-EAF9B383EFD3}" dt="2025-02-25T15:29:47.931" v="1392"/>
        <pc:sldMkLst>
          <pc:docMk/>
          <pc:sldMk cId="3786015006" sldId="2146849203"/>
        </pc:sldMkLst>
      </pc:sldChg>
      <pc:sldChg chg="modSp add mod">
        <pc:chgData name="Valade, Kevin (10240)" userId="4d51a609-87bf-4f21-922f-586c567bc525" providerId="ADAL" clId="{BE8505B5-9765-4D5C-AB0A-EAF9B383EFD3}" dt="2025-02-25T15:34:22.763" v="1457" actId="20577"/>
        <pc:sldMkLst>
          <pc:docMk/>
          <pc:sldMk cId="33518385" sldId="2146849204"/>
        </pc:sldMkLst>
        <pc:spChg chg="mod">
          <ac:chgData name="Valade, Kevin (10240)" userId="4d51a609-87bf-4f21-922f-586c567bc525" providerId="ADAL" clId="{BE8505B5-9765-4D5C-AB0A-EAF9B383EFD3}" dt="2025-02-25T15:31:48.789" v="1444" actId="27636"/>
          <ac:spMkLst>
            <pc:docMk/>
            <pc:sldMk cId="33518385" sldId="2146849204"/>
            <ac:spMk id="2" creationId="{07F4286A-F0E9-4B6E-5346-235445983815}"/>
          </ac:spMkLst>
        </pc:spChg>
        <pc:spChg chg="mod">
          <ac:chgData name="Valade, Kevin (10240)" userId="4d51a609-87bf-4f21-922f-586c567bc525" providerId="ADAL" clId="{BE8505B5-9765-4D5C-AB0A-EAF9B383EFD3}" dt="2025-02-25T15:34:22.763" v="1457" actId="20577"/>
          <ac:spMkLst>
            <pc:docMk/>
            <pc:sldMk cId="33518385" sldId="2146849204"/>
            <ac:spMk id="3" creationId="{ABB71805-3165-64A6-524F-7E92E8503A27}"/>
          </ac:spMkLst>
        </pc:spChg>
      </pc:sldChg>
      <pc:sldChg chg="modSp add mod">
        <pc:chgData name="Valade, Kevin (10240)" userId="4d51a609-87bf-4f21-922f-586c567bc525" providerId="ADAL" clId="{BE8505B5-9765-4D5C-AB0A-EAF9B383EFD3}" dt="2025-02-27T16:49:58.038" v="2305" actId="20577"/>
        <pc:sldMkLst>
          <pc:docMk/>
          <pc:sldMk cId="4028127235" sldId="2146849205"/>
        </pc:sldMkLst>
        <pc:spChg chg="mod">
          <ac:chgData name="Valade, Kevin (10240)" userId="4d51a609-87bf-4f21-922f-586c567bc525" providerId="ADAL" clId="{BE8505B5-9765-4D5C-AB0A-EAF9B383EFD3}" dt="2025-02-25T15:40:46.489" v="1636" actId="20577"/>
          <ac:spMkLst>
            <pc:docMk/>
            <pc:sldMk cId="4028127235" sldId="2146849205"/>
            <ac:spMk id="2" creationId="{9060B612-D852-ECBB-DC7B-4C1633B0E392}"/>
          </ac:spMkLst>
        </pc:spChg>
        <pc:spChg chg="mod">
          <ac:chgData name="Valade, Kevin (10240)" userId="4d51a609-87bf-4f21-922f-586c567bc525" providerId="ADAL" clId="{BE8505B5-9765-4D5C-AB0A-EAF9B383EFD3}" dt="2025-02-27T16:49:58.038" v="2305" actId="20577"/>
          <ac:spMkLst>
            <pc:docMk/>
            <pc:sldMk cId="4028127235" sldId="2146849205"/>
            <ac:spMk id="8" creationId="{F21DD11C-82F8-B781-97F9-F9111E5FA995}"/>
          </ac:spMkLst>
        </pc:spChg>
      </pc:sldChg>
      <pc:sldChg chg="add del">
        <pc:chgData name="Valade, Kevin (10240)" userId="4d51a609-87bf-4f21-922f-586c567bc525" providerId="ADAL" clId="{BE8505B5-9765-4D5C-AB0A-EAF9B383EFD3}" dt="2025-02-25T15:35:36.012" v="1494" actId="47"/>
        <pc:sldMkLst>
          <pc:docMk/>
          <pc:sldMk cId="2484275643" sldId="2146849206"/>
        </pc:sldMkLst>
      </pc:sldChg>
      <pc:sldChg chg="addSp delSp modSp add mod ord">
        <pc:chgData name="Valade, Kevin (10240)" userId="4d51a609-87bf-4f21-922f-586c567bc525" providerId="ADAL" clId="{BE8505B5-9765-4D5C-AB0A-EAF9B383EFD3}" dt="2025-02-26T15:30:18.176" v="2249" actId="20577"/>
        <pc:sldMkLst>
          <pc:docMk/>
          <pc:sldMk cId="2969504792" sldId="2146849207"/>
        </pc:sldMkLst>
        <pc:spChg chg="mod">
          <ac:chgData name="Valade, Kevin (10240)" userId="4d51a609-87bf-4f21-922f-586c567bc525" providerId="ADAL" clId="{BE8505B5-9765-4D5C-AB0A-EAF9B383EFD3}" dt="2025-02-26T15:30:18.176" v="2249" actId="20577"/>
          <ac:spMkLst>
            <pc:docMk/>
            <pc:sldMk cId="2969504792" sldId="2146849207"/>
            <ac:spMk id="2" creationId="{6528CED6-937F-D8D1-969D-63677C16F59A}"/>
          </ac:spMkLst>
        </pc:spChg>
        <pc:spChg chg="mod">
          <ac:chgData name="Valade, Kevin (10240)" userId="4d51a609-87bf-4f21-922f-586c567bc525" providerId="ADAL" clId="{BE8505B5-9765-4D5C-AB0A-EAF9B383EFD3}" dt="2025-02-25T15:57:50.537" v="1880" actId="1076"/>
          <ac:spMkLst>
            <pc:docMk/>
            <pc:sldMk cId="2969504792" sldId="2146849207"/>
            <ac:spMk id="3" creationId="{FF84B200-A650-A3DC-D09F-B1C00620B458}"/>
          </ac:spMkLst>
        </pc:spChg>
      </pc:sldChg>
      <pc:sldChg chg="modSp add mod ord">
        <pc:chgData name="Valade, Kevin (10240)" userId="4d51a609-87bf-4f21-922f-586c567bc525" providerId="ADAL" clId="{BE8505B5-9765-4D5C-AB0A-EAF9B383EFD3}" dt="2025-02-27T22:07:51.634" v="2574" actId="20577"/>
        <pc:sldMkLst>
          <pc:docMk/>
          <pc:sldMk cId="3863647726" sldId="2146849208"/>
        </pc:sldMkLst>
        <pc:spChg chg="mod">
          <ac:chgData name="Valade, Kevin (10240)" userId="4d51a609-87bf-4f21-922f-586c567bc525" providerId="ADAL" clId="{BE8505B5-9765-4D5C-AB0A-EAF9B383EFD3}" dt="2025-02-27T22:07:51.634" v="2574" actId="20577"/>
          <ac:spMkLst>
            <pc:docMk/>
            <pc:sldMk cId="3863647726" sldId="2146849208"/>
            <ac:spMk id="2" creationId="{367ED620-C2D9-852B-3CBE-64BF39F9F60E}"/>
          </ac:spMkLst>
        </pc:spChg>
        <pc:spChg chg="mod">
          <ac:chgData name="Valade, Kevin (10240)" userId="4d51a609-87bf-4f21-922f-586c567bc525" providerId="ADAL" clId="{BE8505B5-9765-4D5C-AB0A-EAF9B383EFD3}" dt="2025-02-25T16:00:22.643" v="1921" actId="27636"/>
          <ac:spMkLst>
            <pc:docMk/>
            <pc:sldMk cId="3863647726" sldId="2146849208"/>
            <ac:spMk id="3" creationId="{7EE22F8F-359A-3076-4277-D30D027A3CC1}"/>
          </ac:spMkLst>
        </pc:spChg>
      </pc:sldChg>
      <pc:sldChg chg="addSp modSp new mod modAnim">
        <pc:chgData name="Valade, Kevin (10240)" userId="4d51a609-87bf-4f21-922f-586c567bc525" providerId="ADAL" clId="{BE8505B5-9765-4D5C-AB0A-EAF9B383EFD3}" dt="2025-02-25T17:16:50.441" v="1964" actId="14100"/>
        <pc:sldMkLst>
          <pc:docMk/>
          <pc:sldMk cId="1085546816" sldId="2146849209"/>
        </pc:sldMkLst>
        <pc:picChg chg="add mod">
          <ac:chgData name="Valade, Kevin (10240)" userId="4d51a609-87bf-4f21-922f-586c567bc525" providerId="ADAL" clId="{BE8505B5-9765-4D5C-AB0A-EAF9B383EFD3}" dt="2025-02-25T17:16:50.441" v="1964" actId="14100"/>
          <ac:picMkLst>
            <pc:docMk/>
            <pc:sldMk cId="1085546816" sldId="2146849209"/>
            <ac:picMk id="2" creationId="{3692B98D-F2CA-52D0-0BC2-705B0DFAE934}"/>
          </ac:picMkLst>
        </pc:picChg>
      </pc:sldChg>
      <pc:sldChg chg="delSp modSp add mod">
        <pc:chgData name="Valade, Kevin (10240)" userId="4d51a609-87bf-4f21-922f-586c567bc525" providerId="ADAL" clId="{BE8505B5-9765-4D5C-AB0A-EAF9B383EFD3}" dt="2025-02-27T22:06:43.900" v="2446" actId="313"/>
        <pc:sldMkLst>
          <pc:docMk/>
          <pc:sldMk cId="2324588395" sldId="2146849210"/>
        </pc:sldMkLst>
        <pc:spChg chg="mod">
          <ac:chgData name="Valade, Kevin (10240)" userId="4d51a609-87bf-4f21-922f-586c567bc525" providerId="ADAL" clId="{BE8505B5-9765-4D5C-AB0A-EAF9B383EFD3}" dt="2025-02-27T22:06:43.900" v="2446" actId="313"/>
          <ac:spMkLst>
            <pc:docMk/>
            <pc:sldMk cId="2324588395" sldId="2146849210"/>
            <ac:spMk id="2" creationId="{73A05BC1-5C98-7501-B8EA-80AEC910A7E5}"/>
          </ac:spMkLst>
        </pc:spChg>
      </pc:sldChg>
      <pc:sldChg chg="modSp add del mod">
        <pc:chgData name="Valade, Kevin (10240)" userId="4d51a609-87bf-4f21-922f-586c567bc525" providerId="ADAL" clId="{BE8505B5-9765-4D5C-AB0A-EAF9B383EFD3}" dt="2025-02-26T14:51:17.003" v="2082" actId="47"/>
        <pc:sldMkLst>
          <pc:docMk/>
          <pc:sldMk cId="3709660053" sldId="2146849210"/>
        </pc:sldMkLst>
      </pc:sldChg>
      <pc:sldChg chg="modSp add del mod">
        <pc:chgData name="Valade, Kevin (10240)" userId="4d51a609-87bf-4f21-922f-586c567bc525" providerId="ADAL" clId="{BE8505B5-9765-4D5C-AB0A-EAF9B383EFD3}" dt="2025-02-27T22:09:36.661" v="2587" actId="47"/>
        <pc:sldMkLst>
          <pc:docMk/>
          <pc:sldMk cId="2666261320" sldId="2146849211"/>
        </pc:sldMkLst>
      </pc:sldChg>
      <pc:sldChg chg="new del">
        <pc:chgData name="Valade, Kevin (10240)" userId="4d51a609-87bf-4f21-922f-586c567bc525" providerId="ADAL" clId="{BE8505B5-9765-4D5C-AB0A-EAF9B383EFD3}" dt="2025-02-27T21:01:05.122" v="2320" actId="47"/>
        <pc:sldMkLst>
          <pc:docMk/>
          <pc:sldMk cId="1945258875" sldId="2146849212"/>
        </pc:sldMkLst>
      </pc:sldChg>
      <pc:sldChg chg="add">
        <pc:chgData name="Valade, Kevin (10240)" userId="4d51a609-87bf-4f21-922f-586c567bc525" providerId="ADAL" clId="{BE8505B5-9765-4D5C-AB0A-EAF9B383EFD3}" dt="2025-03-03T03:29:57.124" v="2694"/>
        <pc:sldMkLst>
          <pc:docMk/>
          <pc:sldMk cId="4173521542" sldId="2146849212"/>
        </pc:sldMkLst>
      </pc:sldChg>
      <pc:sldChg chg="modSp add mod">
        <pc:chgData name="Valade, Kevin (10240)" userId="4d51a609-87bf-4f21-922f-586c567bc525" providerId="ADAL" clId="{BE8505B5-9765-4D5C-AB0A-EAF9B383EFD3}" dt="2025-02-27T22:21:28.500" v="2691" actId="27636"/>
        <pc:sldMkLst>
          <pc:docMk/>
          <pc:sldMk cId="1903106069" sldId="2146849213"/>
        </pc:sldMkLst>
        <pc:spChg chg="mod">
          <ac:chgData name="Valade, Kevin (10240)" userId="4d51a609-87bf-4f21-922f-586c567bc525" providerId="ADAL" clId="{BE8505B5-9765-4D5C-AB0A-EAF9B383EFD3}" dt="2025-02-27T22:02:11.229" v="2401" actId="1076"/>
          <ac:spMkLst>
            <pc:docMk/>
            <pc:sldMk cId="1903106069" sldId="2146849213"/>
            <ac:spMk id="2" creationId="{25AEDD31-7F9B-552E-E366-271CF8856F29}"/>
          </ac:spMkLst>
        </pc:spChg>
        <pc:spChg chg="mod">
          <ac:chgData name="Valade, Kevin (10240)" userId="4d51a609-87bf-4f21-922f-586c567bc525" providerId="ADAL" clId="{BE8505B5-9765-4D5C-AB0A-EAF9B383EFD3}" dt="2025-02-27T22:21:28.500" v="2691" actId="27636"/>
          <ac:spMkLst>
            <pc:docMk/>
            <pc:sldMk cId="1903106069" sldId="2146849213"/>
            <ac:spMk id="3" creationId="{F5E81D2E-5A14-33C9-1866-910F8922ABC9}"/>
          </ac:spMkLst>
        </pc:spChg>
      </pc:sldChg>
      <pc:sldChg chg="addSp delSp modSp add mod ord">
        <pc:chgData name="Valade, Kevin (10240)" userId="4d51a609-87bf-4f21-922f-586c567bc525" providerId="ADAL" clId="{BE8505B5-9765-4D5C-AB0A-EAF9B383EFD3}" dt="2025-02-27T22:14:54.879" v="2598" actId="1076"/>
        <pc:sldMkLst>
          <pc:docMk/>
          <pc:sldMk cId="1689395298" sldId="2146849214"/>
        </pc:sldMkLst>
        <pc:spChg chg="mod">
          <ac:chgData name="Valade, Kevin (10240)" userId="4d51a609-87bf-4f21-922f-586c567bc525" providerId="ADAL" clId="{BE8505B5-9765-4D5C-AB0A-EAF9B383EFD3}" dt="2025-02-27T22:09:32.505" v="2586" actId="27636"/>
          <ac:spMkLst>
            <pc:docMk/>
            <pc:sldMk cId="1689395298" sldId="2146849214"/>
            <ac:spMk id="2" creationId="{4124FC71-E2D4-C497-8333-05C16BEB5C67}"/>
          </ac:spMkLst>
        </pc:spChg>
        <pc:spChg chg="add mod">
          <ac:chgData name="Valade, Kevin (10240)" userId="4d51a609-87bf-4f21-922f-586c567bc525" providerId="ADAL" clId="{BE8505B5-9765-4D5C-AB0A-EAF9B383EFD3}" dt="2025-02-27T22:14:54.879" v="2598" actId="1076"/>
          <ac:spMkLst>
            <pc:docMk/>
            <pc:sldMk cId="1689395298" sldId="2146849214"/>
            <ac:spMk id="4" creationId="{A987DB75-90B2-CAD3-E82D-9BB0D7D14B81}"/>
          </ac:spMkLst>
        </pc:spChg>
      </pc:sldChg>
      <pc:sldChg chg="add">
        <pc:chgData name="Valade, Kevin (10240)" userId="4d51a609-87bf-4f21-922f-586c567bc525" providerId="ADAL" clId="{BE8505B5-9765-4D5C-AB0A-EAF9B383EFD3}" dt="2025-03-03T03:30:06.817" v="2696"/>
        <pc:sldMkLst>
          <pc:docMk/>
          <pc:sldMk cId="3093192429" sldId="2146849215"/>
        </pc:sldMkLst>
      </pc:sldChg>
      <pc:sldChg chg="add">
        <pc:chgData name="Valade, Kevin (10240)" userId="4d51a609-87bf-4f21-922f-586c567bc525" providerId="ADAL" clId="{BE8505B5-9765-4D5C-AB0A-EAF9B383EFD3}" dt="2025-03-03T03:30:13.966" v="2698"/>
        <pc:sldMkLst>
          <pc:docMk/>
          <pc:sldMk cId="1732062698" sldId="2146849216"/>
        </pc:sldMkLst>
      </pc:sldChg>
      <pc:sldChg chg="add">
        <pc:chgData name="Valade, Kevin (10240)" userId="4d51a609-87bf-4f21-922f-586c567bc525" providerId="ADAL" clId="{BE8505B5-9765-4D5C-AB0A-EAF9B383EFD3}" dt="2025-03-03T03:30:43.324" v="2700"/>
        <pc:sldMkLst>
          <pc:docMk/>
          <pc:sldMk cId="803989627" sldId="2146849217"/>
        </pc:sldMkLst>
      </pc:sldChg>
    </pc:docChg>
  </pc:docChgLst>
  <pc:docChgLst>
    <pc:chgData name="Valade, Kevin (10240)" userId="4d51a609-87bf-4f21-922f-586c567bc525" providerId="ADAL" clId="{0D4B663C-9163-44EB-B75B-EFA9D47826B5}"/>
    <pc:docChg chg="undo custSel addSld delSld modSld sldOrd delMainMaster">
      <pc:chgData name="Valade, Kevin (10240)" userId="4d51a609-87bf-4f21-922f-586c567bc525" providerId="ADAL" clId="{0D4B663C-9163-44EB-B75B-EFA9D47826B5}" dt="2025-02-14T16:30:05.014" v="638" actId="1076"/>
      <pc:docMkLst>
        <pc:docMk/>
      </pc:docMkLst>
      <pc:sldChg chg="modSp mod">
        <pc:chgData name="Valade, Kevin (10240)" userId="4d51a609-87bf-4f21-922f-586c567bc525" providerId="ADAL" clId="{0D4B663C-9163-44EB-B75B-EFA9D47826B5}" dt="2025-02-14T15:21:52.063" v="216" actId="1076"/>
        <pc:sldMkLst>
          <pc:docMk/>
          <pc:sldMk cId="2624684999" sldId="257"/>
        </pc:sldMkLst>
      </pc:sldChg>
      <pc:sldChg chg="addSp delSp modSp mod">
        <pc:chgData name="Valade, Kevin (10240)" userId="4d51a609-87bf-4f21-922f-586c567bc525" providerId="ADAL" clId="{0D4B663C-9163-44EB-B75B-EFA9D47826B5}" dt="2025-02-13T23:14:43.955" v="82" actId="255"/>
        <pc:sldMkLst>
          <pc:docMk/>
          <pc:sldMk cId="2862567062" sldId="258"/>
        </pc:sldMkLst>
        <pc:spChg chg="add mod">
          <ac:chgData name="Valade, Kevin (10240)" userId="4d51a609-87bf-4f21-922f-586c567bc525" providerId="ADAL" clId="{0D4B663C-9163-44EB-B75B-EFA9D47826B5}" dt="2025-02-13T23:12:57.108" v="26" actId="207"/>
          <ac:spMkLst>
            <pc:docMk/>
            <pc:sldMk cId="2862567062" sldId="258"/>
            <ac:spMk id="3" creationId="{9965F055-3170-5AB2-7573-DDF4B1DD67B9}"/>
          </ac:spMkLst>
        </pc:spChg>
        <pc:spChg chg="add mod">
          <ac:chgData name="Valade, Kevin (10240)" userId="4d51a609-87bf-4f21-922f-586c567bc525" providerId="ADAL" clId="{0D4B663C-9163-44EB-B75B-EFA9D47826B5}" dt="2025-02-13T23:14:43.955" v="82" actId="255"/>
          <ac:spMkLst>
            <pc:docMk/>
            <pc:sldMk cId="2862567062" sldId="258"/>
            <ac:spMk id="4" creationId="{D4087FE8-E417-B126-5492-9963E9A9B49C}"/>
          </ac:spMkLst>
        </pc:spChg>
      </pc:sldChg>
      <pc:sldChg chg="modSp mod">
        <pc:chgData name="Valade, Kevin (10240)" userId="4d51a609-87bf-4f21-922f-586c567bc525" providerId="ADAL" clId="{0D4B663C-9163-44EB-B75B-EFA9D47826B5}" dt="2025-02-14T15:21:43.037" v="214" actId="108"/>
        <pc:sldMkLst>
          <pc:docMk/>
          <pc:sldMk cId="418569424" sldId="259"/>
        </pc:sldMkLst>
      </pc:sldChg>
      <pc:sldChg chg="modSp mod">
        <pc:chgData name="Valade, Kevin (10240)" userId="4d51a609-87bf-4f21-922f-586c567bc525" providerId="ADAL" clId="{0D4B663C-9163-44EB-B75B-EFA9D47826B5}" dt="2025-02-14T15:21:26.801" v="211" actId="1076"/>
        <pc:sldMkLst>
          <pc:docMk/>
          <pc:sldMk cId="4154462775" sldId="260"/>
        </pc:sldMkLst>
        <pc:spChg chg="mod">
          <ac:chgData name="Valade, Kevin (10240)" userId="4d51a609-87bf-4f21-922f-586c567bc525" providerId="ADAL" clId="{0D4B663C-9163-44EB-B75B-EFA9D47826B5}" dt="2025-02-14T15:21:26.801" v="211" actId="1076"/>
          <ac:spMkLst>
            <pc:docMk/>
            <pc:sldMk cId="4154462775" sldId="260"/>
            <ac:spMk id="2" creationId="{BD20F3A3-3330-E4D1-6F1D-F708C4F8058A}"/>
          </ac:spMkLst>
        </pc:spChg>
      </pc:sldChg>
      <pc:sldChg chg="modSp mod">
        <pc:chgData name="Valade, Kevin (10240)" userId="4d51a609-87bf-4f21-922f-586c567bc525" providerId="ADAL" clId="{0D4B663C-9163-44EB-B75B-EFA9D47826B5}" dt="2025-02-14T15:21:05.528" v="209" actId="108"/>
        <pc:sldMkLst>
          <pc:docMk/>
          <pc:sldMk cId="2782393040" sldId="261"/>
        </pc:sldMkLst>
        <pc:spChg chg="mod">
          <ac:chgData name="Valade, Kevin (10240)" userId="4d51a609-87bf-4f21-922f-586c567bc525" providerId="ADAL" clId="{0D4B663C-9163-44EB-B75B-EFA9D47826B5}" dt="2025-02-14T15:21:05.528" v="209" actId="108"/>
          <ac:spMkLst>
            <pc:docMk/>
            <pc:sldMk cId="2782393040" sldId="261"/>
            <ac:spMk id="2" creationId="{A55566B3-8C1F-C7BE-3E0A-90C2BC7A7D75}"/>
          </ac:spMkLst>
        </pc:spChg>
      </pc:sldChg>
      <pc:sldChg chg="modSp mod">
        <pc:chgData name="Valade, Kevin (10240)" userId="4d51a609-87bf-4f21-922f-586c567bc525" providerId="ADAL" clId="{0D4B663C-9163-44EB-B75B-EFA9D47826B5}" dt="2025-02-14T15:20:57.581" v="208" actId="108"/>
        <pc:sldMkLst>
          <pc:docMk/>
          <pc:sldMk cId="1990952204" sldId="262"/>
        </pc:sldMkLst>
        <pc:spChg chg="mod">
          <ac:chgData name="Valade, Kevin (10240)" userId="4d51a609-87bf-4f21-922f-586c567bc525" providerId="ADAL" clId="{0D4B663C-9163-44EB-B75B-EFA9D47826B5}" dt="2025-02-14T15:20:57.581" v="208" actId="108"/>
          <ac:spMkLst>
            <pc:docMk/>
            <pc:sldMk cId="1990952204" sldId="262"/>
            <ac:spMk id="2" creationId="{77C9C928-8FD4-5006-3AF3-9B98337A939A}"/>
          </ac:spMkLst>
        </pc:spChg>
      </pc:sldChg>
      <pc:sldChg chg="modSp mod">
        <pc:chgData name="Valade, Kevin (10240)" userId="4d51a609-87bf-4f21-922f-586c567bc525" providerId="ADAL" clId="{0D4B663C-9163-44EB-B75B-EFA9D47826B5}" dt="2025-02-14T15:20:48.525" v="207" actId="108"/>
        <pc:sldMkLst>
          <pc:docMk/>
          <pc:sldMk cId="1950213193" sldId="263"/>
        </pc:sldMkLst>
        <pc:spChg chg="mod">
          <ac:chgData name="Valade, Kevin (10240)" userId="4d51a609-87bf-4f21-922f-586c567bc525" providerId="ADAL" clId="{0D4B663C-9163-44EB-B75B-EFA9D47826B5}" dt="2025-02-14T15:20:48.525" v="207" actId="108"/>
          <ac:spMkLst>
            <pc:docMk/>
            <pc:sldMk cId="1950213193" sldId="263"/>
            <ac:spMk id="2" creationId="{7749A190-91D8-92D9-7ACA-01E91C1122A7}"/>
          </ac:spMkLst>
        </pc:spChg>
      </pc:sldChg>
      <pc:sldChg chg="new del">
        <pc:chgData name="Valade, Kevin (10240)" userId="4d51a609-87bf-4f21-922f-586c567bc525" providerId="ADAL" clId="{0D4B663C-9163-44EB-B75B-EFA9D47826B5}" dt="2025-02-13T23:11:56.780" v="15" actId="47"/>
        <pc:sldMkLst>
          <pc:docMk/>
          <pc:sldMk cId="1640438620" sldId="264"/>
        </pc:sldMkLst>
      </pc:sldChg>
      <pc:sldChg chg="modSp add mod modClrScheme chgLayout">
        <pc:chgData name="Valade, Kevin (10240)" userId="4d51a609-87bf-4f21-922f-586c567bc525" providerId="ADAL" clId="{0D4B663C-9163-44EB-B75B-EFA9D47826B5}" dt="2025-02-14T15:09:31.500" v="158" actId="108"/>
        <pc:sldMkLst>
          <pc:docMk/>
          <pc:sldMk cId="348829494" sldId="265"/>
        </pc:sldMkLst>
        <pc:spChg chg="mod ord">
          <ac:chgData name="Valade, Kevin (10240)" userId="4d51a609-87bf-4f21-922f-586c567bc525" providerId="ADAL" clId="{0D4B663C-9163-44EB-B75B-EFA9D47826B5}" dt="2025-02-14T15:09:31.500" v="158" actId="108"/>
          <ac:spMkLst>
            <pc:docMk/>
            <pc:sldMk cId="348829494" sldId="265"/>
            <ac:spMk id="2" creationId="{80B5152D-2963-266B-43F7-85A7D0AD3888}"/>
          </ac:spMkLst>
        </pc:spChg>
        <pc:spChg chg="mod">
          <ac:chgData name="Valade, Kevin (10240)" userId="4d51a609-87bf-4f21-922f-586c567bc525" providerId="ADAL" clId="{0D4B663C-9163-44EB-B75B-EFA9D47826B5}" dt="2025-02-14T15:09:23.608" v="157" actId="1076"/>
          <ac:spMkLst>
            <pc:docMk/>
            <pc:sldMk cId="348829494" sldId="265"/>
            <ac:spMk id="39" creationId="{1D7FD998-1A49-2415-28D3-44D00311DEC7}"/>
          </ac:spMkLst>
        </pc:spChg>
        <pc:picChg chg="mod">
          <ac:chgData name="Valade, Kevin (10240)" userId="4d51a609-87bf-4f21-922f-586c567bc525" providerId="ADAL" clId="{0D4B663C-9163-44EB-B75B-EFA9D47826B5}" dt="2025-02-14T15:09:23.608" v="157" actId="1076"/>
          <ac:picMkLst>
            <pc:docMk/>
            <pc:sldMk cId="348829494" sldId="265"/>
            <ac:picMk id="2050" creationId="{22085BA6-8AD9-EAC2-6232-7C31D0210CAE}"/>
          </ac:picMkLst>
        </pc:picChg>
        <pc:picChg chg="mod">
          <ac:chgData name="Valade, Kevin (10240)" userId="4d51a609-87bf-4f21-922f-586c567bc525" providerId="ADAL" clId="{0D4B663C-9163-44EB-B75B-EFA9D47826B5}" dt="2025-02-14T15:09:23.608" v="157" actId="1076"/>
          <ac:picMkLst>
            <pc:docMk/>
            <pc:sldMk cId="348829494" sldId="265"/>
            <ac:picMk id="2052" creationId="{FAC9A198-24A6-03E5-C0B6-3D0C2F9A0A36}"/>
          </ac:picMkLst>
        </pc:picChg>
        <pc:picChg chg="mod">
          <ac:chgData name="Valade, Kevin (10240)" userId="4d51a609-87bf-4f21-922f-586c567bc525" providerId="ADAL" clId="{0D4B663C-9163-44EB-B75B-EFA9D47826B5}" dt="2025-02-14T15:09:23.608" v="157" actId="1076"/>
          <ac:picMkLst>
            <pc:docMk/>
            <pc:sldMk cId="348829494" sldId="265"/>
            <ac:picMk id="2054" creationId="{BD97C530-C3E6-D4A2-1504-2934832A2360}"/>
          </ac:picMkLst>
        </pc:picChg>
        <pc:picChg chg="mod">
          <ac:chgData name="Valade, Kevin (10240)" userId="4d51a609-87bf-4f21-922f-586c567bc525" providerId="ADAL" clId="{0D4B663C-9163-44EB-B75B-EFA9D47826B5}" dt="2025-02-14T15:09:23.608" v="157" actId="1076"/>
          <ac:picMkLst>
            <pc:docMk/>
            <pc:sldMk cId="348829494" sldId="265"/>
            <ac:picMk id="2056" creationId="{E9D05E75-3796-AB81-889C-4113A9CCD983}"/>
          </ac:picMkLst>
        </pc:picChg>
      </pc:sldChg>
      <pc:sldChg chg="modSp add del mod modClrScheme chgLayout">
        <pc:chgData name="Valade, Kevin (10240)" userId="4d51a609-87bf-4f21-922f-586c567bc525" providerId="ADAL" clId="{0D4B663C-9163-44EB-B75B-EFA9D47826B5}" dt="2025-02-13T23:16:23.374" v="96" actId="1076"/>
        <pc:sldMkLst>
          <pc:docMk/>
          <pc:sldMk cId="202090431" sldId="266"/>
        </pc:sldMkLst>
        <pc:spChg chg="mod ord">
          <ac:chgData name="Valade, Kevin (10240)" userId="4d51a609-87bf-4f21-922f-586c567bc525" providerId="ADAL" clId="{0D4B663C-9163-44EB-B75B-EFA9D47826B5}" dt="2025-02-13T23:16:14.221" v="93" actId="1076"/>
          <ac:spMkLst>
            <pc:docMk/>
            <pc:sldMk cId="202090431" sldId="266"/>
            <ac:spMk id="2" creationId="{8235F1AB-0CBA-881E-A90C-B02785F28EC5}"/>
          </ac:spMkLst>
        </pc:spChg>
        <pc:spChg chg="mod ord">
          <ac:chgData name="Valade, Kevin (10240)" userId="4d51a609-87bf-4f21-922f-586c567bc525" providerId="ADAL" clId="{0D4B663C-9163-44EB-B75B-EFA9D47826B5}" dt="2025-02-13T23:16:23.374" v="96" actId="1076"/>
          <ac:spMkLst>
            <pc:docMk/>
            <pc:sldMk cId="202090431" sldId="266"/>
            <ac:spMk id="3" creationId="{CBDA48D7-19DB-F8D6-F342-AD9802A4D577}"/>
          </ac:spMkLst>
        </pc:spChg>
      </pc:sldChg>
      <pc:sldChg chg="modSp add del mod modClrScheme chgLayout">
        <pc:chgData name="Valade, Kevin (10240)" userId="4d51a609-87bf-4f21-922f-586c567bc525" providerId="ADAL" clId="{0D4B663C-9163-44EB-B75B-EFA9D47826B5}" dt="2025-02-14T15:22:13.034" v="218" actId="2696"/>
        <pc:sldMkLst>
          <pc:docMk/>
          <pc:sldMk cId="213983100" sldId="267"/>
        </pc:sldMkLst>
        <pc:spChg chg="mod ord">
          <ac:chgData name="Valade, Kevin (10240)" userId="4d51a609-87bf-4f21-922f-586c567bc525" providerId="ADAL" clId="{0D4B663C-9163-44EB-B75B-EFA9D47826B5}" dt="2025-02-14T15:09:12.424" v="156" actId="14100"/>
          <ac:spMkLst>
            <pc:docMk/>
            <pc:sldMk cId="213983100" sldId="267"/>
            <ac:spMk id="2" creationId="{8235F1AB-0CBA-881E-A90C-B02785F28EC5}"/>
          </ac:spMkLst>
        </pc:spChg>
        <pc:spChg chg="mod ord">
          <ac:chgData name="Valade, Kevin (10240)" userId="4d51a609-87bf-4f21-922f-586c567bc525" providerId="ADAL" clId="{0D4B663C-9163-44EB-B75B-EFA9D47826B5}" dt="2025-02-14T15:09:06.072" v="155" actId="1076"/>
          <ac:spMkLst>
            <pc:docMk/>
            <pc:sldMk cId="213983100" sldId="267"/>
            <ac:spMk id="3" creationId="{CBDA48D7-19DB-F8D6-F342-AD9802A4D577}"/>
          </ac:spMkLst>
        </pc:spChg>
      </pc:sldChg>
      <pc:sldChg chg="modSp add mod modClrScheme chgLayout">
        <pc:chgData name="Valade, Kevin (10240)" userId="4d51a609-87bf-4f21-922f-586c567bc525" providerId="ADAL" clId="{0D4B663C-9163-44EB-B75B-EFA9D47826B5}" dt="2025-02-14T15:09:56.853" v="162" actId="108"/>
        <pc:sldMkLst>
          <pc:docMk/>
          <pc:sldMk cId="372009228" sldId="268"/>
        </pc:sldMkLst>
        <pc:spChg chg="mod ord">
          <ac:chgData name="Valade, Kevin (10240)" userId="4d51a609-87bf-4f21-922f-586c567bc525" providerId="ADAL" clId="{0D4B663C-9163-44EB-B75B-EFA9D47826B5}" dt="2025-02-14T15:09:56.853" v="162" actId="108"/>
          <ac:spMkLst>
            <pc:docMk/>
            <pc:sldMk cId="372009228" sldId="268"/>
            <ac:spMk id="2" creationId="{FC94D60D-0CFF-591A-6EFA-11008E12B709}"/>
          </ac:spMkLst>
        </pc:spChg>
        <pc:spChg chg="mod ord">
          <ac:chgData name="Valade, Kevin (10240)" userId="4d51a609-87bf-4f21-922f-586c567bc525" providerId="ADAL" clId="{0D4B663C-9163-44EB-B75B-EFA9D47826B5}" dt="2025-02-13T23:11:45.628" v="11" actId="700"/>
          <ac:spMkLst>
            <pc:docMk/>
            <pc:sldMk cId="372009228" sldId="268"/>
            <ac:spMk id="3" creationId="{712B0203-1395-14C5-B3EE-0489A391034C}"/>
          </ac:spMkLst>
        </pc:spChg>
      </pc:sldChg>
      <pc:sldChg chg="modSp add mod modClrScheme chgLayout">
        <pc:chgData name="Valade, Kevin (10240)" userId="4d51a609-87bf-4f21-922f-586c567bc525" providerId="ADAL" clId="{0D4B663C-9163-44EB-B75B-EFA9D47826B5}" dt="2025-02-14T15:10:09.342" v="165" actId="108"/>
        <pc:sldMkLst>
          <pc:docMk/>
          <pc:sldMk cId="2971432126" sldId="269"/>
        </pc:sldMkLst>
        <pc:spChg chg="mod ord">
          <ac:chgData name="Valade, Kevin (10240)" userId="4d51a609-87bf-4f21-922f-586c567bc525" providerId="ADAL" clId="{0D4B663C-9163-44EB-B75B-EFA9D47826B5}" dt="2025-02-14T15:10:09.342" v="165" actId="108"/>
          <ac:spMkLst>
            <pc:docMk/>
            <pc:sldMk cId="2971432126" sldId="269"/>
            <ac:spMk id="2" creationId="{7D78B19F-4EF4-CF56-FF50-698330BFCCD6}"/>
          </ac:spMkLst>
        </pc:spChg>
        <pc:spChg chg="mod ord">
          <ac:chgData name="Valade, Kevin (10240)" userId="4d51a609-87bf-4f21-922f-586c567bc525" providerId="ADAL" clId="{0D4B663C-9163-44EB-B75B-EFA9D47826B5}" dt="2025-02-13T23:11:45.753" v="13" actId="27636"/>
          <ac:spMkLst>
            <pc:docMk/>
            <pc:sldMk cId="2971432126" sldId="269"/>
            <ac:spMk id="3" creationId="{F0F2FE1F-5AD8-B717-2674-399DA3F5972E}"/>
          </ac:spMkLst>
        </pc:spChg>
      </pc:sldChg>
      <pc:sldChg chg="modSp add mod modClrScheme chgLayout">
        <pc:chgData name="Valade, Kevin (10240)" userId="4d51a609-87bf-4f21-922f-586c567bc525" providerId="ADAL" clId="{0D4B663C-9163-44EB-B75B-EFA9D47826B5}" dt="2025-02-14T15:10:28.711" v="170" actId="108"/>
        <pc:sldMkLst>
          <pc:docMk/>
          <pc:sldMk cId="246284588" sldId="270"/>
        </pc:sldMkLst>
        <pc:spChg chg="mod ord">
          <ac:chgData name="Valade, Kevin (10240)" userId="4d51a609-87bf-4f21-922f-586c567bc525" providerId="ADAL" clId="{0D4B663C-9163-44EB-B75B-EFA9D47826B5}" dt="2025-02-14T15:10:28.711" v="170" actId="108"/>
          <ac:spMkLst>
            <pc:docMk/>
            <pc:sldMk cId="246284588" sldId="270"/>
            <ac:spMk id="2" creationId="{89787FDE-B62B-0539-CA18-841EFC3AFDD7}"/>
          </ac:spMkLst>
        </pc:spChg>
        <pc:spChg chg="mod ord">
          <ac:chgData name="Valade, Kevin (10240)" userId="4d51a609-87bf-4f21-922f-586c567bc525" providerId="ADAL" clId="{0D4B663C-9163-44EB-B75B-EFA9D47826B5}" dt="2025-02-14T15:10:18.029" v="168" actId="1076"/>
          <ac:spMkLst>
            <pc:docMk/>
            <pc:sldMk cId="246284588" sldId="270"/>
            <ac:spMk id="3" creationId="{6A1C2A83-868F-48F5-E872-3B3EEDC960A2}"/>
          </ac:spMkLst>
        </pc:spChg>
      </pc:sldChg>
      <pc:sldChg chg="modSp add mod modClrScheme chgLayout">
        <pc:chgData name="Valade, Kevin (10240)" userId="4d51a609-87bf-4f21-922f-586c567bc525" providerId="ADAL" clId="{0D4B663C-9163-44EB-B75B-EFA9D47826B5}" dt="2025-02-14T15:10:44.870" v="174" actId="14100"/>
        <pc:sldMkLst>
          <pc:docMk/>
          <pc:sldMk cId="2579121641" sldId="271"/>
        </pc:sldMkLst>
        <pc:spChg chg="mod ord">
          <ac:chgData name="Valade, Kevin (10240)" userId="4d51a609-87bf-4f21-922f-586c567bc525" providerId="ADAL" clId="{0D4B663C-9163-44EB-B75B-EFA9D47826B5}" dt="2025-02-14T15:10:44.870" v="174" actId="14100"/>
          <ac:spMkLst>
            <pc:docMk/>
            <pc:sldMk cId="2579121641" sldId="271"/>
            <ac:spMk id="2" creationId="{F5E805E5-7340-58A2-5835-DD347BE8ED59}"/>
          </ac:spMkLst>
        </pc:spChg>
        <pc:spChg chg="mod ord">
          <ac:chgData name="Valade, Kevin (10240)" userId="4d51a609-87bf-4f21-922f-586c567bc525" providerId="ADAL" clId="{0D4B663C-9163-44EB-B75B-EFA9D47826B5}" dt="2025-02-14T15:10:34.820" v="171" actId="1076"/>
          <ac:spMkLst>
            <pc:docMk/>
            <pc:sldMk cId="2579121641" sldId="271"/>
            <ac:spMk id="3" creationId="{143AF7DF-ACC3-2E19-686B-5074A87DFCBD}"/>
          </ac:spMkLst>
        </pc:spChg>
      </pc:sldChg>
      <pc:sldChg chg="modSp add mod modClrScheme chgLayout">
        <pc:chgData name="Valade, Kevin (10240)" userId="4d51a609-87bf-4f21-922f-586c567bc525" providerId="ADAL" clId="{0D4B663C-9163-44EB-B75B-EFA9D47826B5}" dt="2025-02-14T15:11:03.844" v="178" actId="108"/>
        <pc:sldMkLst>
          <pc:docMk/>
          <pc:sldMk cId="4100101301" sldId="272"/>
        </pc:sldMkLst>
        <pc:spChg chg="mod ord">
          <ac:chgData name="Valade, Kevin (10240)" userId="4d51a609-87bf-4f21-922f-586c567bc525" providerId="ADAL" clId="{0D4B663C-9163-44EB-B75B-EFA9D47826B5}" dt="2025-02-14T15:11:03.844" v="178" actId="108"/>
          <ac:spMkLst>
            <pc:docMk/>
            <pc:sldMk cId="4100101301" sldId="272"/>
            <ac:spMk id="2" creationId="{357B6B95-9A77-FEF9-6E15-654C83247152}"/>
          </ac:spMkLst>
        </pc:spChg>
        <pc:spChg chg="mod ord">
          <ac:chgData name="Valade, Kevin (10240)" userId="4d51a609-87bf-4f21-922f-586c567bc525" providerId="ADAL" clId="{0D4B663C-9163-44EB-B75B-EFA9D47826B5}" dt="2025-02-13T23:11:45.628" v="11" actId="700"/>
          <ac:spMkLst>
            <pc:docMk/>
            <pc:sldMk cId="4100101301" sldId="272"/>
            <ac:spMk id="3" creationId="{42C2E5D8-95E8-85DD-46DC-1DEC841A551A}"/>
          </ac:spMkLst>
        </pc:spChg>
      </pc:sldChg>
      <pc:sldChg chg="modSp add del mod modClrScheme chgLayout">
        <pc:chgData name="Valade, Kevin (10240)" userId="4d51a609-87bf-4f21-922f-586c567bc525" providerId="ADAL" clId="{0D4B663C-9163-44EB-B75B-EFA9D47826B5}" dt="2025-02-13T23:15:38.381" v="88" actId="14100"/>
        <pc:sldMkLst>
          <pc:docMk/>
          <pc:sldMk cId="187400259" sldId="273"/>
        </pc:sldMkLst>
        <pc:spChg chg="mod ord">
          <ac:chgData name="Valade, Kevin (10240)" userId="4d51a609-87bf-4f21-922f-586c567bc525" providerId="ADAL" clId="{0D4B663C-9163-44EB-B75B-EFA9D47826B5}" dt="2025-02-13T23:15:38.381" v="88" actId="14100"/>
          <ac:spMkLst>
            <pc:docMk/>
            <pc:sldMk cId="187400259" sldId="273"/>
            <ac:spMk id="2" creationId="{FC94D60D-0CFF-591A-6EFA-11008E12B709}"/>
          </ac:spMkLst>
        </pc:spChg>
        <pc:spChg chg="mod ord">
          <ac:chgData name="Valade, Kevin (10240)" userId="4d51a609-87bf-4f21-922f-586c567bc525" providerId="ADAL" clId="{0D4B663C-9163-44EB-B75B-EFA9D47826B5}" dt="2025-02-13T23:15:29.785" v="87" actId="108"/>
          <ac:spMkLst>
            <pc:docMk/>
            <pc:sldMk cId="187400259" sldId="273"/>
            <ac:spMk id="3" creationId="{712B0203-1395-14C5-B3EE-0489A391034C}"/>
          </ac:spMkLst>
        </pc:spChg>
      </pc:sldChg>
      <pc:sldChg chg="modSp add mod modClrScheme chgLayout">
        <pc:chgData name="Valade, Kevin (10240)" userId="4d51a609-87bf-4f21-922f-586c567bc525" providerId="ADAL" clId="{0D4B663C-9163-44EB-B75B-EFA9D47826B5}" dt="2025-02-13T23:17:07.820" v="104" actId="108"/>
        <pc:sldMkLst>
          <pc:docMk/>
          <pc:sldMk cId="231596734" sldId="274"/>
        </pc:sldMkLst>
        <pc:spChg chg="mod ord">
          <ac:chgData name="Valade, Kevin (10240)" userId="4d51a609-87bf-4f21-922f-586c567bc525" providerId="ADAL" clId="{0D4B663C-9163-44EB-B75B-EFA9D47826B5}" dt="2025-02-13T23:17:07.820" v="104" actId="108"/>
          <ac:spMkLst>
            <pc:docMk/>
            <pc:sldMk cId="231596734" sldId="274"/>
            <ac:spMk id="2" creationId="{80B5152D-2963-266B-43F7-85A7D0AD3888}"/>
          </ac:spMkLst>
        </pc:spChg>
        <pc:spChg chg="mod">
          <ac:chgData name="Valade, Kevin (10240)" userId="4d51a609-87bf-4f21-922f-586c567bc525" providerId="ADAL" clId="{0D4B663C-9163-44EB-B75B-EFA9D47826B5}" dt="2025-02-13T23:16:49.130" v="99" actId="1076"/>
          <ac:spMkLst>
            <pc:docMk/>
            <pc:sldMk cId="231596734" sldId="274"/>
            <ac:spMk id="39" creationId="{1D7FD998-1A49-2415-28D3-44D00311DEC7}"/>
          </ac:spMkLst>
        </pc:spChg>
        <pc:picChg chg="mod">
          <ac:chgData name="Valade, Kevin (10240)" userId="4d51a609-87bf-4f21-922f-586c567bc525" providerId="ADAL" clId="{0D4B663C-9163-44EB-B75B-EFA9D47826B5}" dt="2025-02-13T23:16:49.130" v="99" actId="1076"/>
          <ac:picMkLst>
            <pc:docMk/>
            <pc:sldMk cId="231596734" sldId="274"/>
            <ac:picMk id="1026" creationId="{A7BF3372-A2FD-F21F-43B2-1E6879DAD934}"/>
          </ac:picMkLst>
        </pc:picChg>
        <pc:picChg chg="mod">
          <ac:chgData name="Valade, Kevin (10240)" userId="4d51a609-87bf-4f21-922f-586c567bc525" providerId="ADAL" clId="{0D4B663C-9163-44EB-B75B-EFA9D47826B5}" dt="2025-02-13T23:16:49.130" v="99" actId="1076"/>
          <ac:picMkLst>
            <pc:docMk/>
            <pc:sldMk cId="231596734" sldId="274"/>
            <ac:picMk id="1028" creationId="{0FF4DC2F-3435-25E9-9511-C6441853663D}"/>
          </ac:picMkLst>
        </pc:picChg>
        <pc:picChg chg="mod">
          <ac:chgData name="Valade, Kevin (10240)" userId="4d51a609-87bf-4f21-922f-586c567bc525" providerId="ADAL" clId="{0D4B663C-9163-44EB-B75B-EFA9D47826B5}" dt="2025-02-13T23:16:49.130" v="99" actId="1076"/>
          <ac:picMkLst>
            <pc:docMk/>
            <pc:sldMk cId="231596734" sldId="274"/>
            <ac:picMk id="1030" creationId="{379AD96E-747B-A12A-FDAC-0548193C46CF}"/>
          </ac:picMkLst>
        </pc:picChg>
        <pc:picChg chg="mod">
          <ac:chgData name="Valade, Kevin (10240)" userId="4d51a609-87bf-4f21-922f-586c567bc525" providerId="ADAL" clId="{0D4B663C-9163-44EB-B75B-EFA9D47826B5}" dt="2025-02-13T23:16:49.130" v="99" actId="1076"/>
          <ac:picMkLst>
            <pc:docMk/>
            <pc:sldMk cId="231596734" sldId="274"/>
            <ac:picMk id="1032" creationId="{FD546761-2291-20D5-39D7-8CFC9FA8B734}"/>
          </ac:picMkLst>
        </pc:picChg>
        <pc:picChg chg="mod">
          <ac:chgData name="Valade, Kevin (10240)" userId="4d51a609-87bf-4f21-922f-586c567bc525" providerId="ADAL" clId="{0D4B663C-9163-44EB-B75B-EFA9D47826B5}" dt="2025-02-13T23:16:49.130" v="99" actId="1076"/>
          <ac:picMkLst>
            <pc:docMk/>
            <pc:sldMk cId="231596734" sldId="274"/>
            <ac:picMk id="1034" creationId="{56144642-27DE-AC2A-6508-EB09E9D3D491}"/>
          </ac:picMkLst>
        </pc:picChg>
      </pc:sldChg>
      <pc:sldChg chg="del">
        <pc:chgData name="Valade, Kevin (10240)" userId="4d51a609-87bf-4f21-922f-586c567bc525" providerId="ADAL" clId="{0D4B663C-9163-44EB-B75B-EFA9D47826B5}" dt="2025-02-13T23:10:35.433" v="0" actId="47"/>
        <pc:sldMkLst>
          <pc:docMk/>
          <pc:sldMk cId="642116146" sldId="274"/>
        </pc:sldMkLst>
      </pc:sldChg>
      <pc:sldChg chg="modSp add mod modClrScheme chgLayout">
        <pc:chgData name="Valade, Kevin (10240)" userId="4d51a609-87bf-4f21-922f-586c567bc525" providerId="ADAL" clId="{0D4B663C-9163-44EB-B75B-EFA9D47826B5}" dt="2025-02-14T15:11:31.096" v="185" actId="1076"/>
        <pc:sldMkLst>
          <pc:docMk/>
          <pc:sldMk cId="2598292719" sldId="275"/>
        </pc:sldMkLst>
        <pc:spChg chg="mod ord">
          <ac:chgData name="Valade, Kevin (10240)" userId="4d51a609-87bf-4f21-922f-586c567bc525" providerId="ADAL" clId="{0D4B663C-9163-44EB-B75B-EFA9D47826B5}" dt="2025-02-14T15:11:17.994" v="180" actId="1076"/>
          <ac:spMkLst>
            <pc:docMk/>
            <pc:sldMk cId="2598292719" sldId="275"/>
            <ac:spMk id="2" creationId="{8235F1AB-0CBA-881E-A90C-B02785F28EC5}"/>
          </ac:spMkLst>
        </pc:spChg>
        <pc:spChg chg="mod ord">
          <ac:chgData name="Valade, Kevin (10240)" userId="4d51a609-87bf-4f21-922f-586c567bc525" providerId="ADAL" clId="{0D4B663C-9163-44EB-B75B-EFA9D47826B5}" dt="2025-02-14T15:11:31.096" v="185" actId="1076"/>
          <ac:spMkLst>
            <pc:docMk/>
            <pc:sldMk cId="2598292719" sldId="275"/>
            <ac:spMk id="3" creationId="{CBDA48D7-19DB-F8D6-F342-AD9802A4D577}"/>
          </ac:spMkLst>
        </pc:spChg>
      </pc:sldChg>
      <pc:sldChg chg="modSp add mod modClrScheme chgLayout">
        <pc:chgData name="Valade, Kevin (10240)" userId="4d51a609-87bf-4f21-922f-586c567bc525" providerId="ADAL" clId="{0D4B663C-9163-44EB-B75B-EFA9D47826B5}" dt="2025-02-14T15:11:52.285" v="188" actId="14100"/>
        <pc:sldMkLst>
          <pc:docMk/>
          <pc:sldMk cId="634107017" sldId="276"/>
        </pc:sldMkLst>
        <pc:spChg chg="mod ord">
          <ac:chgData name="Valade, Kevin (10240)" userId="4d51a609-87bf-4f21-922f-586c567bc525" providerId="ADAL" clId="{0D4B663C-9163-44EB-B75B-EFA9D47826B5}" dt="2025-02-14T15:11:52.285" v="188" actId="14100"/>
          <ac:spMkLst>
            <pc:docMk/>
            <pc:sldMk cId="634107017" sldId="276"/>
            <ac:spMk id="2" creationId="{80B5152D-2963-266B-43F7-85A7D0AD3888}"/>
          </ac:spMkLst>
        </pc:spChg>
        <pc:spChg chg="mod">
          <ac:chgData name="Valade, Kevin (10240)" userId="4d51a609-87bf-4f21-922f-586c567bc525" providerId="ADAL" clId="{0D4B663C-9163-44EB-B75B-EFA9D47826B5}" dt="2025-02-14T15:11:39.491" v="186" actId="1076"/>
          <ac:spMkLst>
            <pc:docMk/>
            <pc:sldMk cId="634107017" sldId="276"/>
            <ac:spMk id="6" creationId="{D8673D5D-38B8-47CF-91FF-E364D3F6E605}"/>
          </ac:spMkLst>
        </pc:spChg>
        <pc:picChg chg="mod">
          <ac:chgData name="Valade, Kevin (10240)" userId="4d51a609-87bf-4f21-922f-586c567bc525" providerId="ADAL" clId="{0D4B663C-9163-44EB-B75B-EFA9D47826B5}" dt="2025-02-14T15:11:39.491" v="186" actId="1076"/>
          <ac:picMkLst>
            <pc:docMk/>
            <pc:sldMk cId="634107017" sldId="276"/>
            <ac:picMk id="8" creationId="{A3D1AC70-07BF-7650-22C2-C4D7CAF58546}"/>
          </ac:picMkLst>
        </pc:picChg>
        <pc:picChg chg="mod">
          <ac:chgData name="Valade, Kevin (10240)" userId="4d51a609-87bf-4f21-922f-586c567bc525" providerId="ADAL" clId="{0D4B663C-9163-44EB-B75B-EFA9D47826B5}" dt="2025-02-14T15:11:39.491" v="186" actId="1076"/>
          <ac:picMkLst>
            <pc:docMk/>
            <pc:sldMk cId="634107017" sldId="276"/>
            <ac:picMk id="10" creationId="{BD3E50D3-6206-DCF4-A5B1-07A0DB18AC63}"/>
          </ac:picMkLst>
        </pc:picChg>
        <pc:picChg chg="mod">
          <ac:chgData name="Valade, Kevin (10240)" userId="4d51a609-87bf-4f21-922f-586c567bc525" providerId="ADAL" clId="{0D4B663C-9163-44EB-B75B-EFA9D47826B5}" dt="2025-02-14T15:11:39.491" v="186" actId="1076"/>
          <ac:picMkLst>
            <pc:docMk/>
            <pc:sldMk cId="634107017" sldId="276"/>
            <ac:picMk id="12" creationId="{0CEAB87E-1A65-629B-9519-A40E0AC5FD9C}"/>
          </ac:picMkLst>
        </pc:picChg>
      </pc:sldChg>
      <pc:sldChg chg="modSp add mod modClrScheme chgLayout">
        <pc:chgData name="Valade, Kevin (10240)" userId="4d51a609-87bf-4f21-922f-586c567bc525" providerId="ADAL" clId="{0D4B663C-9163-44EB-B75B-EFA9D47826B5}" dt="2025-02-14T15:12:07.987" v="191" actId="108"/>
        <pc:sldMkLst>
          <pc:docMk/>
          <pc:sldMk cId="539824905" sldId="277"/>
        </pc:sldMkLst>
        <pc:spChg chg="mod ord">
          <ac:chgData name="Valade, Kevin (10240)" userId="4d51a609-87bf-4f21-922f-586c567bc525" providerId="ADAL" clId="{0D4B663C-9163-44EB-B75B-EFA9D47826B5}" dt="2025-02-14T15:12:07.987" v="191" actId="108"/>
          <ac:spMkLst>
            <pc:docMk/>
            <pc:sldMk cId="539824905" sldId="277"/>
            <ac:spMk id="2" creationId="{FC94D60D-0CFF-591A-6EFA-11008E12B709}"/>
          </ac:spMkLst>
        </pc:spChg>
        <pc:spChg chg="mod ord">
          <ac:chgData name="Valade, Kevin (10240)" userId="4d51a609-87bf-4f21-922f-586c567bc525" providerId="ADAL" clId="{0D4B663C-9163-44EB-B75B-EFA9D47826B5}" dt="2025-02-14T15:11:58.279" v="189" actId="1076"/>
          <ac:spMkLst>
            <pc:docMk/>
            <pc:sldMk cId="539824905" sldId="277"/>
            <ac:spMk id="3" creationId="{712B0203-1395-14C5-B3EE-0489A391034C}"/>
          </ac:spMkLst>
        </pc:spChg>
      </pc:sldChg>
      <pc:sldChg chg="modSp add mod modClrScheme chgLayout">
        <pc:chgData name="Valade, Kevin (10240)" userId="4d51a609-87bf-4f21-922f-586c567bc525" providerId="ADAL" clId="{0D4B663C-9163-44EB-B75B-EFA9D47826B5}" dt="2025-02-14T15:12:22.317" v="193" actId="108"/>
        <pc:sldMkLst>
          <pc:docMk/>
          <pc:sldMk cId="2271758464" sldId="278"/>
        </pc:sldMkLst>
        <pc:spChg chg="mod ord">
          <ac:chgData name="Valade, Kevin (10240)" userId="4d51a609-87bf-4f21-922f-586c567bc525" providerId="ADAL" clId="{0D4B663C-9163-44EB-B75B-EFA9D47826B5}" dt="2025-02-14T15:12:22.317" v="193" actId="108"/>
          <ac:spMkLst>
            <pc:docMk/>
            <pc:sldMk cId="2271758464" sldId="278"/>
            <ac:spMk id="2" creationId="{7D78B19F-4EF4-CF56-FF50-698330BFCCD6}"/>
          </ac:spMkLst>
        </pc:spChg>
        <pc:spChg chg="mod ord">
          <ac:chgData name="Valade, Kevin (10240)" userId="4d51a609-87bf-4f21-922f-586c567bc525" providerId="ADAL" clId="{0D4B663C-9163-44EB-B75B-EFA9D47826B5}" dt="2025-02-14T15:12:16.965" v="192" actId="1076"/>
          <ac:spMkLst>
            <pc:docMk/>
            <pc:sldMk cId="2271758464" sldId="278"/>
            <ac:spMk id="3" creationId="{F0F2FE1F-5AD8-B717-2674-399DA3F5972E}"/>
          </ac:spMkLst>
        </pc:spChg>
      </pc:sldChg>
      <pc:sldChg chg="modSp add mod modClrScheme chgLayout">
        <pc:chgData name="Valade, Kevin (10240)" userId="4d51a609-87bf-4f21-922f-586c567bc525" providerId="ADAL" clId="{0D4B663C-9163-44EB-B75B-EFA9D47826B5}" dt="2025-02-14T15:12:49.266" v="196" actId="108"/>
        <pc:sldMkLst>
          <pc:docMk/>
          <pc:sldMk cId="59605736" sldId="280"/>
        </pc:sldMkLst>
        <pc:spChg chg="mod ord">
          <ac:chgData name="Valade, Kevin (10240)" userId="4d51a609-87bf-4f21-922f-586c567bc525" providerId="ADAL" clId="{0D4B663C-9163-44EB-B75B-EFA9D47826B5}" dt="2025-02-14T15:12:49.266" v="196" actId="108"/>
          <ac:spMkLst>
            <pc:docMk/>
            <pc:sldMk cId="59605736" sldId="280"/>
            <ac:spMk id="2" creationId="{F5E805E5-7340-58A2-5835-DD347BE8ED59}"/>
          </ac:spMkLst>
        </pc:spChg>
        <pc:spChg chg="mod ord">
          <ac:chgData name="Valade, Kevin (10240)" userId="4d51a609-87bf-4f21-922f-586c567bc525" providerId="ADAL" clId="{0D4B663C-9163-44EB-B75B-EFA9D47826B5}" dt="2025-02-14T15:12:39.971" v="194" actId="1076"/>
          <ac:spMkLst>
            <pc:docMk/>
            <pc:sldMk cId="59605736" sldId="280"/>
            <ac:spMk id="3" creationId="{143AF7DF-ACC3-2E19-686B-5074A87DFCBD}"/>
          </ac:spMkLst>
        </pc:spChg>
      </pc:sldChg>
      <pc:sldChg chg="modSp add mod modClrScheme chgLayout">
        <pc:chgData name="Valade, Kevin (10240)" userId="4d51a609-87bf-4f21-922f-586c567bc525" providerId="ADAL" clId="{0D4B663C-9163-44EB-B75B-EFA9D47826B5}" dt="2025-02-14T15:13:06.823" v="199" actId="108"/>
        <pc:sldMkLst>
          <pc:docMk/>
          <pc:sldMk cId="810196480" sldId="281"/>
        </pc:sldMkLst>
        <pc:spChg chg="mod ord">
          <ac:chgData name="Valade, Kevin (10240)" userId="4d51a609-87bf-4f21-922f-586c567bc525" providerId="ADAL" clId="{0D4B663C-9163-44EB-B75B-EFA9D47826B5}" dt="2025-02-14T15:13:06.823" v="199" actId="108"/>
          <ac:spMkLst>
            <pc:docMk/>
            <pc:sldMk cId="810196480" sldId="281"/>
            <ac:spMk id="2" creationId="{357B6B95-9A77-FEF9-6E15-654C83247152}"/>
          </ac:spMkLst>
        </pc:spChg>
        <pc:spChg chg="mod ord">
          <ac:chgData name="Valade, Kevin (10240)" userId="4d51a609-87bf-4f21-922f-586c567bc525" providerId="ADAL" clId="{0D4B663C-9163-44EB-B75B-EFA9D47826B5}" dt="2025-02-13T23:11:45.781" v="14" actId="27636"/>
          <ac:spMkLst>
            <pc:docMk/>
            <pc:sldMk cId="810196480" sldId="281"/>
            <ac:spMk id="3" creationId="{42C2E5D8-95E8-85DD-46DC-1DEC841A551A}"/>
          </ac:spMkLst>
        </pc:spChg>
      </pc:sldChg>
      <pc:sldChg chg="modSp add mod modClrScheme chgLayout">
        <pc:chgData name="Valade, Kevin (10240)" userId="4d51a609-87bf-4f21-922f-586c567bc525" providerId="ADAL" clId="{0D4B663C-9163-44EB-B75B-EFA9D47826B5}" dt="2025-02-14T15:21:33.262" v="213" actId="27636"/>
        <pc:sldMkLst>
          <pc:docMk/>
          <pc:sldMk cId="3154234069" sldId="1767"/>
        </pc:sldMkLst>
        <pc:spChg chg="mod">
          <ac:chgData name="Valade, Kevin (10240)" userId="4d51a609-87bf-4f21-922f-586c567bc525" providerId="ADAL" clId="{0D4B663C-9163-44EB-B75B-EFA9D47826B5}" dt="2025-02-14T15:20:12.266" v="203" actId="1076"/>
          <ac:spMkLst>
            <pc:docMk/>
            <pc:sldMk cId="3154234069" sldId="1767"/>
            <ac:spMk id="3" creationId="{FC7D18D5-DF3D-4A62-A279-9746F2C99F75}"/>
          </ac:spMkLst>
        </pc:spChg>
        <pc:spChg chg="mod">
          <ac:chgData name="Valade, Kevin (10240)" userId="4d51a609-87bf-4f21-922f-586c567bc525" providerId="ADAL" clId="{0D4B663C-9163-44EB-B75B-EFA9D47826B5}" dt="2025-02-14T15:20:12.266" v="203" actId="1076"/>
          <ac:spMkLst>
            <pc:docMk/>
            <pc:sldMk cId="3154234069" sldId="1767"/>
            <ac:spMk id="5" creationId="{100A8472-79F7-4F7F-8A23-FE78DC51383E}"/>
          </ac:spMkLst>
        </pc:spChg>
        <pc:spChg chg="mod">
          <ac:chgData name="Valade, Kevin (10240)" userId="4d51a609-87bf-4f21-922f-586c567bc525" providerId="ADAL" clId="{0D4B663C-9163-44EB-B75B-EFA9D47826B5}" dt="2025-02-14T15:20:12.266" v="203" actId="1076"/>
          <ac:spMkLst>
            <pc:docMk/>
            <pc:sldMk cId="3154234069" sldId="1767"/>
            <ac:spMk id="6" creationId="{19F00BCB-4330-4A53-9C64-D7A3D6C06AB3}"/>
          </ac:spMkLst>
        </pc:spChg>
        <pc:spChg chg="mod ord">
          <ac:chgData name="Valade, Kevin (10240)" userId="4d51a609-87bf-4f21-922f-586c567bc525" providerId="ADAL" clId="{0D4B663C-9163-44EB-B75B-EFA9D47826B5}" dt="2025-02-14T15:21:33.262" v="213" actId="27636"/>
          <ac:spMkLst>
            <pc:docMk/>
            <pc:sldMk cId="3154234069" sldId="1767"/>
            <ac:spMk id="7" creationId="{A675111B-9482-41CC-85C6-CF33FFF4E924}"/>
          </ac:spMkLst>
        </pc:spChg>
        <pc:spChg chg="mod">
          <ac:chgData name="Valade, Kevin (10240)" userId="4d51a609-87bf-4f21-922f-586c567bc525" providerId="ADAL" clId="{0D4B663C-9163-44EB-B75B-EFA9D47826B5}" dt="2025-02-14T15:20:12.266" v="203" actId="1076"/>
          <ac:spMkLst>
            <pc:docMk/>
            <pc:sldMk cId="3154234069" sldId="1767"/>
            <ac:spMk id="9" creationId="{362F8AFC-A708-0D0B-9881-68C147686B66}"/>
          </ac:spMkLst>
        </pc:spChg>
        <pc:spChg chg="mod">
          <ac:chgData name="Valade, Kevin (10240)" userId="4d51a609-87bf-4f21-922f-586c567bc525" providerId="ADAL" clId="{0D4B663C-9163-44EB-B75B-EFA9D47826B5}" dt="2025-02-14T15:20:12.266" v="203" actId="1076"/>
          <ac:spMkLst>
            <pc:docMk/>
            <pc:sldMk cId="3154234069" sldId="1767"/>
            <ac:spMk id="16" creationId="{BA4B94B6-0F0A-4C36-B6F0-50555F2382B1}"/>
          </ac:spMkLst>
        </pc:spChg>
        <pc:spChg chg="mod">
          <ac:chgData name="Valade, Kevin (10240)" userId="4d51a609-87bf-4f21-922f-586c567bc525" providerId="ADAL" clId="{0D4B663C-9163-44EB-B75B-EFA9D47826B5}" dt="2025-02-14T15:20:12.266" v="203" actId="1076"/>
          <ac:spMkLst>
            <pc:docMk/>
            <pc:sldMk cId="3154234069" sldId="1767"/>
            <ac:spMk id="17" creationId="{95BA46E3-E6F9-48DC-B151-C57380C88048}"/>
          </ac:spMkLst>
        </pc:spChg>
        <pc:spChg chg="mod">
          <ac:chgData name="Valade, Kevin (10240)" userId="4d51a609-87bf-4f21-922f-586c567bc525" providerId="ADAL" clId="{0D4B663C-9163-44EB-B75B-EFA9D47826B5}" dt="2025-02-14T15:20:12.266" v="203" actId="1076"/>
          <ac:spMkLst>
            <pc:docMk/>
            <pc:sldMk cId="3154234069" sldId="1767"/>
            <ac:spMk id="18" creationId="{CECFEB59-F829-4568-B73A-1A17BA870FA1}"/>
          </ac:spMkLst>
        </pc:spChg>
        <pc:spChg chg="mod">
          <ac:chgData name="Valade, Kevin (10240)" userId="4d51a609-87bf-4f21-922f-586c567bc525" providerId="ADAL" clId="{0D4B663C-9163-44EB-B75B-EFA9D47826B5}" dt="2025-02-14T15:20:12.266" v="203" actId="1076"/>
          <ac:spMkLst>
            <pc:docMk/>
            <pc:sldMk cId="3154234069" sldId="1767"/>
            <ac:spMk id="36" creationId="{2959F49D-3A22-4169-9964-4446E4177CE4}"/>
          </ac:spMkLst>
        </pc:spChg>
        <pc:spChg chg="mod">
          <ac:chgData name="Valade, Kevin (10240)" userId="4d51a609-87bf-4f21-922f-586c567bc525" providerId="ADAL" clId="{0D4B663C-9163-44EB-B75B-EFA9D47826B5}" dt="2025-02-14T15:20:12.266" v="203" actId="1076"/>
          <ac:spMkLst>
            <pc:docMk/>
            <pc:sldMk cId="3154234069" sldId="1767"/>
            <ac:spMk id="37" creationId="{351B1189-1577-4FEB-A5D8-0E360E2D7D8A}"/>
          </ac:spMkLst>
        </pc:spChg>
        <pc:spChg chg="mod">
          <ac:chgData name="Valade, Kevin (10240)" userId="4d51a609-87bf-4f21-922f-586c567bc525" providerId="ADAL" clId="{0D4B663C-9163-44EB-B75B-EFA9D47826B5}" dt="2025-02-14T15:20:12.266" v="203" actId="1076"/>
          <ac:spMkLst>
            <pc:docMk/>
            <pc:sldMk cId="3154234069" sldId="1767"/>
            <ac:spMk id="38" creationId="{C91EE4DD-BD0E-4ECE-946F-3C5284E39D86}"/>
          </ac:spMkLst>
        </pc:spChg>
        <pc:spChg chg="mod">
          <ac:chgData name="Valade, Kevin (10240)" userId="4d51a609-87bf-4f21-922f-586c567bc525" providerId="ADAL" clId="{0D4B663C-9163-44EB-B75B-EFA9D47826B5}" dt="2025-02-14T15:20:12.266" v="203" actId="1076"/>
          <ac:spMkLst>
            <pc:docMk/>
            <pc:sldMk cId="3154234069" sldId="1767"/>
            <ac:spMk id="40" creationId="{6322514D-CF60-4332-A5ED-A6F5F2A61BBB}"/>
          </ac:spMkLst>
        </pc:spChg>
        <pc:spChg chg="mod">
          <ac:chgData name="Valade, Kevin (10240)" userId="4d51a609-87bf-4f21-922f-586c567bc525" providerId="ADAL" clId="{0D4B663C-9163-44EB-B75B-EFA9D47826B5}" dt="2025-02-14T15:20:12.266" v="203" actId="1076"/>
          <ac:spMkLst>
            <pc:docMk/>
            <pc:sldMk cId="3154234069" sldId="1767"/>
            <ac:spMk id="41" creationId="{86106B7B-7871-44D6-8EBF-808B8904A507}"/>
          </ac:spMkLst>
        </pc:spChg>
        <pc:spChg chg="mod">
          <ac:chgData name="Valade, Kevin (10240)" userId="4d51a609-87bf-4f21-922f-586c567bc525" providerId="ADAL" clId="{0D4B663C-9163-44EB-B75B-EFA9D47826B5}" dt="2025-02-14T15:20:12.266" v="203" actId="1076"/>
          <ac:spMkLst>
            <pc:docMk/>
            <pc:sldMk cId="3154234069" sldId="1767"/>
            <ac:spMk id="42" creationId="{C87124A5-F8A1-4F0C-8367-F9384A0B7E43}"/>
          </ac:spMkLst>
        </pc:spChg>
      </pc:sldChg>
      <pc:sldChg chg="modSp add mod modClrScheme chgLayout">
        <pc:chgData name="Valade, Kevin (10240)" userId="4d51a609-87bf-4f21-922f-586c567bc525" providerId="ADAL" clId="{0D4B663C-9163-44EB-B75B-EFA9D47826B5}" dt="2025-02-13T23:19:29.944" v="123" actId="1076"/>
        <pc:sldMkLst>
          <pc:docMk/>
          <pc:sldMk cId="151773571" sldId="2146849175"/>
        </pc:sldMkLst>
        <pc:spChg chg="mod">
          <ac:chgData name="Valade, Kevin (10240)" userId="4d51a609-87bf-4f21-922f-586c567bc525" providerId="ADAL" clId="{0D4B663C-9163-44EB-B75B-EFA9D47826B5}" dt="2025-02-13T23:19:14.673" v="122" actId="1076"/>
          <ac:spMkLst>
            <pc:docMk/>
            <pc:sldMk cId="151773571" sldId="2146849175"/>
            <ac:spMk id="2" creationId="{7C3A9907-E6D5-B4C2-F56B-CFAD7B0FAEE3}"/>
          </ac:spMkLst>
        </pc:spChg>
        <pc:spChg chg="mod">
          <ac:chgData name="Valade, Kevin (10240)" userId="4d51a609-87bf-4f21-922f-586c567bc525" providerId="ADAL" clId="{0D4B663C-9163-44EB-B75B-EFA9D47826B5}" dt="2025-02-13T23:19:29.944" v="123" actId="1076"/>
          <ac:spMkLst>
            <pc:docMk/>
            <pc:sldMk cId="151773571" sldId="2146849175"/>
            <ac:spMk id="3" creationId="{38B138B5-AA97-53FF-87FD-0C2769417970}"/>
          </ac:spMkLst>
        </pc:spChg>
        <pc:spChg chg="mod ord">
          <ac:chgData name="Valade, Kevin (10240)" userId="4d51a609-87bf-4f21-922f-586c567bc525" providerId="ADAL" clId="{0D4B663C-9163-44EB-B75B-EFA9D47826B5}" dt="2025-02-13T23:18:24.893" v="117" actId="14100"/>
          <ac:spMkLst>
            <pc:docMk/>
            <pc:sldMk cId="151773571" sldId="2146849175"/>
            <ac:spMk id="4" creationId="{26D4C110-7734-F66A-44D3-0059AC14C2E3}"/>
          </ac:spMkLst>
        </pc:spChg>
        <pc:spChg chg="mod">
          <ac:chgData name="Valade, Kevin (10240)" userId="4d51a609-87bf-4f21-922f-586c567bc525" providerId="ADAL" clId="{0D4B663C-9163-44EB-B75B-EFA9D47826B5}" dt="2025-02-13T23:18:20.456" v="116" actId="14100"/>
          <ac:spMkLst>
            <pc:docMk/>
            <pc:sldMk cId="151773571" sldId="2146849175"/>
            <ac:spMk id="5" creationId="{E7989A86-B998-FD25-E2FD-184F31997F64}"/>
          </ac:spMkLst>
        </pc:spChg>
        <pc:spChg chg="mod">
          <ac:chgData name="Valade, Kevin (10240)" userId="4d51a609-87bf-4f21-922f-586c567bc525" providerId="ADAL" clId="{0D4B663C-9163-44EB-B75B-EFA9D47826B5}" dt="2025-02-13T23:18:32.451" v="119" actId="1076"/>
          <ac:spMkLst>
            <pc:docMk/>
            <pc:sldMk cId="151773571" sldId="2146849175"/>
            <ac:spMk id="6" creationId="{D6890DAA-CD4A-15C3-FD43-E3F6258B3891}"/>
          </ac:spMkLst>
        </pc:spChg>
        <pc:spChg chg="mod">
          <ac:chgData name="Valade, Kevin (10240)" userId="4d51a609-87bf-4f21-922f-586c567bc525" providerId="ADAL" clId="{0D4B663C-9163-44EB-B75B-EFA9D47826B5}" dt="2025-02-13T23:18:30.297" v="118" actId="1076"/>
          <ac:spMkLst>
            <pc:docMk/>
            <pc:sldMk cId="151773571" sldId="2146849175"/>
            <ac:spMk id="7" creationId="{65B6910E-0B3D-E86A-A14A-6878526253B3}"/>
          </ac:spMkLst>
        </pc:spChg>
        <pc:picChg chg="mod">
          <ac:chgData name="Valade, Kevin (10240)" userId="4d51a609-87bf-4f21-922f-586c567bc525" providerId="ADAL" clId="{0D4B663C-9163-44EB-B75B-EFA9D47826B5}" dt="2025-02-13T23:18:45.641" v="121" actId="1076"/>
          <ac:picMkLst>
            <pc:docMk/>
            <pc:sldMk cId="151773571" sldId="2146849175"/>
            <ac:picMk id="11" creationId="{72B82632-09E4-7E79-90BA-893DC23F2F2C}"/>
          </ac:picMkLst>
        </pc:picChg>
      </pc:sldChg>
      <pc:sldChg chg="modSp add mod modClrScheme chgLayout">
        <pc:chgData name="Valade, Kevin (10240)" userId="4d51a609-87bf-4f21-922f-586c567bc525" providerId="ADAL" clId="{0D4B663C-9163-44EB-B75B-EFA9D47826B5}" dt="2025-02-14T15:05:19.948" v="130" actId="108"/>
        <pc:sldMkLst>
          <pc:docMk/>
          <pc:sldMk cId="1528266443" sldId="2146849176"/>
        </pc:sldMkLst>
        <pc:spChg chg="mod ord">
          <ac:chgData name="Valade, Kevin (10240)" userId="4d51a609-87bf-4f21-922f-586c567bc525" providerId="ADAL" clId="{0D4B663C-9163-44EB-B75B-EFA9D47826B5}" dt="2025-02-14T15:04:42.035" v="126" actId="108"/>
          <ac:spMkLst>
            <pc:docMk/>
            <pc:sldMk cId="1528266443" sldId="2146849176"/>
            <ac:spMk id="2" creationId="{FC94D60D-0CFF-591A-6EFA-11008E12B709}"/>
          </ac:spMkLst>
        </pc:spChg>
        <pc:spChg chg="mod ord">
          <ac:chgData name="Valade, Kevin (10240)" userId="4d51a609-87bf-4f21-922f-586c567bc525" providerId="ADAL" clId="{0D4B663C-9163-44EB-B75B-EFA9D47826B5}" dt="2025-02-14T15:05:19.948" v="130" actId="108"/>
          <ac:spMkLst>
            <pc:docMk/>
            <pc:sldMk cId="1528266443" sldId="2146849176"/>
            <ac:spMk id="3" creationId="{712B0203-1395-14C5-B3EE-0489A391034C}"/>
          </ac:spMkLst>
        </pc:spChg>
      </pc:sldChg>
      <pc:sldChg chg="modSp add mod modClrScheme chgLayout">
        <pc:chgData name="Valade, Kevin (10240)" userId="4d51a609-87bf-4f21-922f-586c567bc525" providerId="ADAL" clId="{0D4B663C-9163-44EB-B75B-EFA9D47826B5}" dt="2025-02-14T15:07:12.317" v="138" actId="108"/>
        <pc:sldMkLst>
          <pc:docMk/>
          <pc:sldMk cId="2613279643" sldId="2146849177"/>
        </pc:sldMkLst>
        <pc:spChg chg="mod ord">
          <ac:chgData name="Valade, Kevin (10240)" userId="4d51a609-87bf-4f21-922f-586c567bc525" providerId="ADAL" clId="{0D4B663C-9163-44EB-B75B-EFA9D47826B5}" dt="2025-02-14T15:07:12.317" v="138" actId="108"/>
          <ac:spMkLst>
            <pc:docMk/>
            <pc:sldMk cId="2613279643" sldId="2146849177"/>
            <ac:spMk id="2" creationId="{7D78B19F-4EF4-CF56-FF50-698330BFCCD6}"/>
          </ac:spMkLst>
        </pc:spChg>
        <pc:spChg chg="mod ord">
          <ac:chgData name="Valade, Kevin (10240)" userId="4d51a609-87bf-4f21-922f-586c567bc525" providerId="ADAL" clId="{0D4B663C-9163-44EB-B75B-EFA9D47826B5}" dt="2025-02-14T15:05:32.865" v="133" actId="1076"/>
          <ac:spMkLst>
            <pc:docMk/>
            <pc:sldMk cId="2613279643" sldId="2146849177"/>
            <ac:spMk id="3" creationId="{F0F2FE1F-5AD8-B717-2674-399DA3F5972E}"/>
          </ac:spMkLst>
        </pc:spChg>
      </pc:sldChg>
      <pc:sldChg chg="modSp add mod modClrScheme chgLayout">
        <pc:chgData name="Valade, Kevin (10240)" userId="4d51a609-87bf-4f21-922f-586c567bc525" providerId="ADAL" clId="{0D4B663C-9163-44EB-B75B-EFA9D47826B5}" dt="2025-02-14T15:07:28.172" v="140" actId="14100"/>
        <pc:sldMkLst>
          <pc:docMk/>
          <pc:sldMk cId="1311741953" sldId="2146849178"/>
        </pc:sldMkLst>
        <pc:spChg chg="mod ord">
          <ac:chgData name="Valade, Kevin (10240)" userId="4d51a609-87bf-4f21-922f-586c567bc525" providerId="ADAL" clId="{0D4B663C-9163-44EB-B75B-EFA9D47826B5}" dt="2025-02-14T15:07:28.172" v="140" actId="14100"/>
          <ac:spMkLst>
            <pc:docMk/>
            <pc:sldMk cId="1311741953" sldId="2146849178"/>
            <ac:spMk id="2" creationId="{89787FDE-B62B-0539-CA18-841EFC3AFDD7}"/>
          </ac:spMkLst>
        </pc:spChg>
        <pc:spChg chg="mod ord">
          <ac:chgData name="Valade, Kevin (10240)" userId="4d51a609-87bf-4f21-922f-586c567bc525" providerId="ADAL" clId="{0D4B663C-9163-44EB-B75B-EFA9D47826B5}" dt="2025-02-14T15:05:41.897" v="135" actId="1076"/>
          <ac:spMkLst>
            <pc:docMk/>
            <pc:sldMk cId="1311741953" sldId="2146849178"/>
            <ac:spMk id="3" creationId="{6A1C2A83-868F-48F5-E872-3B3EEDC960A2}"/>
          </ac:spMkLst>
        </pc:spChg>
      </pc:sldChg>
      <pc:sldChg chg="modSp add mod modClrScheme chgLayout">
        <pc:chgData name="Valade, Kevin (10240)" userId="4d51a609-87bf-4f21-922f-586c567bc525" providerId="ADAL" clId="{0D4B663C-9163-44EB-B75B-EFA9D47826B5}" dt="2025-02-14T15:08:07.072" v="144" actId="255"/>
        <pc:sldMkLst>
          <pc:docMk/>
          <pc:sldMk cId="2490185084" sldId="2146849179"/>
        </pc:sldMkLst>
        <pc:spChg chg="mod ord">
          <ac:chgData name="Valade, Kevin (10240)" userId="4d51a609-87bf-4f21-922f-586c567bc525" providerId="ADAL" clId="{0D4B663C-9163-44EB-B75B-EFA9D47826B5}" dt="2025-02-14T15:08:07.072" v="144" actId="255"/>
          <ac:spMkLst>
            <pc:docMk/>
            <pc:sldMk cId="2490185084" sldId="2146849179"/>
            <ac:spMk id="2" creationId="{F5E805E5-7340-58A2-5835-DD347BE8ED59}"/>
          </ac:spMkLst>
        </pc:spChg>
        <pc:spChg chg="mod ord">
          <ac:chgData name="Valade, Kevin (10240)" userId="4d51a609-87bf-4f21-922f-586c567bc525" providerId="ADAL" clId="{0D4B663C-9163-44EB-B75B-EFA9D47826B5}" dt="2025-02-14T15:05:53.830" v="137" actId="1076"/>
          <ac:spMkLst>
            <pc:docMk/>
            <pc:sldMk cId="2490185084" sldId="2146849179"/>
            <ac:spMk id="3" creationId="{143AF7DF-ACC3-2E19-686B-5074A87DFCBD}"/>
          </ac:spMkLst>
        </pc:spChg>
      </pc:sldChg>
      <pc:sldChg chg="modSp add mod modClrScheme chgLayout">
        <pc:chgData name="Valade, Kevin (10240)" userId="4d51a609-87bf-4f21-922f-586c567bc525" providerId="ADAL" clId="{0D4B663C-9163-44EB-B75B-EFA9D47826B5}" dt="2025-02-14T15:08:30.897" v="147" actId="108"/>
        <pc:sldMkLst>
          <pc:docMk/>
          <pc:sldMk cId="3976230020" sldId="2146849180"/>
        </pc:sldMkLst>
        <pc:spChg chg="mod ord">
          <ac:chgData name="Valade, Kevin (10240)" userId="4d51a609-87bf-4f21-922f-586c567bc525" providerId="ADAL" clId="{0D4B663C-9163-44EB-B75B-EFA9D47826B5}" dt="2025-02-14T15:08:30.897" v="147" actId="108"/>
          <ac:spMkLst>
            <pc:docMk/>
            <pc:sldMk cId="3976230020" sldId="2146849180"/>
            <ac:spMk id="2" creationId="{357B6B95-9A77-FEF9-6E15-654C83247152}"/>
          </ac:spMkLst>
        </pc:spChg>
        <pc:spChg chg="mod ord">
          <ac:chgData name="Valade, Kevin (10240)" userId="4d51a609-87bf-4f21-922f-586c567bc525" providerId="ADAL" clId="{0D4B663C-9163-44EB-B75B-EFA9D47826B5}" dt="2025-02-14T15:08:17.583" v="145" actId="1076"/>
          <ac:spMkLst>
            <pc:docMk/>
            <pc:sldMk cId="3976230020" sldId="2146849180"/>
            <ac:spMk id="3" creationId="{42C2E5D8-95E8-85DD-46DC-1DEC841A551A}"/>
          </ac:spMkLst>
        </pc:spChg>
      </pc:sldChg>
      <pc:sldChg chg="modSp add mod">
        <pc:chgData name="Valade, Kevin (10240)" userId="4d51a609-87bf-4f21-922f-586c567bc525" providerId="ADAL" clId="{0D4B663C-9163-44EB-B75B-EFA9D47826B5}" dt="2025-02-14T15:28:11.927" v="376" actId="20577"/>
        <pc:sldMkLst>
          <pc:docMk/>
          <pc:sldMk cId="1442228920" sldId="2146849181"/>
        </pc:sldMkLst>
        <pc:spChg chg="mod">
          <ac:chgData name="Valade, Kevin (10240)" userId="4d51a609-87bf-4f21-922f-586c567bc525" providerId="ADAL" clId="{0D4B663C-9163-44EB-B75B-EFA9D47826B5}" dt="2025-02-14T15:26:16.568" v="362" actId="1076"/>
          <ac:spMkLst>
            <pc:docMk/>
            <pc:sldMk cId="1442228920" sldId="2146849181"/>
            <ac:spMk id="2" creationId="{1D2CE6E1-B66A-3D56-EF69-74B4CC0558C5}"/>
          </ac:spMkLst>
        </pc:spChg>
        <pc:spChg chg="mod">
          <ac:chgData name="Valade, Kevin (10240)" userId="4d51a609-87bf-4f21-922f-586c567bc525" providerId="ADAL" clId="{0D4B663C-9163-44EB-B75B-EFA9D47826B5}" dt="2025-02-14T15:28:11.927" v="376" actId="20577"/>
          <ac:spMkLst>
            <pc:docMk/>
            <pc:sldMk cId="1442228920" sldId="2146849181"/>
            <ac:spMk id="3" creationId="{64C8B9D3-E874-F6EA-31C4-0C22B6580EF4}"/>
          </ac:spMkLst>
        </pc:spChg>
      </pc:sldChg>
      <pc:sldChg chg="modSp add del mod modClrScheme chgLayout">
        <pc:chgData name="Valade, Kevin (10240)" userId="4d51a609-87bf-4f21-922f-586c567bc525" providerId="ADAL" clId="{0D4B663C-9163-44EB-B75B-EFA9D47826B5}" dt="2025-02-13T23:14:48.570" v="83" actId="47"/>
        <pc:sldMkLst>
          <pc:docMk/>
          <pc:sldMk cId="3338759284" sldId="2146849181"/>
        </pc:sldMkLst>
      </pc:sldChg>
      <pc:sldChg chg="addSp delSp modSp add mod modAnim">
        <pc:chgData name="Valade, Kevin (10240)" userId="4d51a609-87bf-4f21-922f-586c567bc525" providerId="ADAL" clId="{0D4B663C-9163-44EB-B75B-EFA9D47826B5}" dt="2025-02-14T15:31:12.613" v="410" actId="1076"/>
        <pc:sldMkLst>
          <pc:docMk/>
          <pc:sldMk cId="1984095739" sldId="2146849182"/>
        </pc:sldMkLst>
        <pc:spChg chg="mod">
          <ac:chgData name="Valade, Kevin (10240)" userId="4d51a609-87bf-4f21-922f-586c567bc525" providerId="ADAL" clId="{0D4B663C-9163-44EB-B75B-EFA9D47826B5}" dt="2025-02-14T15:30:26.979" v="406" actId="14100"/>
          <ac:spMkLst>
            <pc:docMk/>
            <pc:sldMk cId="1984095739" sldId="2146849182"/>
            <ac:spMk id="2" creationId="{8C122FCE-F4CF-5844-CBE4-77FC2EF2429C}"/>
          </ac:spMkLst>
        </pc:spChg>
        <pc:spChg chg="mod">
          <ac:chgData name="Valade, Kevin (10240)" userId="4d51a609-87bf-4f21-922f-586c567bc525" providerId="ADAL" clId="{0D4B663C-9163-44EB-B75B-EFA9D47826B5}" dt="2025-02-14T15:30:14.087" v="387" actId="255"/>
          <ac:spMkLst>
            <pc:docMk/>
            <pc:sldMk cId="1984095739" sldId="2146849182"/>
            <ac:spMk id="3" creationId="{1DC60C84-E554-DB8A-B83A-B17263DECB6C}"/>
          </ac:spMkLst>
        </pc:spChg>
        <pc:picChg chg="add mod">
          <ac:chgData name="Valade, Kevin (10240)" userId="4d51a609-87bf-4f21-922f-586c567bc525" providerId="ADAL" clId="{0D4B663C-9163-44EB-B75B-EFA9D47826B5}" dt="2025-02-14T15:31:12.613" v="410" actId="1076"/>
          <ac:picMkLst>
            <pc:docMk/>
            <pc:sldMk cId="1984095739" sldId="2146849182"/>
            <ac:picMk id="6" creationId="{B07BA7A6-E622-6D08-B712-891446796C19}"/>
          </ac:picMkLst>
        </pc:picChg>
      </pc:sldChg>
      <pc:sldChg chg="modSp add mod">
        <pc:chgData name="Valade, Kevin (10240)" userId="4d51a609-87bf-4f21-922f-586c567bc525" providerId="ADAL" clId="{0D4B663C-9163-44EB-B75B-EFA9D47826B5}" dt="2025-02-14T15:31:56.193" v="430" actId="20577"/>
        <pc:sldMkLst>
          <pc:docMk/>
          <pc:sldMk cId="1684693087" sldId="2146849183"/>
        </pc:sldMkLst>
        <pc:spChg chg="mod">
          <ac:chgData name="Valade, Kevin (10240)" userId="4d51a609-87bf-4f21-922f-586c567bc525" providerId="ADAL" clId="{0D4B663C-9163-44EB-B75B-EFA9D47826B5}" dt="2025-02-14T15:31:52.566" v="426" actId="14100"/>
          <ac:spMkLst>
            <pc:docMk/>
            <pc:sldMk cId="1684693087" sldId="2146849183"/>
            <ac:spMk id="2" creationId="{924EB151-E048-3D17-C8EE-0A9B98E888E5}"/>
          </ac:spMkLst>
        </pc:spChg>
        <pc:spChg chg="mod">
          <ac:chgData name="Valade, Kevin (10240)" userId="4d51a609-87bf-4f21-922f-586c567bc525" providerId="ADAL" clId="{0D4B663C-9163-44EB-B75B-EFA9D47826B5}" dt="2025-02-14T15:31:56.193" v="430" actId="20577"/>
          <ac:spMkLst>
            <pc:docMk/>
            <pc:sldMk cId="1684693087" sldId="2146849183"/>
            <ac:spMk id="3" creationId="{A6D38E99-0860-CB6F-4F76-5DF5A83F8642}"/>
          </ac:spMkLst>
        </pc:spChg>
      </pc:sldChg>
      <pc:sldChg chg="modSp add mod">
        <pc:chgData name="Valade, Kevin (10240)" userId="4d51a609-87bf-4f21-922f-586c567bc525" providerId="ADAL" clId="{0D4B663C-9163-44EB-B75B-EFA9D47826B5}" dt="2025-02-14T15:24:06.819" v="342" actId="20577"/>
        <pc:sldMkLst>
          <pc:docMk/>
          <pc:sldMk cId="3178333378" sldId="2146849184"/>
        </pc:sldMkLst>
      </pc:sldChg>
      <pc:sldChg chg="modSp add mod">
        <pc:chgData name="Valade, Kevin (10240)" userId="4d51a609-87bf-4f21-922f-586c567bc525" providerId="ADAL" clId="{0D4B663C-9163-44EB-B75B-EFA9D47826B5}" dt="2025-02-14T15:24:12.903" v="345" actId="20577"/>
        <pc:sldMkLst>
          <pc:docMk/>
          <pc:sldMk cId="3762296033" sldId="2146849185"/>
        </pc:sldMkLst>
      </pc:sldChg>
      <pc:sldChg chg="addSp delSp modSp new mod">
        <pc:chgData name="Valade, Kevin (10240)" userId="4d51a609-87bf-4f21-922f-586c567bc525" providerId="ADAL" clId="{0D4B663C-9163-44EB-B75B-EFA9D47826B5}" dt="2025-02-14T16:09:42.384" v="570" actId="1076"/>
        <pc:sldMkLst>
          <pc:docMk/>
          <pc:sldMk cId="3236191611" sldId="2146849186"/>
        </pc:sldMkLst>
        <pc:spChg chg="add mod">
          <ac:chgData name="Valade, Kevin (10240)" userId="4d51a609-87bf-4f21-922f-586c567bc525" providerId="ADAL" clId="{0D4B663C-9163-44EB-B75B-EFA9D47826B5}" dt="2025-02-14T16:09:39.833" v="569" actId="1076"/>
          <ac:spMkLst>
            <pc:docMk/>
            <pc:sldMk cId="3236191611" sldId="2146849186"/>
            <ac:spMk id="2" creationId="{58824761-F19A-A1B6-5BE9-23AEA141AA94}"/>
          </ac:spMkLst>
        </pc:spChg>
        <pc:spChg chg="add mod">
          <ac:chgData name="Valade, Kevin (10240)" userId="4d51a609-87bf-4f21-922f-586c567bc525" providerId="ADAL" clId="{0D4B663C-9163-44EB-B75B-EFA9D47826B5}" dt="2025-02-14T16:09:42.384" v="570" actId="1076"/>
          <ac:spMkLst>
            <pc:docMk/>
            <pc:sldMk cId="3236191611" sldId="2146849186"/>
            <ac:spMk id="5" creationId="{9F5D2683-BA99-3501-139B-6E2D3331DB63}"/>
          </ac:spMkLst>
        </pc:spChg>
        <pc:spChg chg="add mod">
          <ac:chgData name="Valade, Kevin (10240)" userId="4d51a609-87bf-4f21-922f-586c567bc525" providerId="ADAL" clId="{0D4B663C-9163-44EB-B75B-EFA9D47826B5}" dt="2025-02-14T16:08:00.784" v="538" actId="1076"/>
          <ac:spMkLst>
            <pc:docMk/>
            <pc:sldMk cId="3236191611" sldId="2146849186"/>
            <ac:spMk id="6" creationId="{FC6C589B-F35E-9D3C-67FC-98B73036B6A1}"/>
          </ac:spMkLst>
        </pc:spChg>
      </pc:sldChg>
      <pc:sldChg chg="addSp delSp modSp new mod">
        <pc:chgData name="Valade, Kevin (10240)" userId="4d51a609-87bf-4f21-922f-586c567bc525" providerId="ADAL" clId="{0D4B663C-9163-44EB-B75B-EFA9D47826B5}" dt="2025-02-14T16:19:17.745" v="622" actId="255"/>
        <pc:sldMkLst>
          <pc:docMk/>
          <pc:sldMk cId="3572408523" sldId="2146849187"/>
        </pc:sldMkLst>
        <pc:spChg chg="add mod">
          <ac:chgData name="Valade, Kevin (10240)" userId="4d51a609-87bf-4f21-922f-586c567bc525" providerId="ADAL" clId="{0D4B663C-9163-44EB-B75B-EFA9D47826B5}" dt="2025-02-14T16:19:17.745" v="622" actId="255"/>
          <ac:spMkLst>
            <pc:docMk/>
            <pc:sldMk cId="3572408523" sldId="2146849187"/>
            <ac:spMk id="3" creationId="{A4160E01-563B-8DA0-751A-6CB1250D9228}"/>
          </ac:spMkLst>
        </pc:spChg>
      </pc:sldChg>
      <pc:sldChg chg="addSp modSp new mod ord">
        <pc:chgData name="Valade, Kevin (10240)" userId="4d51a609-87bf-4f21-922f-586c567bc525" providerId="ADAL" clId="{0D4B663C-9163-44EB-B75B-EFA9D47826B5}" dt="2025-02-14T16:28:57.108" v="634"/>
        <pc:sldMkLst>
          <pc:docMk/>
          <pc:sldMk cId="3942325184" sldId="2146849188"/>
        </pc:sldMkLst>
      </pc:sldChg>
      <pc:sldChg chg="addSp modSp new mod modAnim">
        <pc:chgData name="Valade, Kevin (10240)" userId="4d51a609-87bf-4f21-922f-586c567bc525" providerId="ADAL" clId="{0D4B663C-9163-44EB-B75B-EFA9D47826B5}" dt="2025-02-14T16:30:05.014" v="638" actId="1076"/>
        <pc:sldMkLst>
          <pc:docMk/>
          <pc:sldMk cId="1561208568" sldId="2146849189"/>
        </pc:sldMkLst>
      </pc:sldChg>
      <pc:sldMasterChg chg="delSldLayout">
        <pc:chgData name="Valade, Kevin (10240)" userId="4d51a609-87bf-4f21-922f-586c567bc525" providerId="ADAL" clId="{0D4B663C-9163-44EB-B75B-EFA9D47826B5}" dt="2025-02-13T23:10:39.199" v="2" actId="47"/>
        <pc:sldMasterMkLst>
          <pc:docMk/>
          <pc:sldMasterMk cId="3256402930" sldId="2147483648"/>
        </pc:sldMasterMkLst>
        <pc:sldLayoutChg chg="del">
          <pc:chgData name="Valade, Kevin (10240)" userId="4d51a609-87bf-4f21-922f-586c567bc525" providerId="ADAL" clId="{0D4B663C-9163-44EB-B75B-EFA9D47826B5}" dt="2025-02-13T23:10:39.199" v="2" actId="47"/>
          <pc:sldLayoutMkLst>
            <pc:docMk/>
            <pc:sldMasterMk cId="3256402930" sldId="2147483648"/>
            <pc:sldLayoutMk cId="1287050074" sldId="2147483660"/>
          </pc:sldLayoutMkLst>
        </pc:sldLayoutChg>
        <pc:sldLayoutChg chg="del">
          <pc:chgData name="Valade, Kevin (10240)" userId="4d51a609-87bf-4f21-922f-586c567bc525" providerId="ADAL" clId="{0D4B663C-9163-44EB-B75B-EFA9D47826B5}" dt="2025-02-13T23:10:37.132" v="1" actId="47"/>
          <pc:sldLayoutMkLst>
            <pc:docMk/>
            <pc:sldMasterMk cId="3256402930" sldId="2147483648"/>
            <pc:sldLayoutMk cId="242880915" sldId="2147483661"/>
          </pc:sldLayoutMkLst>
        </pc:sldLayoutChg>
      </pc:sldMasterChg>
      <pc:sldMasterChg chg="del delSldLayout">
        <pc:chgData name="Valade, Kevin (10240)" userId="4d51a609-87bf-4f21-922f-586c567bc525" providerId="ADAL" clId="{0D4B663C-9163-44EB-B75B-EFA9D47826B5}" dt="2025-02-13T23:10:35.433" v="0" actId="47"/>
        <pc:sldMasterMkLst>
          <pc:docMk/>
          <pc:sldMasterMk cId="2608073985" sldId="2147483662"/>
        </pc:sldMasterMkLst>
        <pc:sldLayoutChg chg="del">
          <pc:chgData name="Valade, Kevin (10240)" userId="4d51a609-87bf-4f21-922f-586c567bc525" providerId="ADAL" clId="{0D4B663C-9163-44EB-B75B-EFA9D47826B5}" dt="2025-02-13T23:10:35.433" v="0" actId="47"/>
          <pc:sldLayoutMkLst>
            <pc:docMk/>
            <pc:sldMasterMk cId="2608073985" sldId="2147483662"/>
            <pc:sldLayoutMk cId="1923104505" sldId="2147483663"/>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513260738" sldId="2147483664"/>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3279130071" sldId="2147483665"/>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3308600627" sldId="2147483666"/>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3720121445" sldId="2147483667"/>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1510550113" sldId="2147483668"/>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1134586799" sldId="2147483669"/>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2835437415" sldId="2147483670"/>
          </pc:sldLayoutMkLst>
        </pc:sldLayoutChg>
        <pc:sldLayoutChg chg="del">
          <pc:chgData name="Valade, Kevin (10240)" userId="4d51a609-87bf-4f21-922f-586c567bc525" providerId="ADAL" clId="{0D4B663C-9163-44EB-B75B-EFA9D47826B5}" dt="2025-02-13T23:10:35.433" v="0" actId="47"/>
          <pc:sldLayoutMkLst>
            <pc:docMk/>
            <pc:sldMasterMk cId="2608073985" sldId="2147483662"/>
            <pc:sldLayoutMk cId="4192610230" sldId="2147483671"/>
          </pc:sldLayoutMkLst>
        </pc:sldLayoutChg>
      </pc:sldMasterChg>
    </pc:docChg>
  </pc:docChgLst>
  <pc:docChgLst>
    <pc:chgData name="Valade, Kevin (10240)" userId="S::kevval01@protiviti.com::4d51a609-87bf-4f21-922f-586c567bc525" providerId="AD" clId="Web-{3E2A8560-1024-4D81-8FBE-510E51B5E4EE}"/>
    <pc:docChg chg="modSld">
      <pc:chgData name="Valade, Kevin (10240)" userId="S::kevval01@protiviti.com::4d51a609-87bf-4f21-922f-586c567bc525" providerId="AD" clId="Web-{3E2A8560-1024-4D81-8FBE-510E51B5E4EE}" dt="2025-02-19T20:13:40.118" v="1" actId="14100"/>
      <pc:docMkLst>
        <pc:docMk/>
      </pc:docMkLst>
      <pc:sldChg chg="modSp">
        <pc:chgData name="Valade, Kevin (10240)" userId="S::kevval01@protiviti.com::4d51a609-87bf-4f21-922f-586c567bc525" providerId="AD" clId="Web-{3E2A8560-1024-4D81-8FBE-510E51B5E4EE}" dt="2025-02-19T20:13:40.118" v="1" actId="14100"/>
        <pc:sldMkLst>
          <pc:docMk/>
          <pc:sldMk cId="4154462775" sldId="260"/>
        </pc:sldMkLst>
        <pc:spChg chg="mod">
          <ac:chgData name="Valade, Kevin (10240)" userId="S::kevval01@protiviti.com::4d51a609-87bf-4f21-922f-586c567bc525" providerId="AD" clId="Web-{3E2A8560-1024-4D81-8FBE-510E51B5E4EE}" dt="2025-02-19T20:13:40.118" v="1" actId="14100"/>
          <ac:spMkLst>
            <pc:docMk/>
            <pc:sldMk cId="4154462775" sldId="260"/>
            <ac:spMk id="2" creationId="{BD20F3A3-3330-E4D1-6F1D-F708C4F8058A}"/>
          </ac:spMkLst>
        </pc:spChg>
      </pc:sldChg>
    </pc:docChg>
  </pc:docChgLst>
</pc:chgInfo>
</file>

<file path=ppt/comments/modernComment_106_76AB850C.xml><?xml version="1.0" encoding="utf-8"?>
<p188:cmLst xmlns:a="http://schemas.openxmlformats.org/drawingml/2006/main" xmlns:r="http://schemas.openxmlformats.org/officeDocument/2006/relationships" xmlns:p188="http://schemas.microsoft.com/office/powerpoint/2018/8/main">
  <p188:cm id="{518B4E20-1667-4499-9DAA-37296A9F181C}" authorId="{91CC8417-FB4D-E6A6-E37B-710102CC9FAA}" created="2025-02-14T15:06:38.660">
    <pc:sldMkLst xmlns:pc="http://schemas.microsoft.com/office/powerpoint/2013/main/command">
      <pc:docMk/>
      <pc:sldMk cId="1990952204" sldId="262"/>
    </pc:sldMkLst>
    <p188:replyLst>
      <p188:reply id="{68633C24-F75B-4725-9E83-4E93C1BA96CA}" authorId="{32BFDE1C-0185-A80F-F27A-5F7BA0628D10}" created="2025-02-25T16:30:55.336">
        <p188:txBody>
          <a:bodyPr/>
          <a:lstStyle/>
          <a:p>
            <a:r>
              <a:rPr lang="en-US"/>
              <a:t>[@Valade, Kevin (10240)] - I like this video, but somewhat just hanging on its own - should it be placed somewhere else / have more context?</a:t>
            </a:r>
          </a:p>
        </p188:txBody>
      </p188:reply>
    </p188:replyLst>
    <p188:txBody>
      <a:bodyPr/>
      <a:lstStyle/>
      <a:p>
        <a:r>
          <a:rPr lang="en-US"/>
          <a:t>KD Slide</a:t>
        </a:r>
      </a:p>
    </p188:txBody>
  </p188:cm>
</p188:cmLst>
</file>

<file path=ppt/comments/modernComment_107_743DE449.xml><?xml version="1.0" encoding="utf-8"?>
<p188:cmLst xmlns:a="http://schemas.openxmlformats.org/drawingml/2006/main" xmlns:r="http://schemas.openxmlformats.org/officeDocument/2006/relationships" xmlns:p188="http://schemas.microsoft.com/office/powerpoint/2018/8/main">
  <p188:cm id="{46E9FA43-7E58-4399-83A7-A990ABAEEF2F}" authorId="{91CC8417-FB4D-E6A6-E37B-710102CC9FAA}" created="2025-02-14T15:06:47.983">
    <pc:sldMkLst xmlns:pc="http://schemas.microsoft.com/office/powerpoint/2013/main/command">
      <pc:docMk/>
      <pc:sldMk cId="1950213193" sldId="263"/>
    </pc:sldMkLst>
    <p188:replyLst>
      <p188:reply id="{A34095F9-F797-40FD-B74A-068281F40B3C}" authorId="{32BFDE1C-0185-A80F-F27A-5F7BA0628D10}" created="2025-02-25T16:36:15.462">
        <p188:txBody>
          <a:bodyPr/>
          <a:lstStyle/>
          <a:p>
            <a:r>
              <a:rPr lang="en-US"/>
              <a:t>[@Valade, Kevin (10240)]  - just need to make sure we make it clear how this fits within the K-State Cyberattack.</a:t>
            </a:r>
          </a:p>
        </p188:txBody>
      </p188:reply>
      <p188:reply id="{D344A9EA-ECF1-4018-AEDC-59481AB9E4A2}" authorId="{91CC8417-FB4D-E6A6-E37B-710102CC9FAA}" created="2025-02-27T16:41:59.158">
        <p188:txBody>
          <a:bodyPr/>
          <a:lstStyle/>
          <a:p>
            <a:r>
              <a:rPr lang="en-US"/>
              <a:t>What I would like to do with this slide is highlight that even controls can be corrupted by hacking if employees are not alert. We make the recommendation in multiple areas that MFA is best practice, so I want to highlight that MFA is a best practice, so hackers are targetting it as people might let there guard down</a:t>
            </a:r>
          </a:p>
        </p188:txBody>
      </p188:reply>
    </p188:replyLst>
    <p188:txBody>
      <a:bodyPr/>
      <a:lstStyle/>
      <a:p>
        <a:r>
          <a:rPr lang="en-US"/>
          <a:t>KD Slide</a:t>
        </a:r>
      </a:p>
    </p188:txBody>
  </p188:cm>
</p188:cmLst>
</file>

<file path=ppt/comments/modernComment_7FF651AC_29677BB.xml><?xml version="1.0" encoding="utf-8"?>
<p188:cmLst xmlns:a="http://schemas.openxmlformats.org/drawingml/2006/main" xmlns:r="http://schemas.openxmlformats.org/officeDocument/2006/relationships" xmlns:p188="http://schemas.microsoft.com/office/powerpoint/2018/8/main">
  <p188:cm id="{6C39E257-E421-4721-8E3D-7E53A259F391}" authorId="{32BFDE1C-0185-A80F-F27A-5F7BA0628D10}" created="2025-02-25T16:35:28.674">
    <ac:txMkLst xmlns:ac="http://schemas.microsoft.com/office/drawing/2013/main/command">
      <pc:docMk xmlns:pc="http://schemas.microsoft.com/office/powerpoint/2013/main/command"/>
      <pc:sldMk xmlns:pc="http://schemas.microsoft.com/office/powerpoint/2013/main/command" cId="43415483" sldId="2146849196"/>
      <ac:spMk id="5" creationId="{32347D99-5F90-244A-F10C-CA879FC53472}"/>
      <ac:txMk cp="424" len="57">
        <ac:context len="482" hash="1904215125"/>
      </ac:txMk>
    </ac:txMkLst>
    <p188:pos x="5867984" y="2484300"/>
    <p188:replyLst>
      <p188:reply id="{C4D01BB9-1FFB-46FB-A18C-F8F339365DD2}" authorId="{91CC8417-FB4D-E6A6-E37B-710102CC9FAA}" created="2025-02-27T16:57:35.368">
        <p188:txBody>
          <a:bodyPr/>
          <a:lstStyle/>
          <a:p>
            <a:r>
              <a:rPr lang="en-US"/>
              <a:t>I initially added it to the slide to show you the evidence we had reflecting the password change, but I like what you outlined above. I could also move them into slides if that is easier.</a:t>
            </a:r>
          </a:p>
        </p188:txBody>
      </p188:reply>
    </p188:replyLst>
    <p188:txBody>
      <a:bodyPr/>
      <a:lstStyle/>
      <a:p>
        <a:r>
          <a:rPr lang="en-US"/>
          <a:t>[@Valade, Kevin (10240)]  - so you’ll open this link during the presentation and walk the audience through it?  If so, I like the idea of describing the response / damage control by K-State.</a:t>
        </a:r>
      </a:p>
    </p188:txBody>
  </p188:cm>
</p188:cmLst>
</file>

<file path=ppt/comments/modernComment_7FF651B5_F0185803.xml><?xml version="1.0" encoding="utf-8"?>
<p188:cmLst xmlns:a="http://schemas.openxmlformats.org/drawingml/2006/main" xmlns:r="http://schemas.openxmlformats.org/officeDocument/2006/relationships" xmlns:p188="http://schemas.microsoft.com/office/powerpoint/2018/8/main">
  <p188:cm id="{993490A6-55B3-49A4-93AF-022B01DAE962}" authorId="{32BFDE1C-0185-A80F-F27A-5F7BA0628D10}" created="2025-02-25T16:42:56.752">
    <ac:txMkLst xmlns:ac="http://schemas.microsoft.com/office/drawing/2013/main/command">
      <pc:docMk xmlns:pc="http://schemas.microsoft.com/office/powerpoint/2013/main/command"/>
      <pc:sldMk xmlns:pc="http://schemas.microsoft.com/office/powerpoint/2013/main/command" cId="4028127235" sldId="2146849205"/>
      <ac:spMk id="2" creationId="{9060B612-D852-ECBB-DC7B-4C1633B0E392}"/>
      <ac:txMk cp="6" len="26">
        <ac:context len="33" hash="3955682891"/>
      </ac:txMk>
    </ac:txMkLst>
    <p188:pos x="10554511" y="384048"/>
    <p188:replyLst>
      <p188:reply id="{321F1AC6-1B18-4242-97D7-45FB64561653}" authorId="{91CC8417-FB4D-E6A6-E37B-710102CC9FAA}" created="2025-02-25T18:41:24.315">
        <p188:txBody>
          <a:bodyPr/>
          <a:lstStyle/>
          <a:p>
            <a:r>
              <a:rPr lang="en-US"/>
              <a:t>Added</a:t>
            </a:r>
          </a:p>
        </p188:txBody>
      </p188:reply>
      <p188:reply id="{6D923BBA-2B6B-4AEC-9E66-27C90DAC23DB}" authorId="{32BFDE1C-0185-A80F-F27A-5F7BA0628D10}" created="2025-02-25T22:17:51.464">
        <p188:txBody>
          <a:bodyPr/>
          <a:lstStyle/>
          <a:p>
            <a:r>
              <a:rPr lang="en-US"/>
              <a:t>Can we add the date / timeframe this occurred?</a:t>
            </a:r>
          </a:p>
        </p188:txBody>
      </p188:reply>
      <p188:reply id="{BA424351-D60D-4963-84FF-87620EBC458E}" authorId="{91CC8417-FB4D-E6A6-E37B-710102CC9FAA}" created="2025-02-27T16:50:14.761">
        <p188:txBody>
          <a:bodyPr/>
          <a:lstStyle/>
          <a:p>
            <a:r>
              <a:rPr lang="en-US"/>
              <a:t>Added</a:t>
            </a:r>
          </a:p>
        </p188:txBody>
      </p188:reply>
    </p188:replyLst>
    <p188:txBody>
      <a:bodyPr/>
      <a:lstStyle/>
      <a:p>
        <a:r>
          <a:rPr lang="en-US"/>
          <a:t>[@Valade, Kevin (10240)]  - do we have a video to support this one?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6A404-9B4E-481C-9067-0443AF7F9E6C}"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54F49-3CF8-4E7D-8B5A-C83C0091B01B}" type="slidenum">
              <a:rPr lang="en-US" smtClean="0"/>
              <a:t>‹#›</a:t>
            </a:fld>
            <a:endParaRPr lang="en-US"/>
          </a:p>
        </p:txBody>
      </p:sp>
    </p:spTree>
    <p:extLst>
      <p:ext uri="{BB962C8B-B14F-4D97-AF65-F5344CB8AC3E}">
        <p14:creationId xmlns:p14="http://schemas.microsoft.com/office/powerpoint/2010/main" val="376093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000" i="0" dirty="0">
                <a:solidFill>
                  <a:schemeClr val="tx1"/>
                </a:solidFill>
                <a:latin typeface="Arial" panose="020B0604020202020204" pitchFamily="34" charset="0"/>
                <a:cs typeface="Arial" panose="020B0604020202020204" pitchFamily="34" charset="0"/>
              </a:rPr>
              <a:t>Developers – Create and sell malware/ransomware executables</a:t>
            </a:r>
          </a:p>
          <a:p>
            <a:pPr algn="l"/>
            <a:r>
              <a:rPr lang="en-US" dirty="0">
                <a:solidFill>
                  <a:schemeClr val="tx1"/>
                </a:solidFill>
                <a:latin typeface="Arial" panose="020B0604020202020204" pitchFamily="34" charset="0"/>
                <a:cs typeface="Arial" panose="020B0604020202020204" pitchFamily="34" charset="0"/>
              </a:rPr>
              <a:t>Victim Data and Leaked Site – Sell information </a:t>
            </a:r>
          </a:p>
          <a:p>
            <a:endParaRPr lang="en-US" dirty="0"/>
          </a:p>
        </p:txBody>
      </p:sp>
    </p:spTree>
    <p:extLst>
      <p:ext uri="{BB962C8B-B14F-4D97-AF65-F5344CB8AC3E}">
        <p14:creationId xmlns:p14="http://schemas.microsoft.com/office/powerpoint/2010/main" val="4078060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FFE52-9906-7DF5-B717-ACDB6B3B5E4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7120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BD4A-A9EA-6548-9B59-6516BA935E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4A531-925B-AB4F-A642-F7DE703AA4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81617-5FE2-034A-B009-E1B3E1F6CABA}"/>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5" name="Footer Placeholder 4">
            <a:extLst>
              <a:ext uri="{FF2B5EF4-FFF2-40B4-BE49-F238E27FC236}">
                <a16:creationId xmlns:a16="http://schemas.microsoft.com/office/drawing/2014/main" id="{960DC04B-0BC4-FF45-AFF8-448A6D411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ABB74-ABB7-FE4D-A3EA-0529ABFCED35}"/>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121169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09217-F8F2-AE46-8D6A-6585D15F2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F6D6C-0AB2-AA40-B000-18F02D7B11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3D104-33E5-4448-BA0F-047777FAC63C}"/>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5" name="Footer Placeholder 4">
            <a:extLst>
              <a:ext uri="{FF2B5EF4-FFF2-40B4-BE49-F238E27FC236}">
                <a16:creationId xmlns:a16="http://schemas.microsoft.com/office/drawing/2014/main" id="{4863C034-366C-CC4B-84EA-39A8F921A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8C7D9-5DE6-D046-AC7A-BC6B676F9D95}"/>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3515600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BC05-C1A0-B061-2CB8-1F2DDA3C8802}"/>
              </a:ext>
            </a:extLst>
          </p:cNvPr>
          <p:cNvSpPr>
            <a:spLocks noGrp="1"/>
          </p:cNvSpPr>
          <p:nvPr>
            <p:ph type="title"/>
          </p:nvPr>
        </p:nvSpPr>
        <p:spPr/>
        <p:txBody>
          <a:bodyPr/>
          <a:lstStyle>
            <a:lvl1pPr>
              <a:defRPr>
                <a:latin typeface="Montserrat Thin Extra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9FA510D-ECE0-498C-A609-2C1A63F3457A}"/>
              </a:ext>
            </a:extLst>
          </p:cNvPr>
          <p:cNvSpPr>
            <a:spLocks noGrp="1"/>
          </p:cNvSpPr>
          <p:nvPr>
            <p:ph idx="1"/>
          </p:nvPr>
        </p:nvSpPr>
        <p:spPr/>
        <p:txBody>
          <a:bodyPr/>
          <a:lstStyle>
            <a:lvl1pPr>
              <a:defRPr>
                <a:latin typeface="Raleway Medium" panose="020B0603030101060003" pitchFamily="34" charset="0"/>
              </a:defRPr>
            </a:lvl1pPr>
            <a:lvl2pPr>
              <a:defRPr>
                <a:latin typeface="Raleway Medium" panose="020B0603030101060003" pitchFamily="34" charset="0"/>
              </a:defRPr>
            </a:lvl2pPr>
            <a:lvl3pPr>
              <a:defRPr>
                <a:latin typeface="Raleway Medium" panose="020B0603030101060003" pitchFamily="34" charset="0"/>
              </a:defRPr>
            </a:lvl3pPr>
            <a:lvl4pPr>
              <a:defRPr>
                <a:latin typeface="Raleway Medium" panose="020B0603030101060003" pitchFamily="34" charset="0"/>
              </a:defRPr>
            </a:lvl4pPr>
            <a:lvl5pPr>
              <a:defRPr>
                <a:latin typeface="Raleway Medium" panose="020B060303010106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D48E6EB1-3590-5287-2E99-1F49587A873E}"/>
              </a:ext>
            </a:extLst>
          </p:cNvPr>
          <p:cNvCxnSpPr>
            <a:cxnSpLocks/>
          </p:cNvCxnSpPr>
          <p:nvPr userDrawn="1"/>
        </p:nvCxnSpPr>
        <p:spPr>
          <a:xfrm>
            <a:off x="983355" y="1326602"/>
            <a:ext cx="10370445" cy="0"/>
          </a:xfrm>
          <a:prstGeom prst="line">
            <a:avLst/>
          </a:prstGeom>
          <a:ln w="12700">
            <a:solidFill>
              <a:srgbClr val="5033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27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EBA1-D92B-0084-3400-8E2B6CF1CB4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C1BC470-8997-64CD-22E5-03B711441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60483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ub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7D164A-1C7C-A296-E05E-D4D0CA9D70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1504" y="6413766"/>
            <a:ext cx="809949" cy="241967"/>
          </a:xfrm>
          <a:prstGeom prst="rect">
            <a:avLst/>
          </a:prstGeom>
        </p:spPr>
      </p:pic>
      <p:sp>
        <p:nvSpPr>
          <p:cNvPr id="3" name="Slide Number Placeholder 2">
            <a:extLst>
              <a:ext uri="{FF2B5EF4-FFF2-40B4-BE49-F238E27FC236}">
                <a16:creationId xmlns:a16="http://schemas.microsoft.com/office/drawing/2014/main" id="{9E2A599A-E7C1-964D-37B8-39E4DC883460}"/>
              </a:ext>
            </a:extLst>
          </p:cNvPr>
          <p:cNvSpPr>
            <a:spLocks noGrp="1"/>
          </p:cNvSpPr>
          <p:nvPr>
            <p:ph type="sldNum" sz="quarter" idx="12"/>
          </p:nvPr>
        </p:nvSpPr>
        <p:spPr/>
        <p:txBody>
          <a:bodyPr/>
          <a:lstStyle/>
          <a:p>
            <a:fld id="{33C27F37-4D97-F84C-9FA0-B0298962BDCE}" type="slidenum">
              <a:rPr lang="en-US" smtClean="0"/>
              <a:t>‹#›</a:t>
            </a:fld>
            <a:endParaRPr lang="en-US"/>
          </a:p>
        </p:txBody>
      </p:sp>
      <p:sp>
        <p:nvSpPr>
          <p:cNvPr id="9" name="Text Placeholder 14">
            <a:extLst>
              <a:ext uri="{FF2B5EF4-FFF2-40B4-BE49-F238E27FC236}">
                <a16:creationId xmlns:a16="http://schemas.microsoft.com/office/drawing/2014/main" id="{2AA5C1BE-9B77-23E8-8620-8BE93D1896C1}"/>
              </a:ext>
            </a:extLst>
          </p:cNvPr>
          <p:cNvSpPr>
            <a:spLocks noGrp="1"/>
          </p:cNvSpPr>
          <p:nvPr>
            <p:ph type="body" sz="quarter" idx="13" hasCustomPrompt="1"/>
          </p:nvPr>
        </p:nvSpPr>
        <p:spPr>
          <a:xfrm>
            <a:off x="587377" y="1100019"/>
            <a:ext cx="11011917" cy="276999"/>
          </a:xfrm>
          <a:prstGeom prst="rect">
            <a:avLst/>
          </a:prstGeom>
        </p:spPr>
        <p:txBody>
          <a:bodyPr lIns="0" tIns="0" rIns="0" bIns="0">
            <a:noAutofit/>
          </a:bodyPr>
          <a:lstStyle>
            <a:lvl1pPr marL="0" indent="0">
              <a:buNone/>
              <a:defRPr sz="16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r>
              <a:rPr lang="en-GB"/>
              <a:t>Click to add a subhead here</a:t>
            </a:r>
            <a:endParaRPr lang="en-US"/>
          </a:p>
        </p:txBody>
      </p:sp>
      <p:sp>
        <p:nvSpPr>
          <p:cNvPr id="4" name="Text Placeholder 3">
            <a:extLst>
              <a:ext uri="{FF2B5EF4-FFF2-40B4-BE49-F238E27FC236}">
                <a16:creationId xmlns:a16="http://schemas.microsoft.com/office/drawing/2014/main" id="{9A8E694A-73DF-97F9-D913-76B9D4397603}"/>
              </a:ext>
            </a:extLst>
          </p:cNvPr>
          <p:cNvSpPr>
            <a:spLocks noGrp="1"/>
          </p:cNvSpPr>
          <p:nvPr>
            <p:ph type="body" sz="quarter" idx="14"/>
          </p:nvPr>
        </p:nvSpPr>
        <p:spPr>
          <a:xfrm>
            <a:off x="585217" y="1810514"/>
            <a:ext cx="11014075" cy="4112340"/>
          </a:xfrm>
          <a:prstGeom prst="rect">
            <a:avLst/>
          </a:prstGeom>
        </p:spPr>
        <p:txBody>
          <a:bodyPr/>
          <a:lstStyle>
            <a:lvl1pPr marL="9525" indent="0">
              <a:buFont typeface="Arial" panose="020B0604020202020204" pitchFamily="34" charset="0"/>
              <a:buNone/>
              <a:defRPr/>
            </a:lvl1pPr>
            <a:lvl2pPr marL="361766">
              <a:defRPr/>
            </a:lvl2pPr>
            <a:lvl3pPr marL="720000" indent="-228589">
              <a:buFont typeface="System Font Regular"/>
              <a:buChar char="–"/>
              <a:defRPr/>
            </a:lvl3pPr>
            <a:lvl4pPr marL="1080000" indent="-228589">
              <a:buFont typeface="Courier New" panose="02070309020205020404" pitchFamily="49" charset="0"/>
              <a:buChar char="o"/>
              <a:defRPr/>
            </a:lvl4pPr>
            <a:lvl5pPr marL="1440000" indent="-228589">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B49D2EF-D980-C749-ECB1-1B4C63C9E7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034560"/>
      </p:ext>
    </p:extLst>
  </p:cSld>
  <p:clrMapOvr>
    <a:masterClrMapping/>
  </p:clrMapOvr>
  <p:extLst>
    <p:ext uri="{DCECCB84-F9BA-43D5-87BE-67443E8EF086}">
      <p15:sldGuideLst xmlns:p15="http://schemas.microsoft.com/office/powerpoint/2012/main">
        <p15:guide id="5" orient="horz" pos="368">
          <p15:clr>
            <a:srgbClr val="FBAE40"/>
          </p15:clr>
        </p15:guide>
        <p15:guide id="7" orient="horz" pos="11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5AE58-C32B-514E-983F-93CE8B348BD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7449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3172D-D7BE-E645-8E1D-8B8EB600261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7643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AD5DA-F8FE-93AD-22C3-AFFA1808845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5196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4F5C-3368-7B41-94A3-7B69B61C2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9D012-E979-C248-A39D-9ECF24D4EE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D3C22-423F-9344-AA54-D27A006BB0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E3E13A-CAF0-6A46-99F3-A9A108D11CB9}"/>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6" name="Footer Placeholder 5">
            <a:extLst>
              <a:ext uri="{FF2B5EF4-FFF2-40B4-BE49-F238E27FC236}">
                <a16:creationId xmlns:a16="http://schemas.microsoft.com/office/drawing/2014/main" id="{D31ED279-5716-A044-8A62-CA58B307B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C957E-3B82-E14A-90C1-4B8E77F8ECFA}"/>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54671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C31D-E608-D64A-BD88-C52B18A773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3EACAC-3E6E-6E4F-8779-2DF2C64CE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4A42AC-EB64-EF48-BAC2-452794B8BB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5F0766-EF70-524D-B3C3-F8F6EA2782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3EC751-E8DF-BB4B-BBB4-834105E6CE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4CA640-1CEA-3A43-B1C3-B0040CED254C}"/>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8" name="Footer Placeholder 7">
            <a:extLst>
              <a:ext uri="{FF2B5EF4-FFF2-40B4-BE49-F238E27FC236}">
                <a16:creationId xmlns:a16="http://schemas.microsoft.com/office/drawing/2014/main" id="{FCCB52B4-5F8C-834F-ADDD-C86E5D0B22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1EAFF7-C3D1-0048-9483-C43DD997AB1C}"/>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206404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504-A990-DA44-8B11-B2DB21E5FB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DA600B-68F9-A248-A2A3-10B3D71FC7DF}"/>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4" name="Footer Placeholder 3">
            <a:extLst>
              <a:ext uri="{FF2B5EF4-FFF2-40B4-BE49-F238E27FC236}">
                <a16:creationId xmlns:a16="http://schemas.microsoft.com/office/drawing/2014/main" id="{39E037EF-B62E-A040-A387-CBB8DF1E7D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290C0A-08F6-FF4F-8C99-52C44F418059}"/>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207011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90D0-6C6E-7F4B-AF91-66D11C685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0A005-AB1F-5D47-BCF0-055B0F25CE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EEEC75-C33C-A64C-A31A-7D445D674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27D3F2-A800-C74F-BB52-F4B32BEE197A}"/>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6" name="Footer Placeholder 5">
            <a:extLst>
              <a:ext uri="{FF2B5EF4-FFF2-40B4-BE49-F238E27FC236}">
                <a16:creationId xmlns:a16="http://schemas.microsoft.com/office/drawing/2014/main" id="{CE3106EB-E6CC-0545-B252-7DAE00628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93EB0-BA37-CF4E-8989-3D473CB7C885}"/>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396302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10DF-DD6A-2B4E-A86B-85DF5C2D3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4A8A8-FA8B-B042-A0DE-0F2256D77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A67B0-85CB-4D47-A84D-ADE418807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3487E1-68EF-5E48-A49D-F2AF19CA0467}"/>
              </a:ext>
            </a:extLst>
          </p:cNvPr>
          <p:cNvSpPr>
            <a:spLocks noGrp="1"/>
          </p:cNvSpPr>
          <p:nvPr>
            <p:ph type="dt" sz="half" idx="10"/>
          </p:nvPr>
        </p:nvSpPr>
        <p:spPr/>
        <p:txBody>
          <a:bodyPr/>
          <a:lstStyle/>
          <a:p>
            <a:fld id="{C42E9816-5679-2B4B-8980-6562FEF6A073}" type="datetimeFigureOut">
              <a:rPr lang="en-US" smtClean="0"/>
              <a:t>3/2/2025</a:t>
            </a:fld>
            <a:endParaRPr lang="en-US"/>
          </a:p>
        </p:txBody>
      </p:sp>
      <p:sp>
        <p:nvSpPr>
          <p:cNvPr id="6" name="Footer Placeholder 5">
            <a:extLst>
              <a:ext uri="{FF2B5EF4-FFF2-40B4-BE49-F238E27FC236}">
                <a16:creationId xmlns:a16="http://schemas.microsoft.com/office/drawing/2014/main" id="{80E13EEF-941A-7842-BE34-FB4060424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88333-4ED8-2B4D-AC82-CAB80DBC1308}"/>
              </a:ext>
            </a:extLst>
          </p:cNvPr>
          <p:cNvSpPr>
            <a:spLocks noGrp="1"/>
          </p:cNvSpPr>
          <p:nvPr>
            <p:ph type="sldNum" sz="quarter" idx="12"/>
          </p:nvPr>
        </p:nvSpPr>
        <p:spPr/>
        <p:txBody>
          <a:bodyPr/>
          <a:lstStyle/>
          <a:p>
            <a:fld id="{25335512-6867-D244-8596-4F5D58D0C1A5}" type="slidenum">
              <a:rPr lang="en-US" smtClean="0"/>
              <a:t>‹#›</a:t>
            </a:fld>
            <a:endParaRPr lang="en-US"/>
          </a:p>
        </p:txBody>
      </p:sp>
    </p:spTree>
    <p:extLst>
      <p:ext uri="{BB962C8B-B14F-4D97-AF65-F5344CB8AC3E}">
        <p14:creationId xmlns:p14="http://schemas.microsoft.com/office/powerpoint/2010/main" val="188428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9EDC2-6606-CF4C-AEA8-356873FCF9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DD5660-8EC0-454E-9C54-0B862CF0B8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2A46A-1841-E042-95CD-1B0A21160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E9816-5679-2B4B-8980-6562FEF6A073}" type="datetimeFigureOut">
              <a:rPr lang="en-US" smtClean="0"/>
              <a:t>3/2/2025</a:t>
            </a:fld>
            <a:endParaRPr lang="en-US"/>
          </a:p>
        </p:txBody>
      </p:sp>
      <p:sp>
        <p:nvSpPr>
          <p:cNvPr id="5" name="Footer Placeholder 4">
            <a:extLst>
              <a:ext uri="{FF2B5EF4-FFF2-40B4-BE49-F238E27FC236}">
                <a16:creationId xmlns:a16="http://schemas.microsoft.com/office/drawing/2014/main" id="{CBCF0963-DEA1-D94C-8ACD-D8D5D0C39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F2D4EA-FB6B-9340-ABED-2822839F1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35512-6867-D244-8596-4F5D58D0C1A5}" type="slidenum">
              <a:rPr lang="en-US" smtClean="0"/>
              <a:t>‹#›</a:t>
            </a:fld>
            <a:endParaRPr lang="en-US"/>
          </a:p>
        </p:txBody>
      </p:sp>
    </p:spTree>
    <p:extLst>
      <p:ext uri="{BB962C8B-B14F-4D97-AF65-F5344CB8AC3E}">
        <p14:creationId xmlns:p14="http://schemas.microsoft.com/office/powerpoint/2010/main" val="325640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youtube.com/watch?v=ryauOZIg2KY"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m.youtube.com/watch?v=dE7JIBWRwBM"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3tI_4QzyhE8"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uRmNWk2ykq4?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k-state.edu/media/update/it-cybersecurity/incident-response/" TargetMode="External"/><Relationship Id="rId2" Type="http://schemas.microsoft.com/office/2018/10/relationships/comments" Target="../comments/modernComment_7FF651AC_29677BB.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3Od6M6kBiFw" TargetMode="External"/><Relationship Id="rId2" Type="http://schemas.openxmlformats.org/officeDocument/2006/relationships/slideLayout" Target="../slideLayouts/slideLayout2.xml"/><Relationship Id="rId1" Type="http://schemas.openxmlformats.org/officeDocument/2006/relationships/video" Target="https://www.youtube.com/embed/3Od6M6kBiFw?feature=oembed" TargetMode="Externa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csCorjJz-KE?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hipaajournal.com/almost-1-3-million-patients-of-texas-tech-university-health-sciences-center-affected-by-eye-care-leaders-data-breach/"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oIHrdEPA_8U?feature=oembed" TargetMode="External"/></Relationships>
</file>

<file path=ppt/slides/_rels/slide44.xml.rels><?xml version="1.0" encoding="UTF-8" standalone="yes"?>
<Relationships xmlns="http://schemas.openxmlformats.org/package/2006/relationships"><Relationship Id="rId2" Type="http://schemas.microsoft.com/office/2018/10/relationships/comments" Target="../comments/modernComment_7FF651B5_F018580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07_743DE449.xml"/><Relationship Id="rId2" Type="http://schemas.openxmlformats.org/officeDocument/2006/relationships/slideLayout" Target="../slideLayouts/slideLayout2.xml"/><Relationship Id="rId1" Type="http://schemas.openxmlformats.org/officeDocument/2006/relationships/video" Target="https://www.youtube.com/embed/NqqNXtAVF3s?feature=oembed" TargetMode="Externa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www.rawpixel.com/search/internet" TargetMode="External"/><Relationship Id="rId4" Type="http://schemas.openxmlformats.org/officeDocument/2006/relationships/image" Target="../media/image15.1"/></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106_76AB850C.xml"/><Relationship Id="rId2" Type="http://schemas.openxmlformats.org/officeDocument/2006/relationships/slideLayout" Target="../slideLayouts/slideLayout2.xml"/><Relationship Id="rId1" Type="http://schemas.openxmlformats.org/officeDocument/2006/relationships/video" Target="https://www.youtube.com/embed/CV39QzFpJx4?feature=oembed" TargetMode="External"/><Relationship Id="rId5" Type="http://schemas.openxmlformats.org/officeDocument/2006/relationships/image" Target="../media/image35.jpeg"/><Relationship Id="rId4" Type="http://schemas.openxmlformats.org/officeDocument/2006/relationships/hyperlink" Target="https://www.youtube.com/watch?v=CV39QzFpJx4"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151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BF3372-A2FD-F21F-43B2-1E6879DAD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43" y="2093558"/>
            <a:ext cx="4556113" cy="1708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F4DC2F-3435-25E9-9511-C64418536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10" y="2081715"/>
            <a:ext cx="4704104" cy="17640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B5152D-2963-266B-43F7-85A7D0AD3888}"/>
              </a:ext>
            </a:extLst>
          </p:cNvPr>
          <p:cNvSpPr>
            <a:spLocks noGrp="1"/>
          </p:cNvSpPr>
          <p:nvPr>
            <p:ph type="title" idx="4294967295"/>
          </p:nvPr>
        </p:nvSpPr>
        <p:spPr>
          <a:xfrm>
            <a:off x="838200" y="797149"/>
            <a:ext cx="10515600" cy="1325563"/>
          </a:xfrm>
        </p:spPr>
        <p:txBody>
          <a:bodyPr>
            <a:normAutofit/>
          </a:bodyPr>
          <a:lstStyle/>
          <a:p>
            <a:pPr algn="ctr"/>
            <a:r>
              <a:rPr lang="en-US" b="1" dirty="0">
                <a:solidFill>
                  <a:srgbClr val="053F5E"/>
                </a:solidFill>
                <a:latin typeface="Arial Black" panose="020B0A04020102020204" pitchFamily="34" charset="0"/>
                <a:cs typeface="Arial" panose="020B0604020202020204" pitchFamily="34" charset="0"/>
              </a:rPr>
              <a:t>Change Healthcare Cyberattack</a:t>
            </a:r>
          </a:p>
        </p:txBody>
      </p:sp>
      <p:sp>
        <p:nvSpPr>
          <p:cNvPr id="39" name="TextBox 38">
            <a:extLst>
              <a:ext uri="{FF2B5EF4-FFF2-40B4-BE49-F238E27FC236}">
                <a16:creationId xmlns:a16="http://schemas.microsoft.com/office/drawing/2014/main" id="{1D7FD998-1A49-2415-28D3-44D00311DEC7}"/>
              </a:ext>
            </a:extLst>
          </p:cNvPr>
          <p:cNvSpPr txBox="1"/>
          <p:nvPr/>
        </p:nvSpPr>
        <p:spPr>
          <a:xfrm>
            <a:off x="6831607" y="5548389"/>
            <a:ext cx="5360393" cy="545534"/>
          </a:xfrm>
          <a:prstGeom prst="rect">
            <a:avLst/>
          </a:prstGeom>
          <a:noFill/>
        </p:spPr>
        <p:txBody>
          <a:bodyPr wrap="square">
            <a:spAutoFit/>
          </a:bodyPr>
          <a:lstStyle/>
          <a:p>
            <a:pPr marL="0" marR="0">
              <a:lnSpc>
                <a:spcPct val="107000"/>
              </a:lnSpc>
              <a:spcBef>
                <a:spcPts val="0"/>
              </a:spcBef>
              <a:spcAft>
                <a:spcPts val="800"/>
              </a:spcAft>
            </a:pPr>
            <a:r>
              <a:rPr lang="en-US" sz="1400" b="1" i="1" u="sng" kern="100" dirty="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Change Healthcare cyberattack was due to a lack of multifactor authentication, UnitedHealth CEO says (youtube.com)</a:t>
            </a:r>
            <a:endParaRPr lang="en-US" sz="1400" b="1" i="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30" name="Picture 6">
            <a:extLst>
              <a:ext uri="{FF2B5EF4-FFF2-40B4-BE49-F238E27FC236}">
                <a16:creationId xmlns:a16="http://schemas.microsoft.com/office/drawing/2014/main" id="{379AD96E-747B-A12A-FDAC-0548193C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64" y="3802100"/>
            <a:ext cx="5761997" cy="2160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D546761-2291-20D5-39D7-8CFC9FA8B7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4959" y="3813943"/>
            <a:ext cx="4588841" cy="17208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144642-27DE-AC2A-6508-EB09E9D3D4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4797" y="2038927"/>
            <a:ext cx="4229493" cy="158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D60D-0CFF-591A-6EFA-11008E12B709}"/>
              </a:ext>
            </a:extLst>
          </p:cNvPr>
          <p:cNvSpPr>
            <a:spLocks noGrp="1"/>
          </p:cNvSpPr>
          <p:nvPr>
            <p:ph type="title" idx="4294967295"/>
          </p:nvPr>
        </p:nvSpPr>
        <p:spPr>
          <a:xfrm>
            <a:off x="0" y="967041"/>
            <a:ext cx="10515600" cy="858584"/>
          </a:xfrm>
        </p:spPr>
        <p:txBody>
          <a:bodyPr>
            <a:normAutofit/>
          </a:bodyPr>
          <a:lstStyle/>
          <a:p>
            <a:r>
              <a:rPr lang="en-US" sz="4000" b="1" dirty="0">
                <a:solidFill>
                  <a:srgbClr val="053F5E"/>
                </a:solidFill>
                <a:latin typeface="Montserrat Thin ExtraBold" pitchFamily="2" charset="0"/>
                <a:cs typeface="Arial" panose="020B0604020202020204" pitchFamily="34" charset="0"/>
              </a:rPr>
              <a:t>About Change Healthcare</a:t>
            </a:r>
          </a:p>
        </p:txBody>
      </p:sp>
      <p:sp>
        <p:nvSpPr>
          <p:cNvPr id="3" name="Content Placeholder 2">
            <a:extLst>
              <a:ext uri="{FF2B5EF4-FFF2-40B4-BE49-F238E27FC236}">
                <a16:creationId xmlns:a16="http://schemas.microsoft.com/office/drawing/2014/main" id="{712B0203-1395-14C5-B3EE-0489A391034C}"/>
              </a:ext>
            </a:extLst>
          </p:cNvPr>
          <p:cNvSpPr>
            <a:spLocks noGrp="1"/>
          </p:cNvSpPr>
          <p:nvPr>
            <p:ph idx="4294967295"/>
          </p:nvPr>
        </p:nvSpPr>
        <p:spPr>
          <a:xfrm>
            <a:off x="0" y="1825625"/>
            <a:ext cx="10515600" cy="4351338"/>
          </a:xfrm>
        </p:spPr>
        <p:txBody>
          <a:bodyPr>
            <a:normAutofit/>
          </a:bodyPr>
          <a:lstStyle/>
          <a:p>
            <a:r>
              <a:rPr lang="en-US" dirty="0">
                <a:solidFill>
                  <a:srgbClr val="33221D"/>
                </a:solidFill>
                <a:latin typeface="Raleway Medium" panose="020B0603030101060003" pitchFamily="34" charset="0"/>
                <a:cs typeface="Arial" panose="020B0604020202020204" pitchFamily="34" charset="0"/>
              </a:rPr>
              <a:t>Backbone for defining eligibility so providers can get paid</a:t>
            </a:r>
          </a:p>
          <a:p>
            <a:r>
              <a:rPr lang="en-US" dirty="0">
                <a:solidFill>
                  <a:srgbClr val="33221D"/>
                </a:solidFill>
                <a:latin typeface="Raleway Medium" panose="020B0603030101060003" pitchFamily="34" charset="0"/>
                <a:cs typeface="Arial" panose="020B0604020202020204" pitchFamily="34" charset="0"/>
              </a:rPr>
              <a:t>Major portion of US healthcare infrastructure – the healthcare equivalent of the US power grid</a:t>
            </a:r>
          </a:p>
          <a:p>
            <a:r>
              <a:rPr lang="en-US" dirty="0">
                <a:solidFill>
                  <a:srgbClr val="33221D"/>
                </a:solidFill>
                <a:latin typeface="Raleway Medium" panose="020B0603030101060003" pitchFamily="34" charset="0"/>
                <a:cs typeface="Arial" panose="020B0604020202020204" pitchFamily="34" charset="0"/>
              </a:rPr>
              <a:t>By the numbers:</a:t>
            </a:r>
          </a:p>
          <a:p>
            <a:pPr lvl="1"/>
            <a:r>
              <a:rPr lang="en-US" dirty="0">
                <a:solidFill>
                  <a:srgbClr val="33221D"/>
                </a:solidFill>
                <a:latin typeface="Raleway Medium" panose="020B0603030101060003" pitchFamily="34" charset="0"/>
                <a:cs typeface="Arial" panose="020B0604020202020204" pitchFamily="34" charset="0"/>
              </a:rPr>
              <a:t>Process 15 billion claims per year (40% of all claims)</a:t>
            </a:r>
          </a:p>
          <a:p>
            <a:pPr lvl="1"/>
            <a:r>
              <a:rPr lang="en-US" dirty="0">
                <a:solidFill>
                  <a:srgbClr val="33221D"/>
                </a:solidFill>
                <a:latin typeface="Raleway Medium" panose="020B0603030101060003" pitchFamily="34" charset="0"/>
                <a:cs typeface="Arial" panose="020B0604020202020204" pitchFamily="34" charset="0"/>
              </a:rPr>
              <a:t>$1.5 trillion in claims annually</a:t>
            </a:r>
          </a:p>
          <a:p>
            <a:pPr lvl="1"/>
            <a:r>
              <a:rPr lang="en-US" dirty="0">
                <a:solidFill>
                  <a:srgbClr val="33221D"/>
                </a:solidFill>
                <a:latin typeface="Raleway Medium" panose="020B0603030101060003" pitchFamily="34" charset="0"/>
                <a:cs typeface="Arial" panose="020B0604020202020204" pitchFamily="34" charset="0"/>
              </a:rPr>
              <a:t>Touch 1/3 of all US patient records</a:t>
            </a:r>
          </a:p>
          <a:p>
            <a:pPr lvl="1"/>
            <a:r>
              <a:rPr lang="en-US" dirty="0">
                <a:solidFill>
                  <a:srgbClr val="33221D"/>
                </a:solidFill>
                <a:latin typeface="Raleway Medium" panose="020B0603030101060003" pitchFamily="34" charset="0"/>
                <a:cs typeface="Arial" panose="020B0604020202020204" pitchFamily="34" charset="0"/>
              </a:rPr>
              <a:t>Clears eligibility transactions for over 67,000 pharmacies in the US</a:t>
            </a:r>
          </a:p>
          <a:p>
            <a:r>
              <a:rPr lang="en-US" dirty="0">
                <a:solidFill>
                  <a:srgbClr val="33221D"/>
                </a:solidFill>
                <a:latin typeface="Raleway Medium" panose="020B0603030101060003" pitchFamily="34" charset="0"/>
                <a:cs typeface="Arial" panose="020B0604020202020204" pitchFamily="34" charset="0"/>
              </a:rPr>
              <a:t>During this 50-min presentation, they would normally process over 1.4 million claims for over $142,000,000</a:t>
            </a:r>
          </a:p>
        </p:txBody>
      </p:sp>
    </p:spTree>
    <p:extLst>
      <p:ext uri="{BB962C8B-B14F-4D97-AF65-F5344CB8AC3E}">
        <p14:creationId xmlns:p14="http://schemas.microsoft.com/office/powerpoint/2010/main" val="1528266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B19F-4EF4-CF56-FF50-698330BFCCD6}"/>
              </a:ext>
            </a:extLst>
          </p:cNvPr>
          <p:cNvSpPr>
            <a:spLocks noGrp="1"/>
          </p:cNvSpPr>
          <p:nvPr>
            <p:ph type="title" idx="4294967295"/>
          </p:nvPr>
        </p:nvSpPr>
        <p:spPr>
          <a:xfrm>
            <a:off x="0" y="947801"/>
            <a:ext cx="10515600" cy="858584"/>
          </a:xfrm>
        </p:spPr>
        <p:txBody>
          <a:bodyPr>
            <a:normAutofit/>
          </a:bodyPr>
          <a:lstStyle/>
          <a:p>
            <a:r>
              <a:rPr lang="en-US" b="1" dirty="0">
                <a:solidFill>
                  <a:srgbClr val="053F5E"/>
                </a:solidFill>
                <a:latin typeface="Montserrat Thin ExtraBold" pitchFamily="2" charset="0"/>
                <a:cs typeface="Arial" panose="020B0604020202020204" pitchFamily="34" charset="0"/>
              </a:rPr>
              <a:t>About the Change Healthcare Cyberattack</a:t>
            </a:r>
          </a:p>
        </p:txBody>
      </p:sp>
      <p:sp>
        <p:nvSpPr>
          <p:cNvPr id="3" name="Content Placeholder 2">
            <a:extLst>
              <a:ext uri="{FF2B5EF4-FFF2-40B4-BE49-F238E27FC236}">
                <a16:creationId xmlns:a16="http://schemas.microsoft.com/office/drawing/2014/main" id="{F0F2FE1F-5AD8-B717-2674-399DA3F5972E}"/>
              </a:ext>
            </a:extLst>
          </p:cNvPr>
          <p:cNvSpPr>
            <a:spLocks noGrp="1"/>
          </p:cNvSpPr>
          <p:nvPr>
            <p:ph idx="4294967295"/>
          </p:nvPr>
        </p:nvSpPr>
        <p:spPr>
          <a:xfrm>
            <a:off x="100584" y="1825625"/>
            <a:ext cx="10515600" cy="4351338"/>
          </a:xfrm>
        </p:spPr>
        <p:txBody>
          <a:bodyPr>
            <a:normAutofit/>
          </a:bodyPr>
          <a:lstStyle/>
          <a:p>
            <a:r>
              <a:rPr lang="en-US" dirty="0"/>
              <a:t>Attack occurred on February 21, 2024</a:t>
            </a:r>
          </a:p>
          <a:p>
            <a:r>
              <a:rPr lang="en-US" dirty="0"/>
              <a:t>MFA was not installed on one key system + a password was compromised</a:t>
            </a:r>
          </a:p>
          <a:p>
            <a:r>
              <a:rPr lang="en-US" dirty="0"/>
              <a:t>Hackers were in the Change Healthcare network for 9 days before systems were shut down</a:t>
            </a:r>
          </a:p>
          <a:p>
            <a:r>
              <a:rPr lang="en-US" dirty="0"/>
              <a:t>The most significant attack on that healthcare power grid that we’ve ever seen</a:t>
            </a:r>
          </a:p>
          <a:p>
            <a:r>
              <a:rPr lang="en-US" dirty="0"/>
              <a:t>Ultimately, $22mm was paid to the hackers</a:t>
            </a:r>
          </a:p>
          <a:p>
            <a:r>
              <a:rPr lang="en-US" dirty="0"/>
              <a:t>Rippling, crippling impact across the US healthcare system</a:t>
            </a:r>
          </a:p>
          <a:p>
            <a:pPr marL="0" indent="0">
              <a:buNone/>
            </a:pPr>
            <a:endParaRPr lang="en-US" dirty="0"/>
          </a:p>
        </p:txBody>
      </p:sp>
    </p:spTree>
    <p:extLst>
      <p:ext uri="{BB962C8B-B14F-4D97-AF65-F5344CB8AC3E}">
        <p14:creationId xmlns:p14="http://schemas.microsoft.com/office/powerpoint/2010/main" val="2613279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B232E-68B4-6139-86A0-8EDC437A4A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D4C110-7734-F66A-44D3-0059AC14C2E3}"/>
              </a:ext>
            </a:extLst>
          </p:cNvPr>
          <p:cNvSpPr>
            <a:spLocks noGrp="1"/>
          </p:cNvSpPr>
          <p:nvPr>
            <p:ph type="sldNum" sz="quarter" idx="4294967295"/>
          </p:nvPr>
        </p:nvSpPr>
        <p:spPr>
          <a:xfrm>
            <a:off x="9430327" y="6121477"/>
            <a:ext cx="2739044" cy="372191"/>
          </a:xfrm>
        </p:spPr>
        <p:txBody>
          <a:bodyPr/>
          <a:lstStyle/>
          <a:p>
            <a:fld id="{33C27F37-4D97-F84C-9FA0-B0298962BDCE}" type="slidenum">
              <a:rPr lang="en-US" kern="1200">
                <a:solidFill>
                  <a:srgbClr val="000000"/>
                </a:solidFill>
              </a:rPr>
              <a:pPr/>
              <a:t>13</a:t>
            </a:fld>
            <a:endParaRPr lang="en-US" kern="1200">
              <a:solidFill>
                <a:srgbClr val="000000"/>
              </a:solidFill>
            </a:endParaRPr>
          </a:p>
        </p:txBody>
      </p:sp>
      <p:pic>
        <p:nvPicPr>
          <p:cNvPr id="11" name="Picture 10">
            <a:extLst>
              <a:ext uri="{FF2B5EF4-FFF2-40B4-BE49-F238E27FC236}">
                <a16:creationId xmlns:a16="http://schemas.microsoft.com/office/drawing/2014/main" id="{72B82632-09E4-7E79-90BA-893DC23F2F2C}"/>
              </a:ext>
            </a:extLst>
          </p:cNvPr>
          <p:cNvPicPr>
            <a:picLocks noChangeAspect="1"/>
          </p:cNvPicPr>
          <p:nvPr/>
        </p:nvPicPr>
        <p:blipFill>
          <a:blip r:embed="rId3"/>
          <a:stretch>
            <a:fillRect/>
          </a:stretch>
        </p:blipFill>
        <p:spPr>
          <a:xfrm>
            <a:off x="0" y="265"/>
            <a:ext cx="12189952" cy="6612971"/>
          </a:xfrm>
          <a:prstGeom prst="rect">
            <a:avLst/>
          </a:prstGeom>
        </p:spPr>
      </p:pic>
      <p:sp>
        <p:nvSpPr>
          <p:cNvPr id="2" name="TextBox 1">
            <a:extLst>
              <a:ext uri="{FF2B5EF4-FFF2-40B4-BE49-F238E27FC236}">
                <a16:creationId xmlns:a16="http://schemas.microsoft.com/office/drawing/2014/main" id="{7C3A9907-E6D5-B4C2-F56B-CFAD7B0FAEE3}"/>
              </a:ext>
            </a:extLst>
          </p:cNvPr>
          <p:cNvSpPr txBox="1"/>
          <p:nvPr/>
        </p:nvSpPr>
        <p:spPr>
          <a:xfrm>
            <a:off x="4350325" y="2880651"/>
            <a:ext cx="2185701" cy="369270"/>
          </a:xfrm>
          <a:prstGeom prst="rect">
            <a:avLst/>
          </a:prstGeom>
          <a:solidFill>
            <a:schemeClr val="accent6"/>
          </a:solidFill>
          <a:scene3d>
            <a:camera prst="orthographicFront">
              <a:rot lat="0" lon="0" rev="2700000"/>
            </a:camera>
            <a:lightRig rig="threePt" dir="t"/>
          </a:scene3d>
        </p:spPr>
        <p:txBody>
          <a:bodyPr wrap="square" rtlCol="0">
            <a:spAutoFit/>
          </a:bodyPr>
          <a:lstStyle/>
          <a:p>
            <a:r>
              <a:rPr lang="en-US" sz="900" dirty="0">
                <a:solidFill>
                  <a:schemeClr val="bg1"/>
                </a:solidFill>
              </a:rPr>
              <a:t>3/3/2024 – Blackcat received a bitcoin payment over $20M</a:t>
            </a:r>
          </a:p>
        </p:txBody>
      </p:sp>
      <p:sp>
        <p:nvSpPr>
          <p:cNvPr id="3" name="TextBox 2">
            <a:extLst>
              <a:ext uri="{FF2B5EF4-FFF2-40B4-BE49-F238E27FC236}">
                <a16:creationId xmlns:a16="http://schemas.microsoft.com/office/drawing/2014/main" id="{38B138B5-AA97-53FF-87FD-0C2769417970}"/>
              </a:ext>
            </a:extLst>
          </p:cNvPr>
          <p:cNvSpPr txBox="1"/>
          <p:nvPr/>
        </p:nvSpPr>
        <p:spPr>
          <a:xfrm>
            <a:off x="5474868" y="2968152"/>
            <a:ext cx="2185701" cy="369270"/>
          </a:xfrm>
          <a:prstGeom prst="rect">
            <a:avLst/>
          </a:prstGeom>
          <a:solidFill>
            <a:schemeClr val="accent6"/>
          </a:solidFill>
          <a:scene3d>
            <a:camera prst="orthographicFront">
              <a:rot lat="0" lon="0" rev="2700000"/>
            </a:camera>
            <a:lightRig rig="threePt" dir="t"/>
          </a:scene3d>
        </p:spPr>
        <p:txBody>
          <a:bodyPr wrap="square" rtlCol="0">
            <a:spAutoFit/>
          </a:bodyPr>
          <a:lstStyle/>
          <a:p>
            <a:r>
              <a:rPr lang="en-US" sz="900" dirty="0">
                <a:solidFill>
                  <a:schemeClr val="bg1"/>
                </a:solidFill>
              </a:rPr>
              <a:t>3/5/2024 – Blackcat closed shop and did not pay hacker</a:t>
            </a:r>
          </a:p>
        </p:txBody>
      </p:sp>
      <p:sp>
        <p:nvSpPr>
          <p:cNvPr id="5" name="TextBox 4">
            <a:extLst>
              <a:ext uri="{FF2B5EF4-FFF2-40B4-BE49-F238E27FC236}">
                <a16:creationId xmlns:a16="http://schemas.microsoft.com/office/drawing/2014/main" id="{E7989A86-B998-FD25-E2FD-184F31997F64}"/>
              </a:ext>
            </a:extLst>
          </p:cNvPr>
          <p:cNvSpPr txBox="1"/>
          <p:nvPr/>
        </p:nvSpPr>
        <p:spPr>
          <a:xfrm>
            <a:off x="10067635" y="3062371"/>
            <a:ext cx="2185701" cy="507746"/>
          </a:xfrm>
          <a:prstGeom prst="rect">
            <a:avLst/>
          </a:prstGeom>
          <a:solidFill>
            <a:schemeClr val="accent6"/>
          </a:solidFill>
          <a:scene3d>
            <a:camera prst="orthographicFront">
              <a:rot lat="0" lon="0" rev="2700000"/>
            </a:camera>
            <a:lightRig rig="threePt" dir="t"/>
          </a:scene3d>
        </p:spPr>
        <p:txBody>
          <a:bodyPr wrap="square" rtlCol="0">
            <a:spAutoFit/>
          </a:bodyPr>
          <a:lstStyle/>
          <a:p>
            <a:r>
              <a:rPr lang="en-US" sz="900" dirty="0">
                <a:solidFill>
                  <a:schemeClr val="bg1"/>
                </a:solidFill>
              </a:rPr>
              <a:t>4/8/2024 – </a:t>
            </a:r>
            <a:r>
              <a:rPr lang="en-US" sz="900" dirty="0" err="1">
                <a:solidFill>
                  <a:schemeClr val="bg1"/>
                </a:solidFill>
              </a:rPr>
              <a:t>RansomHub</a:t>
            </a:r>
            <a:r>
              <a:rPr lang="en-US" sz="900" dirty="0">
                <a:solidFill>
                  <a:schemeClr val="bg1"/>
                </a:solidFill>
              </a:rPr>
              <a:t> claims to have 4Tb of CH data and demands payment (extortion) </a:t>
            </a:r>
          </a:p>
        </p:txBody>
      </p:sp>
      <p:sp>
        <p:nvSpPr>
          <p:cNvPr id="6" name="Rectangle 5">
            <a:extLst>
              <a:ext uri="{FF2B5EF4-FFF2-40B4-BE49-F238E27FC236}">
                <a16:creationId xmlns:a16="http://schemas.microsoft.com/office/drawing/2014/main" id="{D6890DAA-CD4A-15C3-FD43-E3F6258B3891}"/>
              </a:ext>
            </a:extLst>
          </p:cNvPr>
          <p:cNvSpPr/>
          <p:nvPr/>
        </p:nvSpPr>
        <p:spPr>
          <a:xfrm>
            <a:off x="1050568" y="4710995"/>
            <a:ext cx="2739044" cy="9115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65B6910E-0B3D-E86A-A14A-6878526253B3}"/>
              </a:ext>
            </a:extLst>
          </p:cNvPr>
          <p:cNvSpPr/>
          <p:nvPr/>
        </p:nvSpPr>
        <p:spPr>
          <a:xfrm>
            <a:off x="2619392" y="962364"/>
            <a:ext cx="1582111" cy="15929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517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7FDE-B62B-0539-CA18-841EFC3AFDD7}"/>
              </a:ext>
            </a:extLst>
          </p:cNvPr>
          <p:cNvSpPr>
            <a:spLocks noGrp="1"/>
          </p:cNvSpPr>
          <p:nvPr>
            <p:ph type="title" idx="4294967295"/>
          </p:nvPr>
        </p:nvSpPr>
        <p:spPr>
          <a:xfrm>
            <a:off x="0" y="785749"/>
            <a:ext cx="11247120" cy="1325563"/>
          </a:xfrm>
        </p:spPr>
        <p:txBody>
          <a:bodyPr>
            <a:normAutofit/>
          </a:bodyPr>
          <a:lstStyle/>
          <a:p>
            <a:r>
              <a:rPr lang="en-US" b="1" dirty="0">
                <a:solidFill>
                  <a:srgbClr val="053F5E"/>
                </a:solidFill>
                <a:latin typeface="Montserrat Thin ExtraBold" pitchFamily="2" charset="0"/>
                <a:cs typeface="Arial" panose="020B0604020202020204" pitchFamily="34" charset="0"/>
              </a:rPr>
              <a:t>Impact of the Change Healthcare Cyberattack</a:t>
            </a:r>
          </a:p>
        </p:txBody>
      </p:sp>
      <p:sp>
        <p:nvSpPr>
          <p:cNvPr id="3" name="Content Placeholder 2">
            <a:extLst>
              <a:ext uri="{FF2B5EF4-FFF2-40B4-BE49-F238E27FC236}">
                <a16:creationId xmlns:a16="http://schemas.microsoft.com/office/drawing/2014/main" id="{6A1C2A83-868F-48F5-E872-3B3EEDC960A2}"/>
              </a:ext>
            </a:extLst>
          </p:cNvPr>
          <p:cNvSpPr>
            <a:spLocks noGrp="1"/>
          </p:cNvSpPr>
          <p:nvPr>
            <p:ph idx="4294967295"/>
          </p:nvPr>
        </p:nvSpPr>
        <p:spPr>
          <a:xfrm>
            <a:off x="0" y="1944497"/>
            <a:ext cx="10515600" cy="4351338"/>
          </a:xfrm>
        </p:spPr>
        <p:txBody>
          <a:bodyPr>
            <a:normAutofit lnSpcReduction="10000"/>
          </a:bodyPr>
          <a:lstStyle/>
          <a:p>
            <a:r>
              <a:rPr lang="en-US" dirty="0"/>
              <a:t>Impact on Patients</a:t>
            </a:r>
          </a:p>
          <a:p>
            <a:pPr lvl="1"/>
            <a:r>
              <a:rPr lang="en-US" dirty="0"/>
              <a:t>Can’t get prescriptions </a:t>
            </a:r>
          </a:p>
          <a:p>
            <a:pPr lvl="1"/>
            <a:r>
              <a:rPr lang="en-US" dirty="0"/>
              <a:t>Can’t get pre-authorizations for surgeries – which were delayed as providers worked to determine patient eligibility.</a:t>
            </a:r>
          </a:p>
          <a:p>
            <a:pPr lvl="1"/>
            <a:r>
              <a:rPr lang="en-US" dirty="0"/>
              <a:t>PHI for potentially more than 100 million people may have been leaked on the dark web </a:t>
            </a:r>
          </a:p>
          <a:p>
            <a:r>
              <a:rPr lang="en-US" dirty="0"/>
              <a:t>Impact on Providers</a:t>
            </a:r>
          </a:p>
          <a:p>
            <a:pPr lvl="1"/>
            <a:r>
              <a:rPr lang="en-US" dirty="0"/>
              <a:t>Financial strain due to delays in receiving payments for services</a:t>
            </a:r>
          </a:p>
          <a:p>
            <a:r>
              <a:rPr lang="en-US" dirty="0"/>
              <a:t>Impact on Change Healthcare</a:t>
            </a:r>
          </a:p>
          <a:p>
            <a:pPr lvl="1"/>
            <a:r>
              <a:rPr lang="en-US" dirty="0"/>
              <a:t>Financially significant</a:t>
            </a:r>
          </a:p>
          <a:p>
            <a:pPr lvl="1"/>
            <a:r>
              <a:rPr lang="en-US" dirty="0"/>
              <a:t>Reputation damage</a:t>
            </a:r>
          </a:p>
        </p:txBody>
      </p:sp>
    </p:spTree>
    <p:extLst>
      <p:ext uri="{BB962C8B-B14F-4D97-AF65-F5344CB8AC3E}">
        <p14:creationId xmlns:p14="http://schemas.microsoft.com/office/powerpoint/2010/main" val="1311741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05E5-7340-58A2-5835-DD347BE8ED59}"/>
              </a:ext>
            </a:extLst>
          </p:cNvPr>
          <p:cNvSpPr>
            <a:spLocks noGrp="1"/>
          </p:cNvSpPr>
          <p:nvPr>
            <p:ph type="title" idx="4294967295"/>
          </p:nvPr>
        </p:nvSpPr>
        <p:spPr>
          <a:xfrm>
            <a:off x="0" y="794893"/>
            <a:ext cx="12801600" cy="1325563"/>
          </a:xfrm>
        </p:spPr>
        <p:txBody>
          <a:bodyPr>
            <a:noAutofit/>
          </a:bodyPr>
          <a:lstStyle/>
          <a:p>
            <a:r>
              <a:rPr lang="en-US" sz="3600" b="1" dirty="0">
                <a:solidFill>
                  <a:srgbClr val="053F5E"/>
                </a:solidFill>
                <a:latin typeface="Montserrat Thin ExtraBold" pitchFamily="2" charset="0"/>
                <a:cs typeface="Arial" panose="020B0604020202020204" pitchFamily="34" charset="0"/>
              </a:rPr>
              <a:t>Lessons Learned from the Change Healthcare Cyberattack</a:t>
            </a:r>
          </a:p>
        </p:txBody>
      </p:sp>
      <p:sp>
        <p:nvSpPr>
          <p:cNvPr id="3" name="Content Placeholder 2">
            <a:extLst>
              <a:ext uri="{FF2B5EF4-FFF2-40B4-BE49-F238E27FC236}">
                <a16:creationId xmlns:a16="http://schemas.microsoft.com/office/drawing/2014/main" id="{143AF7DF-ACC3-2E19-686B-5074A87DFCBD}"/>
              </a:ext>
            </a:extLst>
          </p:cNvPr>
          <p:cNvSpPr>
            <a:spLocks noGrp="1"/>
          </p:cNvSpPr>
          <p:nvPr>
            <p:ph idx="4294967295"/>
          </p:nvPr>
        </p:nvSpPr>
        <p:spPr>
          <a:xfrm>
            <a:off x="0" y="1981073"/>
            <a:ext cx="10515600" cy="4351338"/>
          </a:xfrm>
        </p:spPr>
        <p:txBody>
          <a:bodyPr>
            <a:normAutofit fontScale="92500" lnSpcReduction="10000"/>
          </a:bodyPr>
          <a:lstStyle/>
          <a:p>
            <a:r>
              <a:rPr lang="en-US" dirty="0"/>
              <a:t>Do not be complacent about cybersecurity hygiene – no matter the size of your organization.  You are a target..</a:t>
            </a:r>
          </a:p>
          <a:p>
            <a:r>
              <a:rPr lang="en-US" dirty="0"/>
              <a:t>Cyber incident planning &amp; response is critical</a:t>
            </a:r>
          </a:p>
          <a:p>
            <a:r>
              <a:rPr lang="en-US" dirty="0"/>
              <a:t>Vendor redundancy and flexibility is increasing important and should be explored, where possible</a:t>
            </a:r>
          </a:p>
          <a:p>
            <a:r>
              <a:rPr lang="en-US" dirty="0"/>
              <a:t>Organizations must be thoughtful and vigilant when onboarding new systems, applications, vendors – or anything introducing IT risk to your organization</a:t>
            </a:r>
          </a:p>
          <a:p>
            <a:r>
              <a:rPr lang="en-US" b="1" dirty="0"/>
              <a:t>The impact is real! More than 90% of hospitals said the cyberattack affected their cash flow, and of those, nearly 60% report that the impact to revenue is $1 million per day or more. </a:t>
            </a:r>
          </a:p>
        </p:txBody>
      </p:sp>
    </p:spTree>
    <p:extLst>
      <p:ext uri="{BB962C8B-B14F-4D97-AF65-F5344CB8AC3E}">
        <p14:creationId xmlns:p14="http://schemas.microsoft.com/office/powerpoint/2010/main" val="2490185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6B95-9A77-FEF9-6E15-654C83247152}"/>
              </a:ext>
            </a:extLst>
          </p:cNvPr>
          <p:cNvSpPr>
            <a:spLocks noGrp="1"/>
          </p:cNvSpPr>
          <p:nvPr>
            <p:ph type="title" idx="4294967295"/>
          </p:nvPr>
        </p:nvSpPr>
        <p:spPr>
          <a:xfrm>
            <a:off x="0" y="929830"/>
            <a:ext cx="10515600" cy="1325563"/>
          </a:xfrm>
        </p:spPr>
        <p:txBody>
          <a:bodyPr>
            <a:normAutofit/>
          </a:bodyPr>
          <a:lstStyle/>
          <a:p>
            <a:r>
              <a:rPr lang="en-US" sz="3400" b="1" dirty="0">
                <a:solidFill>
                  <a:srgbClr val="053F5E"/>
                </a:solidFill>
                <a:latin typeface="Montserrat Thin ExtraBold" pitchFamily="2" charset="0"/>
                <a:cs typeface="Arial" panose="020B0604020202020204" pitchFamily="34" charset="0"/>
              </a:rPr>
              <a:t>What can Internal Audit do?</a:t>
            </a:r>
          </a:p>
        </p:txBody>
      </p:sp>
      <p:sp>
        <p:nvSpPr>
          <p:cNvPr id="3" name="Content Placeholder 2">
            <a:extLst>
              <a:ext uri="{FF2B5EF4-FFF2-40B4-BE49-F238E27FC236}">
                <a16:creationId xmlns:a16="http://schemas.microsoft.com/office/drawing/2014/main" id="{42C2E5D8-95E8-85DD-46DC-1DEC841A551A}"/>
              </a:ext>
            </a:extLst>
          </p:cNvPr>
          <p:cNvSpPr>
            <a:spLocks noGrp="1"/>
          </p:cNvSpPr>
          <p:nvPr>
            <p:ph idx="4294967295"/>
          </p:nvPr>
        </p:nvSpPr>
        <p:spPr>
          <a:xfrm>
            <a:off x="100584" y="2255393"/>
            <a:ext cx="10515600" cy="4351338"/>
          </a:xfrm>
        </p:spPr>
        <p:txBody>
          <a:bodyPr/>
          <a:lstStyle/>
          <a:p>
            <a:r>
              <a:rPr lang="en-US" dirty="0"/>
              <a:t>Evaluate your Third Party Risk Management program</a:t>
            </a:r>
          </a:p>
          <a:p>
            <a:r>
              <a:rPr lang="en-US" dirty="0"/>
              <a:t>Evaluate your organization’s process for on-boarding new IT assets – acquired entities, third parties, applications, etc.</a:t>
            </a:r>
          </a:p>
          <a:p>
            <a:r>
              <a:rPr lang="en-US" dirty="0"/>
              <a:t>Confirm MFA is enabled throughout your organization</a:t>
            </a:r>
          </a:p>
          <a:p>
            <a:r>
              <a:rPr lang="en-US" dirty="0"/>
              <a:t>Understand and evaluate your Cyber Incident Planning &amp; Response program</a:t>
            </a:r>
          </a:p>
          <a:p>
            <a:r>
              <a:rPr lang="en-US" dirty="0"/>
              <a:t>Identify cybersecurity controls and validate their effectiveness</a:t>
            </a:r>
          </a:p>
        </p:txBody>
      </p:sp>
    </p:spTree>
    <p:extLst>
      <p:ext uri="{BB962C8B-B14F-4D97-AF65-F5344CB8AC3E}">
        <p14:creationId xmlns:p14="http://schemas.microsoft.com/office/powerpoint/2010/main" val="3976230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F1AB-0CBA-881E-A90C-B02785F28EC5}"/>
              </a:ext>
            </a:extLst>
          </p:cNvPr>
          <p:cNvSpPr>
            <a:spLocks noGrp="1"/>
          </p:cNvSpPr>
          <p:nvPr>
            <p:ph type="ctrTitle" idx="4294967295"/>
          </p:nvPr>
        </p:nvSpPr>
        <p:spPr>
          <a:xfrm>
            <a:off x="1524000" y="2560319"/>
            <a:ext cx="9144000" cy="1251395"/>
          </a:xfrm>
        </p:spPr>
        <p:txBody>
          <a:bodyPr>
            <a:normAutofit/>
          </a:bodyPr>
          <a:lstStyle/>
          <a:p>
            <a:r>
              <a:rPr lang="en-US" sz="6000" b="1" dirty="0">
                <a:solidFill>
                  <a:srgbClr val="053F5E"/>
                </a:solidFill>
                <a:latin typeface="Arial Black" panose="020B0A04020102020204" pitchFamily="34" charset="0"/>
                <a:cs typeface="Arial" panose="020B0604020202020204" pitchFamily="34" charset="0"/>
              </a:rPr>
              <a:t>CrowdStrike Outage</a:t>
            </a:r>
          </a:p>
        </p:txBody>
      </p:sp>
      <p:sp>
        <p:nvSpPr>
          <p:cNvPr id="3" name="Subtitle 2">
            <a:extLst>
              <a:ext uri="{FF2B5EF4-FFF2-40B4-BE49-F238E27FC236}">
                <a16:creationId xmlns:a16="http://schemas.microsoft.com/office/drawing/2014/main" id="{CBDA48D7-19DB-F8D6-F342-AD9802A4D577}"/>
              </a:ext>
            </a:extLst>
          </p:cNvPr>
          <p:cNvSpPr>
            <a:spLocks noGrp="1"/>
          </p:cNvSpPr>
          <p:nvPr>
            <p:ph type="subTitle" idx="4294967295"/>
          </p:nvPr>
        </p:nvSpPr>
        <p:spPr>
          <a:xfrm>
            <a:off x="4972050" y="3792094"/>
            <a:ext cx="2247900" cy="695642"/>
          </a:xfrm>
        </p:spPr>
        <p:txBody>
          <a:bodyPr/>
          <a:lstStyle/>
          <a:p>
            <a:pPr marL="0" indent="0">
              <a:buNone/>
            </a:pPr>
            <a:r>
              <a:rPr lang="en-US" b="1" dirty="0"/>
              <a:t>July 19, 2024</a:t>
            </a:r>
          </a:p>
        </p:txBody>
      </p:sp>
    </p:spTree>
    <p:extLst>
      <p:ext uri="{BB962C8B-B14F-4D97-AF65-F5344CB8AC3E}">
        <p14:creationId xmlns:p14="http://schemas.microsoft.com/office/powerpoint/2010/main" val="21398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152D-2963-266B-43F7-85A7D0AD3888}"/>
              </a:ext>
            </a:extLst>
          </p:cNvPr>
          <p:cNvSpPr>
            <a:spLocks noGrp="1"/>
          </p:cNvSpPr>
          <p:nvPr>
            <p:ph type="title" idx="4294967295"/>
          </p:nvPr>
        </p:nvSpPr>
        <p:spPr>
          <a:xfrm>
            <a:off x="0" y="767461"/>
            <a:ext cx="10515600"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Crowdstrike Outage</a:t>
            </a:r>
          </a:p>
        </p:txBody>
      </p:sp>
      <p:sp>
        <p:nvSpPr>
          <p:cNvPr id="39" name="TextBox 38">
            <a:extLst>
              <a:ext uri="{FF2B5EF4-FFF2-40B4-BE49-F238E27FC236}">
                <a16:creationId xmlns:a16="http://schemas.microsoft.com/office/drawing/2014/main" id="{1D7FD998-1A49-2415-28D3-44D00311DEC7}"/>
              </a:ext>
            </a:extLst>
          </p:cNvPr>
          <p:cNvSpPr txBox="1"/>
          <p:nvPr/>
        </p:nvSpPr>
        <p:spPr>
          <a:xfrm>
            <a:off x="6662565" y="5726781"/>
            <a:ext cx="5529435" cy="646331"/>
          </a:xfrm>
          <a:prstGeom prst="rect">
            <a:avLst/>
          </a:prstGeom>
          <a:noFill/>
        </p:spPr>
        <p:txBody>
          <a:bodyPr wrap="square">
            <a:spAutoFit/>
          </a:bodyPr>
          <a:lstStyle/>
          <a:p>
            <a:r>
              <a:rPr lang="en-US" sz="1800" b="1"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The Microsoft Outage Explained: How it Happened</a:t>
            </a:r>
            <a:endParaRPr lang="en-US" b="1" i="0" dirty="0">
              <a:solidFill>
                <a:srgbClr val="0F0F0F"/>
              </a:solidFill>
              <a:effectLst/>
              <a:highlight>
                <a:srgbClr val="FFFFFF"/>
              </a:highlight>
              <a:latin typeface="Roboto" panose="02000000000000000000" pitchFamily="2" charset="0"/>
            </a:endParaRP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2050" name="Picture 2" descr="The CrowdStrike outage: How ITS staffers responded">
            <a:extLst>
              <a:ext uri="{FF2B5EF4-FFF2-40B4-BE49-F238E27FC236}">
                <a16:creationId xmlns:a16="http://schemas.microsoft.com/office/drawing/2014/main" id="{22085BA6-8AD9-EAC2-6232-7C31D0210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352" y="2109670"/>
            <a:ext cx="3903886" cy="31862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owdstrike Outage Legal Fallout">
            <a:extLst>
              <a:ext uri="{FF2B5EF4-FFF2-40B4-BE49-F238E27FC236}">
                <a16:creationId xmlns:a16="http://schemas.microsoft.com/office/drawing/2014/main" id="{FAC9A198-24A6-03E5-C0B6-3D0C2F9A0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16" y="1832126"/>
            <a:ext cx="4009534" cy="22553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wdstrike outage: IT outages reported ...">
            <a:extLst>
              <a:ext uri="{FF2B5EF4-FFF2-40B4-BE49-F238E27FC236}">
                <a16:creationId xmlns:a16="http://schemas.microsoft.com/office/drawing/2014/main" id="{BD97C530-C3E6-D4A2-1504-2934832A2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197" y="1974064"/>
            <a:ext cx="3087029" cy="17287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owdStrike Outage: What Can Cloud Native Teach Us? - The New Stack">
            <a:extLst>
              <a:ext uri="{FF2B5EF4-FFF2-40B4-BE49-F238E27FC236}">
                <a16:creationId xmlns:a16="http://schemas.microsoft.com/office/drawing/2014/main" id="{E9D05E75-3796-AB81-889C-4113A9CCD9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79" y="4296162"/>
            <a:ext cx="6108423" cy="1753785"/>
          </a:xfrm>
          <a:prstGeom prst="rect">
            <a:avLst/>
          </a:prstGeom>
          <a:noFill/>
          <a:effectLst>
            <a:outerShdw blurRad="76200" dist="76200" dir="5400000" algn="ctr" rotWithShape="0">
              <a:schemeClr val="tx1"/>
            </a:outerShdw>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2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D60D-0CFF-591A-6EFA-11008E12B709}"/>
              </a:ext>
            </a:extLst>
          </p:cNvPr>
          <p:cNvSpPr>
            <a:spLocks noGrp="1"/>
          </p:cNvSpPr>
          <p:nvPr>
            <p:ph type="title" idx="4294967295"/>
          </p:nvPr>
        </p:nvSpPr>
        <p:spPr>
          <a:xfrm>
            <a:off x="0" y="969264"/>
            <a:ext cx="10515600" cy="1014032"/>
          </a:xfrm>
        </p:spPr>
        <p:txBody>
          <a:bodyPr>
            <a:normAutofit/>
          </a:bodyPr>
          <a:lstStyle/>
          <a:p>
            <a:r>
              <a:rPr lang="en-US" b="1" dirty="0">
                <a:solidFill>
                  <a:srgbClr val="053F5E"/>
                </a:solidFill>
                <a:latin typeface="Montserrat Thin ExtraBold" pitchFamily="2" charset="0"/>
                <a:cs typeface="Arial" panose="020B0604020202020204" pitchFamily="34" charset="0"/>
              </a:rPr>
              <a:t>About Crowdstrike</a:t>
            </a:r>
          </a:p>
        </p:txBody>
      </p:sp>
      <p:sp>
        <p:nvSpPr>
          <p:cNvPr id="3" name="Content Placeholder 2">
            <a:extLst>
              <a:ext uri="{FF2B5EF4-FFF2-40B4-BE49-F238E27FC236}">
                <a16:creationId xmlns:a16="http://schemas.microsoft.com/office/drawing/2014/main" id="{712B0203-1395-14C5-B3EE-0489A391034C}"/>
              </a:ext>
            </a:extLst>
          </p:cNvPr>
          <p:cNvSpPr>
            <a:spLocks noGrp="1"/>
          </p:cNvSpPr>
          <p:nvPr>
            <p:ph idx="4294967295"/>
          </p:nvPr>
        </p:nvSpPr>
        <p:spPr>
          <a:xfrm>
            <a:off x="0" y="1825625"/>
            <a:ext cx="10515600" cy="4351338"/>
          </a:xfrm>
        </p:spPr>
        <p:txBody>
          <a:bodyPr>
            <a:normAutofit/>
          </a:bodyPr>
          <a:lstStyle/>
          <a:p>
            <a:r>
              <a:rPr lang="en-US" dirty="0">
                <a:solidFill>
                  <a:schemeClr val="tx1"/>
                </a:solidFill>
              </a:rPr>
              <a:t>Global leader in the business of endpoint security, the company has played a prominent role in fighting against cyberattacks</a:t>
            </a:r>
          </a:p>
          <a:p>
            <a:r>
              <a:rPr lang="en-US" dirty="0">
                <a:solidFill>
                  <a:schemeClr val="tx1"/>
                </a:solidFill>
              </a:rPr>
              <a:t>Often an organization’s single vendor for identifying and addressing cyber threats</a:t>
            </a:r>
          </a:p>
          <a:p>
            <a:r>
              <a:rPr lang="en-US" dirty="0">
                <a:solidFill>
                  <a:schemeClr val="tx1"/>
                </a:solidFill>
              </a:rPr>
              <a:t>By the numbers:</a:t>
            </a:r>
          </a:p>
          <a:p>
            <a:pPr lvl="1"/>
            <a:r>
              <a:rPr lang="en-US" dirty="0">
                <a:solidFill>
                  <a:schemeClr val="tx1"/>
                </a:solidFill>
              </a:rPr>
              <a:t>29,000 customers with a subscription</a:t>
            </a:r>
          </a:p>
          <a:p>
            <a:pPr lvl="1"/>
            <a:r>
              <a:rPr lang="en-US" dirty="0">
                <a:solidFill>
                  <a:schemeClr val="tx1"/>
                </a:solidFill>
              </a:rPr>
              <a:t>300 of the Fortune 500</a:t>
            </a:r>
          </a:p>
        </p:txBody>
      </p:sp>
    </p:spTree>
    <p:extLst>
      <p:ext uri="{BB962C8B-B14F-4D97-AF65-F5344CB8AC3E}">
        <p14:creationId xmlns:p14="http://schemas.microsoft.com/office/powerpoint/2010/main" val="372009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EA8D-9883-3E3B-03E2-CF33659AE46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BB5BA79-1FA6-8886-50EB-78244F982568}"/>
              </a:ext>
            </a:extLst>
          </p:cNvPr>
          <p:cNvSpPr/>
          <p:nvPr/>
        </p:nvSpPr>
        <p:spPr>
          <a:xfrm>
            <a:off x="1" y="937426"/>
            <a:ext cx="12192000" cy="493152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89610C1-CDAF-A41D-4C33-B0F7140F7238}"/>
              </a:ext>
            </a:extLst>
          </p:cNvPr>
          <p:cNvSpPr txBox="1">
            <a:spLocks/>
          </p:cNvSpPr>
          <p:nvPr/>
        </p:nvSpPr>
        <p:spPr>
          <a:xfrm>
            <a:off x="2865966" y="1612774"/>
            <a:ext cx="6460068" cy="14468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Black" panose="020B0A04020102020204" pitchFamily="34" charset="0"/>
                <a:cs typeface="Arial" panose="020B0604020202020204" pitchFamily="34" charset="0"/>
              </a:rPr>
              <a:t>Ripped from the Headlines: </a:t>
            </a:r>
            <a:br>
              <a:rPr lang="en-US" sz="4000" b="1" dirty="0">
                <a:solidFill>
                  <a:schemeClr val="bg1"/>
                </a:solidFill>
                <a:latin typeface="Arial Black" panose="020B0A04020102020204" pitchFamily="34" charset="0"/>
                <a:cs typeface="Arial" panose="020B0604020202020204" pitchFamily="34" charset="0"/>
              </a:rPr>
            </a:br>
            <a:r>
              <a:rPr lang="en-US" sz="4000" b="1" dirty="0">
                <a:solidFill>
                  <a:schemeClr val="bg1"/>
                </a:solidFill>
                <a:latin typeface="Arial Black" panose="020B0A04020102020204" pitchFamily="34" charset="0"/>
                <a:cs typeface="Arial" panose="020B0604020202020204" pitchFamily="34" charset="0"/>
              </a:rPr>
              <a:t>Healthcare &amp; University IT Risk in 2025</a:t>
            </a:r>
          </a:p>
        </p:txBody>
      </p:sp>
      <p:sp>
        <p:nvSpPr>
          <p:cNvPr id="7" name="Subtitle 2">
            <a:extLst>
              <a:ext uri="{FF2B5EF4-FFF2-40B4-BE49-F238E27FC236}">
                <a16:creationId xmlns:a16="http://schemas.microsoft.com/office/drawing/2014/main" id="{DAEAE7ED-A62E-71BE-FB97-8C0398812C1B}"/>
              </a:ext>
            </a:extLst>
          </p:cNvPr>
          <p:cNvSpPr txBox="1">
            <a:spLocks/>
          </p:cNvSpPr>
          <p:nvPr/>
        </p:nvSpPr>
        <p:spPr>
          <a:xfrm>
            <a:off x="685101" y="5942039"/>
            <a:ext cx="5778329" cy="8545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dirty="0">
                <a:latin typeface="Arial" panose="020B0604020202020204" pitchFamily="34" charset="0"/>
                <a:cs typeface="Arial" panose="020B0604020202020204" pitchFamily="34" charset="0"/>
              </a:rPr>
              <a:t>Terry Corcoran</a:t>
            </a:r>
            <a:r>
              <a:rPr lang="en-US" sz="2500" dirty="0">
                <a:latin typeface="Arial" panose="020B0604020202020204" pitchFamily="34" charset="0"/>
                <a:cs typeface="Arial" panose="020B0604020202020204" pitchFamily="34" charset="0"/>
              </a:rPr>
              <a:t>, CHIAP, CISA, CRMA</a:t>
            </a:r>
          </a:p>
          <a:p>
            <a:pPr marL="0" indent="0" algn="ctr">
              <a:buNone/>
            </a:pPr>
            <a:r>
              <a:rPr lang="en-US" sz="2500" dirty="0">
                <a:latin typeface="Arial" panose="020B0604020202020204" pitchFamily="34" charset="0"/>
                <a:cs typeface="Arial" panose="020B0604020202020204" pitchFamily="34" charset="0"/>
              </a:rPr>
              <a:t>Director, Protiviti</a:t>
            </a:r>
          </a:p>
        </p:txBody>
      </p:sp>
      <p:sp>
        <p:nvSpPr>
          <p:cNvPr id="8" name="Subtitle 2">
            <a:extLst>
              <a:ext uri="{FF2B5EF4-FFF2-40B4-BE49-F238E27FC236}">
                <a16:creationId xmlns:a16="http://schemas.microsoft.com/office/drawing/2014/main" id="{0930AB25-8A48-027A-7752-E772011A2385}"/>
              </a:ext>
            </a:extLst>
          </p:cNvPr>
          <p:cNvSpPr txBox="1">
            <a:spLocks/>
          </p:cNvSpPr>
          <p:nvPr/>
        </p:nvSpPr>
        <p:spPr>
          <a:xfrm>
            <a:off x="1" y="5361609"/>
            <a:ext cx="12192000" cy="5073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latin typeface="Arial" panose="020B0604020202020204" pitchFamily="34" charset="0"/>
                <a:cs typeface="Arial" panose="020B0604020202020204" pitchFamily="34" charset="0"/>
              </a:rPr>
              <a:t>Today’s Speakers:</a:t>
            </a:r>
          </a:p>
        </p:txBody>
      </p:sp>
      <p:sp>
        <p:nvSpPr>
          <p:cNvPr id="9" name="Subtitle 2">
            <a:extLst>
              <a:ext uri="{FF2B5EF4-FFF2-40B4-BE49-F238E27FC236}">
                <a16:creationId xmlns:a16="http://schemas.microsoft.com/office/drawing/2014/main" id="{06BA2CE9-5FD8-DF2A-BD54-0A998D0AD107}"/>
              </a:ext>
            </a:extLst>
          </p:cNvPr>
          <p:cNvSpPr txBox="1">
            <a:spLocks/>
          </p:cNvSpPr>
          <p:nvPr/>
        </p:nvSpPr>
        <p:spPr>
          <a:xfrm>
            <a:off x="6563638" y="5890150"/>
            <a:ext cx="4056752" cy="9678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dirty="0">
                <a:latin typeface="Arial" panose="020B0604020202020204" pitchFamily="34" charset="0"/>
                <a:cs typeface="Arial" panose="020B0604020202020204" pitchFamily="34" charset="0"/>
              </a:rPr>
              <a:t>Kevin Valade</a:t>
            </a:r>
            <a:r>
              <a:rPr lang="en-US" sz="2500" dirty="0">
                <a:latin typeface="Arial" panose="020B0604020202020204" pitchFamily="34" charset="0"/>
                <a:cs typeface="Arial" panose="020B0604020202020204" pitchFamily="34" charset="0"/>
              </a:rPr>
              <a:t>, MS, MBA </a:t>
            </a:r>
          </a:p>
          <a:p>
            <a:pPr marL="0" indent="0" algn="ctr">
              <a:buNone/>
            </a:pPr>
            <a:r>
              <a:rPr lang="en-US" sz="2500" dirty="0">
                <a:latin typeface="Arial" panose="020B0604020202020204" pitchFamily="34" charset="0"/>
                <a:cs typeface="Arial" panose="020B0604020202020204" pitchFamily="34" charset="0"/>
              </a:rPr>
              <a:t>Manager, Protiviti</a:t>
            </a:r>
          </a:p>
        </p:txBody>
      </p:sp>
      <p:sp>
        <p:nvSpPr>
          <p:cNvPr id="6" name="Rectangle 5">
            <a:extLst>
              <a:ext uri="{FF2B5EF4-FFF2-40B4-BE49-F238E27FC236}">
                <a16:creationId xmlns:a16="http://schemas.microsoft.com/office/drawing/2014/main" id="{9BFD8F3C-665B-2BB5-F820-5323D93437E4}"/>
              </a:ext>
            </a:extLst>
          </p:cNvPr>
          <p:cNvSpPr/>
          <p:nvPr/>
        </p:nvSpPr>
        <p:spPr>
          <a:xfrm>
            <a:off x="1" y="937425"/>
            <a:ext cx="12191998" cy="5920574"/>
          </a:xfrm>
          <a:prstGeom prst="rect">
            <a:avLst/>
          </a:prstGeom>
          <a:solidFill>
            <a:srgbClr val="01116A">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52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B19F-4EF4-CF56-FF50-698330BFCCD6}"/>
              </a:ext>
            </a:extLst>
          </p:cNvPr>
          <p:cNvSpPr>
            <a:spLocks noGrp="1"/>
          </p:cNvSpPr>
          <p:nvPr>
            <p:ph type="title" idx="4294967295"/>
          </p:nvPr>
        </p:nvSpPr>
        <p:spPr>
          <a:xfrm>
            <a:off x="0" y="947801"/>
            <a:ext cx="10515600" cy="931736"/>
          </a:xfrm>
        </p:spPr>
        <p:txBody>
          <a:bodyPr>
            <a:normAutofit/>
          </a:bodyPr>
          <a:lstStyle/>
          <a:p>
            <a:r>
              <a:rPr lang="en-US" b="1" dirty="0">
                <a:solidFill>
                  <a:srgbClr val="053F5E"/>
                </a:solidFill>
                <a:latin typeface="Montserrat Thin ExtraBold" pitchFamily="2" charset="0"/>
                <a:cs typeface="Arial" panose="020B0604020202020204" pitchFamily="34" charset="0"/>
              </a:rPr>
              <a:t>About the CrowdStrike Outage</a:t>
            </a:r>
          </a:p>
        </p:txBody>
      </p:sp>
      <p:sp>
        <p:nvSpPr>
          <p:cNvPr id="3" name="Content Placeholder 2">
            <a:extLst>
              <a:ext uri="{FF2B5EF4-FFF2-40B4-BE49-F238E27FC236}">
                <a16:creationId xmlns:a16="http://schemas.microsoft.com/office/drawing/2014/main" id="{F0F2FE1F-5AD8-B717-2674-399DA3F5972E}"/>
              </a:ext>
            </a:extLst>
          </p:cNvPr>
          <p:cNvSpPr>
            <a:spLocks noGrp="1"/>
          </p:cNvSpPr>
          <p:nvPr>
            <p:ph idx="4294967295"/>
          </p:nvPr>
        </p:nvSpPr>
        <p:spPr>
          <a:xfrm>
            <a:off x="0" y="1825625"/>
            <a:ext cx="10515600" cy="4351338"/>
          </a:xfrm>
        </p:spPr>
        <p:txBody>
          <a:bodyPr>
            <a:normAutofit fontScale="92500"/>
          </a:bodyPr>
          <a:lstStyle/>
          <a:p>
            <a:r>
              <a:rPr lang="en-US" dirty="0">
                <a:solidFill>
                  <a:schemeClr val="tx1"/>
                </a:solidFill>
              </a:rPr>
              <a:t>Outage occurred on July 19, 2024</a:t>
            </a:r>
          </a:p>
          <a:p>
            <a:r>
              <a:rPr lang="en-US" dirty="0">
                <a:solidFill>
                  <a:schemeClr val="tx1"/>
                </a:solidFill>
              </a:rPr>
              <a:t>Not a malicious cyberattack, BUT…</a:t>
            </a:r>
          </a:p>
          <a:p>
            <a:r>
              <a:rPr lang="en-US" dirty="0">
                <a:solidFill>
                  <a:schemeClr val="tx1"/>
                </a:solidFill>
              </a:rPr>
              <a:t>Botched update for the cybersecurity company’s anti-ransomware software (“Falcon”)</a:t>
            </a:r>
          </a:p>
          <a:p>
            <a:r>
              <a:rPr lang="en-US" dirty="0">
                <a:solidFill>
                  <a:schemeClr val="tx1"/>
                </a:solidFill>
              </a:rPr>
              <a:t>Not a security incident or cyberattack</a:t>
            </a:r>
          </a:p>
          <a:p>
            <a:r>
              <a:rPr lang="en-US" dirty="0">
                <a:solidFill>
                  <a:schemeClr val="tx1"/>
                </a:solidFill>
              </a:rPr>
              <a:t>Windows “blue screen of death”</a:t>
            </a:r>
          </a:p>
          <a:p>
            <a:r>
              <a:rPr lang="en-US" dirty="0">
                <a:solidFill>
                  <a:schemeClr val="tx1"/>
                </a:solidFill>
              </a:rPr>
              <a:t>CrowdStrike's misstep triggered a spectacular global tech outage</a:t>
            </a:r>
          </a:p>
          <a:p>
            <a:r>
              <a:rPr lang="en-US" dirty="0">
                <a:solidFill>
                  <a:schemeClr val="tx1"/>
                </a:solidFill>
              </a:rPr>
              <a:t>Affected 8.5 million Windows machines (~1% of all Windows machines)</a:t>
            </a:r>
          </a:p>
          <a:p>
            <a:r>
              <a:rPr lang="en-US" dirty="0">
                <a:solidFill>
                  <a:schemeClr val="tx1"/>
                </a:solidFill>
              </a:rPr>
              <a:t>Global impact– including on the US healthcare system</a:t>
            </a:r>
          </a:p>
          <a:p>
            <a:pPr marL="0" indent="0">
              <a:buNone/>
            </a:pPr>
            <a:endParaRPr lang="en-US" dirty="0"/>
          </a:p>
        </p:txBody>
      </p:sp>
    </p:spTree>
    <p:extLst>
      <p:ext uri="{BB962C8B-B14F-4D97-AF65-F5344CB8AC3E}">
        <p14:creationId xmlns:p14="http://schemas.microsoft.com/office/powerpoint/2010/main" val="2971432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7FDE-B62B-0539-CA18-841EFC3AFDD7}"/>
              </a:ext>
            </a:extLst>
          </p:cNvPr>
          <p:cNvSpPr>
            <a:spLocks noGrp="1"/>
          </p:cNvSpPr>
          <p:nvPr>
            <p:ph type="title" idx="4294967295"/>
          </p:nvPr>
        </p:nvSpPr>
        <p:spPr>
          <a:xfrm>
            <a:off x="0" y="898270"/>
            <a:ext cx="10515600" cy="1009651"/>
          </a:xfrm>
        </p:spPr>
        <p:txBody>
          <a:bodyPr>
            <a:normAutofit/>
          </a:bodyPr>
          <a:lstStyle/>
          <a:p>
            <a:r>
              <a:rPr lang="en-US" b="1" dirty="0">
                <a:solidFill>
                  <a:srgbClr val="053F5E"/>
                </a:solidFill>
                <a:latin typeface="Montserrat Thin ExtraBold" pitchFamily="2" charset="0"/>
                <a:cs typeface="Arial" panose="020B0604020202020204" pitchFamily="34" charset="0"/>
              </a:rPr>
              <a:t>Impact of the CrowdStrike Outage</a:t>
            </a:r>
          </a:p>
        </p:txBody>
      </p:sp>
      <p:sp>
        <p:nvSpPr>
          <p:cNvPr id="3" name="Content Placeholder 2">
            <a:extLst>
              <a:ext uri="{FF2B5EF4-FFF2-40B4-BE49-F238E27FC236}">
                <a16:creationId xmlns:a16="http://schemas.microsoft.com/office/drawing/2014/main" id="{6A1C2A83-868F-48F5-E872-3B3EEDC960A2}"/>
              </a:ext>
            </a:extLst>
          </p:cNvPr>
          <p:cNvSpPr>
            <a:spLocks noGrp="1"/>
          </p:cNvSpPr>
          <p:nvPr>
            <p:ph idx="4294967295"/>
          </p:nvPr>
        </p:nvSpPr>
        <p:spPr>
          <a:xfrm>
            <a:off x="0" y="1907921"/>
            <a:ext cx="10515600" cy="4351338"/>
          </a:xfrm>
        </p:spPr>
        <p:txBody>
          <a:bodyPr>
            <a:normAutofit lnSpcReduction="10000"/>
          </a:bodyPr>
          <a:lstStyle/>
          <a:p>
            <a:r>
              <a:rPr lang="en-US" dirty="0">
                <a:solidFill>
                  <a:schemeClr val="tx1"/>
                </a:solidFill>
              </a:rPr>
              <a:t>Impact on Customers</a:t>
            </a:r>
          </a:p>
          <a:p>
            <a:pPr lvl="1"/>
            <a:r>
              <a:rPr lang="en-US" dirty="0">
                <a:solidFill>
                  <a:schemeClr val="tx1"/>
                </a:solidFill>
              </a:rPr>
              <a:t>Systems down or inaccessible</a:t>
            </a:r>
          </a:p>
          <a:p>
            <a:pPr lvl="1"/>
            <a:r>
              <a:rPr lang="en-US" dirty="0">
                <a:solidFill>
                  <a:schemeClr val="tx1"/>
                </a:solidFill>
              </a:rPr>
              <a:t>Flights delayed or cancelled</a:t>
            </a:r>
          </a:p>
          <a:p>
            <a:pPr lvl="1"/>
            <a:r>
              <a:rPr lang="en-US" dirty="0">
                <a:solidFill>
                  <a:schemeClr val="tx1"/>
                </a:solidFill>
              </a:rPr>
              <a:t>Example: Delta Air Lines noted the disruption cost the airline $500m, including lost revenue and compensation to passengers</a:t>
            </a:r>
          </a:p>
          <a:p>
            <a:r>
              <a:rPr lang="en-US" dirty="0">
                <a:solidFill>
                  <a:schemeClr val="tx1"/>
                </a:solidFill>
              </a:rPr>
              <a:t>Impact on Crowdstrike</a:t>
            </a:r>
          </a:p>
          <a:p>
            <a:pPr lvl="1"/>
            <a:r>
              <a:rPr lang="en-US" dirty="0">
                <a:solidFill>
                  <a:schemeClr val="tx1"/>
                </a:solidFill>
              </a:rPr>
              <a:t>Stock price dropped 20% initially, and 32% overall in the 12 days after the incident</a:t>
            </a:r>
          </a:p>
          <a:p>
            <a:pPr lvl="1"/>
            <a:r>
              <a:rPr lang="en-US" dirty="0">
                <a:solidFill>
                  <a:schemeClr val="tx1"/>
                </a:solidFill>
              </a:rPr>
              <a:t>Equated to a loss of $25bb in market cap</a:t>
            </a:r>
          </a:p>
          <a:p>
            <a:pPr lvl="1"/>
            <a:r>
              <a:rPr lang="en-US" dirty="0">
                <a:solidFill>
                  <a:schemeClr val="tx1"/>
                </a:solidFill>
              </a:rPr>
              <a:t>Shareholder lawsuit</a:t>
            </a:r>
          </a:p>
          <a:p>
            <a:pPr lvl="1"/>
            <a:r>
              <a:rPr lang="en-US" dirty="0">
                <a:solidFill>
                  <a:schemeClr val="tx1"/>
                </a:solidFill>
              </a:rPr>
              <a:t>Reputation damage</a:t>
            </a:r>
          </a:p>
        </p:txBody>
      </p:sp>
    </p:spTree>
    <p:extLst>
      <p:ext uri="{BB962C8B-B14F-4D97-AF65-F5344CB8AC3E}">
        <p14:creationId xmlns:p14="http://schemas.microsoft.com/office/powerpoint/2010/main" val="246284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05E5-7340-58A2-5835-DD347BE8ED59}"/>
              </a:ext>
            </a:extLst>
          </p:cNvPr>
          <p:cNvSpPr>
            <a:spLocks noGrp="1"/>
          </p:cNvSpPr>
          <p:nvPr>
            <p:ph type="title" idx="4294967295"/>
          </p:nvPr>
        </p:nvSpPr>
        <p:spPr>
          <a:xfrm>
            <a:off x="0" y="840613"/>
            <a:ext cx="11247120" cy="1325563"/>
          </a:xfrm>
        </p:spPr>
        <p:txBody>
          <a:bodyPr>
            <a:normAutofit/>
          </a:bodyPr>
          <a:lstStyle/>
          <a:p>
            <a:r>
              <a:rPr lang="en-US" b="1" dirty="0">
                <a:solidFill>
                  <a:srgbClr val="053F5E"/>
                </a:solidFill>
                <a:latin typeface="Montserrat Thin ExtraBold" pitchFamily="2" charset="0"/>
                <a:cs typeface="Arial" panose="020B0604020202020204" pitchFamily="34" charset="0"/>
              </a:rPr>
              <a:t>Lessons Learned from the Crowdstrike Outage</a:t>
            </a:r>
          </a:p>
        </p:txBody>
      </p:sp>
      <p:sp>
        <p:nvSpPr>
          <p:cNvPr id="3" name="Content Placeholder 2">
            <a:extLst>
              <a:ext uri="{FF2B5EF4-FFF2-40B4-BE49-F238E27FC236}">
                <a16:creationId xmlns:a16="http://schemas.microsoft.com/office/drawing/2014/main" id="{143AF7DF-ACC3-2E19-686B-5074A87DFCBD}"/>
              </a:ext>
            </a:extLst>
          </p:cNvPr>
          <p:cNvSpPr>
            <a:spLocks noGrp="1"/>
          </p:cNvSpPr>
          <p:nvPr>
            <p:ph idx="4294967295"/>
          </p:nvPr>
        </p:nvSpPr>
        <p:spPr>
          <a:xfrm>
            <a:off x="0" y="2255393"/>
            <a:ext cx="10515600" cy="4351338"/>
          </a:xfrm>
        </p:spPr>
        <p:txBody>
          <a:bodyPr>
            <a:normAutofit/>
          </a:bodyPr>
          <a:lstStyle/>
          <a:p>
            <a:r>
              <a:rPr lang="en-US" dirty="0">
                <a:solidFill>
                  <a:schemeClr val="tx1"/>
                </a:solidFill>
              </a:rPr>
              <a:t>Even a seemingly minor vendor incident can have global impacts</a:t>
            </a:r>
          </a:p>
          <a:p>
            <a:r>
              <a:rPr lang="en-US" dirty="0">
                <a:solidFill>
                  <a:schemeClr val="tx1"/>
                </a:solidFill>
              </a:rPr>
              <a:t>Backup Plan for Unexpected Disruptions</a:t>
            </a:r>
          </a:p>
          <a:p>
            <a:r>
              <a:rPr lang="en-US" dirty="0">
                <a:solidFill>
                  <a:schemeClr val="tx1"/>
                </a:solidFill>
              </a:rPr>
              <a:t>(Again) Vendor redundancy and flexibility is increasing important and should be explored, where possible</a:t>
            </a:r>
          </a:p>
          <a:p>
            <a:r>
              <a:rPr lang="en-US" dirty="0">
                <a:solidFill>
                  <a:schemeClr val="tx1"/>
                </a:solidFill>
              </a:rPr>
              <a:t>Be Transparent with Stakeholders When Issues Arise</a:t>
            </a:r>
          </a:p>
        </p:txBody>
      </p:sp>
    </p:spTree>
    <p:extLst>
      <p:ext uri="{BB962C8B-B14F-4D97-AF65-F5344CB8AC3E}">
        <p14:creationId xmlns:p14="http://schemas.microsoft.com/office/powerpoint/2010/main" val="2579121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6B95-9A77-FEF9-6E15-654C83247152}"/>
              </a:ext>
            </a:extLst>
          </p:cNvPr>
          <p:cNvSpPr>
            <a:spLocks noGrp="1"/>
          </p:cNvSpPr>
          <p:nvPr>
            <p:ph type="title" idx="4294967295"/>
          </p:nvPr>
        </p:nvSpPr>
        <p:spPr>
          <a:xfrm>
            <a:off x="0" y="969264"/>
            <a:ext cx="10515600" cy="856361"/>
          </a:xfrm>
        </p:spPr>
        <p:txBody>
          <a:bodyPr>
            <a:normAutofit/>
          </a:bodyPr>
          <a:lstStyle/>
          <a:p>
            <a:r>
              <a:rPr lang="en-US" b="1" dirty="0">
                <a:solidFill>
                  <a:srgbClr val="053F5E"/>
                </a:solidFill>
                <a:latin typeface="Montserrat Thin ExtraBold" pitchFamily="2" charset="0"/>
                <a:cs typeface="Arial" panose="020B0604020202020204" pitchFamily="34" charset="0"/>
              </a:rPr>
              <a:t>What can Internal Audit do?</a:t>
            </a:r>
          </a:p>
        </p:txBody>
      </p:sp>
      <p:sp>
        <p:nvSpPr>
          <p:cNvPr id="3" name="Content Placeholder 2">
            <a:extLst>
              <a:ext uri="{FF2B5EF4-FFF2-40B4-BE49-F238E27FC236}">
                <a16:creationId xmlns:a16="http://schemas.microsoft.com/office/drawing/2014/main" id="{42C2E5D8-95E8-85DD-46DC-1DEC841A551A}"/>
              </a:ext>
            </a:extLst>
          </p:cNvPr>
          <p:cNvSpPr>
            <a:spLocks noGrp="1"/>
          </p:cNvSpPr>
          <p:nvPr>
            <p:ph idx="4294967295"/>
          </p:nvPr>
        </p:nvSpPr>
        <p:spPr>
          <a:xfrm>
            <a:off x="0" y="1825625"/>
            <a:ext cx="10515600" cy="4351338"/>
          </a:xfrm>
        </p:spPr>
        <p:txBody>
          <a:bodyPr>
            <a:normAutofit/>
          </a:bodyPr>
          <a:lstStyle/>
          <a:p>
            <a:r>
              <a:rPr lang="en-US" dirty="0">
                <a:solidFill>
                  <a:schemeClr val="tx1"/>
                </a:solidFill>
              </a:rPr>
              <a:t>Identify scenarios your organization might face</a:t>
            </a:r>
          </a:p>
          <a:p>
            <a:r>
              <a:rPr lang="en-US" dirty="0">
                <a:solidFill>
                  <a:schemeClr val="tx1"/>
                </a:solidFill>
              </a:rPr>
              <a:t>Assess likelihood, prioritize, and assess readiness</a:t>
            </a:r>
          </a:p>
          <a:p>
            <a:r>
              <a:rPr lang="en-US" dirty="0">
                <a:solidFill>
                  <a:schemeClr val="tx1"/>
                </a:solidFill>
              </a:rPr>
              <a:t>Execute </a:t>
            </a:r>
            <a:r>
              <a:rPr lang="en-US">
                <a:solidFill>
                  <a:schemeClr val="tx1"/>
                </a:solidFill>
              </a:rPr>
              <a:t>tabletop exercises</a:t>
            </a:r>
            <a:endParaRPr lang="en-US" dirty="0">
              <a:solidFill>
                <a:schemeClr val="tx1"/>
              </a:solidFill>
            </a:endParaRPr>
          </a:p>
          <a:p>
            <a:r>
              <a:rPr lang="en-US" dirty="0">
                <a:solidFill>
                  <a:schemeClr val="tx1"/>
                </a:solidFill>
              </a:rPr>
              <a:t>Understand key vendors’ processes for rolling out updates</a:t>
            </a:r>
          </a:p>
          <a:p>
            <a:r>
              <a:rPr lang="en-US" dirty="0">
                <a:solidFill>
                  <a:schemeClr val="tx1"/>
                </a:solidFill>
              </a:rPr>
              <a:t>Understand what levers your organization may be able to pull to hold the vendor accountable</a:t>
            </a:r>
          </a:p>
          <a:p>
            <a:r>
              <a:rPr lang="en-US" dirty="0">
                <a:solidFill>
                  <a:schemeClr val="tx1"/>
                </a:solidFill>
              </a:rPr>
              <a:t>In the event of an outage, understand what was learned and what the organization may be able to do to mitigate risk in the future</a:t>
            </a:r>
          </a:p>
        </p:txBody>
      </p:sp>
    </p:spTree>
    <p:extLst>
      <p:ext uri="{BB962C8B-B14F-4D97-AF65-F5344CB8AC3E}">
        <p14:creationId xmlns:p14="http://schemas.microsoft.com/office/powerpoint/2010/main" val="410010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F1AB-0CBA-881E-A90C-B02785F28EC5}"/>
              </a:ext>
            </a:extLst>
          </p:cNvPr>
          <p:cNvSpPr>
            <a:spLocks noGrp="1"/>
          </p:cNvSpPr>
          <p:nvPr>
            <p:ph type="ctrTitle" idx="4294967295"/>
          </p:nvPr>
        </p:nvSpPr>
        <p:spPr>
          <a:xfrm>
            <a:off x="1524000" y="1645222"/>
            <a:ext cx="9144000" cy="2387600"/>
          </a:xfrm>
        </p:spPr>
        <p:txBody>
          <a:bodyPr>
            <a:normAutofit/>
          </a:bodyPr>
          <a:lstStyle/>
          <a:p>
            <a:r>
              <a:rPr lang="en-US" sz="5800" b="1" dirty="0">
                <a:solidFill>
                  <a:srgbClr val="053F5E"/>
                </a:solidFill>
                <a:latin typeface="Arial Black" panose="020B0A04020102020204" pitchFamily="34" charset="0"/>
                <a:cs typeface="Arial" panose="020B0604020202020204" pitchFamily="34" charset="0"/>
              </a:rPr>
              <a:t>Arup Deep Fake Scam</a:t>
            </a:r>
          </a:p>
        </p:txBody>
      </p:sp>
      <p:sp>
        <p:nvSpPr>
          <p:cNvPr id="3" name="Subtitle 2">
            <a:extLst>
              <a:ext uri="{FF2B5EF4-FFF2-40B4-BE49-F238E27FC236}">
                <a16:creationId xmlns:a16="http://schemas.microsoft.com/office/drawing/2014/main" id="{CBDA48D7-19DB-F8D6-F342-AD9802A4D577}"/>
              </a:ext>
            </a:extLst>
          </p:cNvPr>
          <p:cNvSpPr>
            <a:spLocks noGrp="1"/>
          </p:cNvSpPr>
          <p:nvPr>
            <p:ph type="subTitle" idx="4294967295"/>
          </p:nvPr>
        </p:nvSpPr>
        <p:spPr>
          <a:xfrm>
            <a:off x="5038344" y="3844703"/>
            <a:ext cx="2115312" cy="613346"/>
          </a:xfrm>
        </p:spPr>
        <p:txBody>
          <a:bodyPr/>
          <a:lstStyle/>
          <a:p>
            <a:pPr marL="0" indent="0">
              <a:buNone/>
            </a:pPr>
            <a:r>
              <a:rPr lang="en-US" b="1" dirty="0"/>
              <a:t>July 19, 2024</a:t>
            </a:r>
          </a:p>
        </p:txBody>
      </p:sp>
    </p:spTree>
    <p:extLst>
      <p:ext uri="{BB962C8B-B14F-4D97-AF65-F5344CB8AC3E}">
        <p14:creationId xmlns:p14="http://schemas.microsoft.com/office/powerpoint/2010/main" val="2598292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152D-2963-266B-43F7-85A7D0AD3888}"/>
              </a:ext>
            </a:extLst>
          </p:cNvPr>
          <p:cNvSpPr>
            <a:spLocks noGrp="1"/>
          </p:cNvSpPr>
          <p:nvPr>
            <p:ph type="title" idx="4294967295"/>
          </p:nvPr>
        </p:nvSpPr>
        <p:spPr>
          <a:xfrm>
            <a:off x="0" y="877189"/>
            <a:ext cx="12192000" cy="1325563"/>
          </a:xfrm>
        </p:spPr>
        <p:txBody>
          <a:bodyPr>
            <a:noAutofit/>
          </a:bodyPr>
          <a:lstStyle/>
          <a:p>
            <a:r>
              <a:rPr lang="en-US" sz="5800" b="1" dirty="0">
                <a:solidFill>
                  <a:srgbClr val="053F5E"/>
                </a:solidFill>
                <a:latin typeface="Arial Black" panose="020B0A04020102020204" pitchFamily="34" charset="0"/>
                <a:cs typeface="Arial" panose="020B0604020202020204" pitchFamily="34" charset="0"/>
              </a:rPr>
              <a:t>About Arup Deep Fake Scam</a:t>
            </a:r>
          </a:p>
        </p:txBody>
      </p:sp>
      <p:sp>
        <p:nvSpPr>
          <p:cNvPr id="6" name="TextBox 5">
            <a:extLst>
              <a:ext uri="{FF2B5EF4-FFF2-40B4-BE49-F238E27FC236}">
                <a16:creationId xmlns:a16="http://schemas.microsoft.com/office/drawing/2014/main" id="{D8673D5D-38B8-47CF-91FF-E364D3F6E605}"/>
              </a:ext>
            </a:extLst>
          </p:cNvPr>
          <p:cNvSpPr txBox="1"/>
          <p:nvPr/>
        </p:nvSpPr>
        <p:spPr>
          <a:xfrm>
            <a:off x="6097398" y="5473963"/>
            <a:ext cx="6094602" cy="646331"/>
          </a:xfrm>
          <a:prstGeom prst="rect">
            <a:avLst/>
          </a:prstGeom>
          <a:noFill/>
        </p:spPr>
        <p:txBody>
          <a:bodyPr wrap="square">
            <a:spAutoFit/>
          </a:bodyPr>
          <a:lstStyle/>
          <a:p>
            <a:r>
              <a:rPr lang="en-US" dirty="0">
                <a:hlinkClick r:id="rId2"/>
              </a:rPr>
              <a:t>Artificial intelligence used in $35M deep fake scam | Finance clerk scammed (youtube.com)</a:t>
            </a:r>
            <a:endParaRPr lang="en-US" dirty="0"/>
          </a:p>
        </p:txBody>
      </p:sp>
      <p:pic>
        <p:nvPicPr>
          <p:cNvPr id="8" name="Picture 7">
            <a:extLst>
              <a:ext uri="{FF2B5EF4-FFF2-40B4-BE49-F238E27FC236}">
                <a16:creationId xmlns:a16="http://schemas.microsoft.com/office/drawing/2014/main" id="{A3D1AC70-07BF-7650-22C2-C4D7CAF58546}"/>
              </a:ext>
            </a:extLst>
          </p:cNvPr>
          <p:cNvPicPr>
            <a:picLocks noChangeAspect="1"/>
          </p:cNvPicPr>
          <p:nvPr/>
        </p:nvPicPr>
        <p:blipFill>
          <a:blip r:embed="rId3"/>
          <a:stretch>
            <a:fillRect/>
          </a:stretch>
        </p:blipFill>
        <p:spPr>
          <a:xfrm>
            <a:off x="580657" y="2000824"/>
            <a:ext cx="5338369" cy="1940240"/>
          </a:xfrm>
          <a:prstGeom prst="rect">
            <a:avLst/>
          </a:prstGeom>
        </p:spPr>
      </p:pic>
      <p:pic>
        <p:nvPicPr>
          <p:cNvPr id="10" name="Picture 9">
            <a:extLst>
              <a:ext uri="{FF2B5EF4-FFF2-40B4-BE49-F238E27FC236}">
                <a16:creationId xmlns:a16="http://schemas.microsoft.com/office/drawing/2014/main" id="{BD3E50D3-6206-DCF4-A5B1-07A0DB18AC63}"/>
              </a:ext>
            </a:extLst>
          </p:cNvPr>
          <p:cNvPicPr>
            <a:picLocks noChangeAspect="1"/>
          </p:cNvPicPr>
          <p:nvPr/>
        </p:nvPicPr>
        <p:blipFill>
          <a:blip r:embed="rId4"/>
          <a:stretch>
            <a:fillRect/>
          </a:stretch>
        </p:blipFill>
        <p:spPr>
          <a:xfrm>
            <a:off x="1160607" y="4180054"/>
            <a:ext cx="4451139" cy="1940240"/>
          </a:xfrm>
          <a:prstGeom prst="rect">
            <a:avLst/>
          </a:prstGeom>
        </p:spPr>
      </p:pic>
      <p:pic>
        <p:nvPicPr>
          <p:cNvPr id="12" name="Picture 11">
            <a:extLst>
              <a:ext uri="{FF2B5EF4-FFF2-40B4-BE49-F238E27FC236}">
                <a16:creationId xmlns:a16="http://schemas.microsoft.com/office/drawing/2014/main" id="{0CEAB87E-1A65-629B-9519-A40E0AC5FD9C}"/>
              </a:ext>
            </a:extLst>
          </p:cNvPr>
          <p:cNvPicPr>
            <a:picLocks noChangeAspect="1"/>
          </p:cNvPicPr>
          <p:nvPr/>
        </p:nvPicPr>
        <p:blipFill>
          <a:blip r:embed="rId5"/>
          <a:stretch>
            <a:fillRect/>
          </a:stretch>
        </p:blipFill>
        <p:spPr>
          <a:xfrm>
            <a:off x="6226306" y="2218902"/>
            <a:ext cx="5127494" cy="2695382"/>
          </a:xfrm>
          <a:prstGeom prst="rect">
            <a:avLst/>
          </a:prstGeom>
        </p:spPr>
      </p:pic>
    </p:spTree>
    <p:extLst>
      <p:ext uri="{BB962C8B-B14F-4D97-AF65-F5344CB8AC3E}">
        <p14:creationId xmlns:p14="http://schemas.microsoft.com/office/powerpoint/2010/main" val="634107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D60D-0CFF-591A-6EFA-11008E12B709}"/>
              </a:ext>
            </a:extLst>
          </p:cNvPr>
          <p:cNvSpPr>
            <a:spLocks noGrp="1"/>
          </p:cNvSpPr>
          <p:nvPr>
            <p:ph type="title" idx="4294967295"/>
          </p:nvPr>
        </p:nvSpPr>
        <p:spPr>
          <a:xfrm>
            <a:off x="0" y="941197"/>
            <a:ext cx="10515600"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Arup</a:t>
            </a:r>
          </a:p>
        </p:txBody>
      </p:sp>
      <p:sp>
        <p:nvSpPr>
          <p:cNvPr id="3" name="Content Placeholder 2">
            <a:extLst>
              <a:ext uri="{FF2B5EF4-FFF2-40B4-BE49-F238E27FC236}">
                <a16:creationId xmlns:a16="http://schemas.microsoft.com/office/drawing/2014/main" id="{712B0203-1395-14C5-B3EE-0489A391034C}"/>
              </a:ext>
            </a:extLst>
          </p:cNvPr>
          <p:cNvSpPr>
            <a:spLocks noGrp="1"/>
          </p:cNvSpPr>
          <p:nvPr>
            <p:ph idx="4294967295"/>
          </p:nvPr>
        </p:nvSpPr>
        <p:spPr>
          <a:xfrm>
            <a:off x="0" y="2374265"/>
            <a:ext cx="10515600" cy="4351338"/>
          </a:xfrm>
        </p:spPr>
        <p:txBody>
          <a:bodyPr>
            <a:normAutofit/>
          </a:bodyPr>
          <a:lstStyle/>
          <a:p>
            <a:r>
              <a:rPr lang="en-US" dirty="0">
                <a:solidFill>
                  <a:schemeClr val="tx1"/>
                </a:solidFill>
              </a:rPr>
              <a:t>Global collective of designers, engineers and technical experts</a:t>
            </a:r>
          </a:p>
          <a:p>
            <a:r>
              <a:rPr lang="en-US" dirty="0">
                <a:solidFill>
                  <a:schemeClr val="tx1"/>
                </a:solidFill>
              </a:rPr>
              <a:t>Privately held</a:t>
            </a:r>
          </a:p>
          <a:p>
            <a:r>
              <a:rPr lang="en-US" dirty="0">
                <a:solidFill>
                  <a:schemeClr val="tx1"/>
                </a:solidFill>
              </a:rPr>
              <a:t>$2.85bb organization</a:t>
            </a:r>
          </a:p>
        </p:txBody>
      </p:sp>
    </p:spTree>
    <p:extLst>
      <p:ext uri="{BB962C8B-B14F-4D97-AF65-F5344CB8AC3E}">
        <p14:creationId xmlns:p14="http://schemas.microsoft.com/office/powerpoint/2010/main" val="539824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B19F-4EF4-CF56-FF50-698330BFCCD6}"/>
              </a:ext>
            </a:extLst>
          </p:cNvPr>
          <p:cNvSpPr>
            <a:spLocks noGrp="1"/>
          </p:cNvSpPr>
          <p:nvPr>
            <p:ph type="title" idx="4294967295"/>
          </p:nvPr>
        </p:nvSpPr>
        <p:spPr>
          <a:xfrm>
            <a:off x="0" y="932053"/>
            <a:ext cx="10515600"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the Arup Deep Fake Scam</a:t>
            </a:r>
          </a:p>
        </p:txBody>
      </p:sp>
      <p:sp>
        <p:nvSpPr>
          <p:cNvPr id="3" name="Content Placeholder 2">
            <a:extLst>
              <a:ext uri="{FF2B5EF4-FFF2-40B4-BE49-F238E27FC236}">
                <a16:creationId xmlns:a16="http://schemas.microsoft.com/office/drawing/2014/main" id="{F0F2FE1F-5AD8-B717-2674-399DA3F5972E}"/>
              </a:ext>
            </a:extLst>
          </p:cNvPr>
          <p:cNvSpPr>
            <a:spLocks noGrp="1"/>
          </p:cNvSpPr>
          <p:nvPr>
            <p:ph idx="4294967295"/>
          </p:nvPr>
        </p:nvSpPr>
        <p:spPr>
          <a:xfrm>
            <a:off x="0" y="2392553"/>
            <a:ext cx="10515600" cy="4351338"/>
          </a:xfrm>
        </p:spPr>
        <p:txBody>
          <a:bodyPr>
            <a:normAutofit/>
          </a:bodyPr>
          <a:lstStyle/>
          <a:p>
            <a:r>
              <a:rPr lang="en-US" dirty="0">
                <a:solidFill>
                  <a:schemeClr val="tx1"/>
                </a:solidFill>
              </a:rPr>
              <a:t>Occurred in early 2024</a:t>
            </a:r>
          </a:p>
          <a:p>
            <a:r>
              <a:rPr lang="en-US" dirty="0">
                <a:solidFill>
                  <a:schemeClr val="tx1"/>
                </a:solidFill>
              </a:rPr>
              <a:t>Lost ~$25mm after scammers used AI-manipulated “deepfakes” </a:t>
            </a:r>
          </a:p>
          <a:p>
            <a:r>
              <a:rPr lang="en-US" dirty="0">
                <a:solidFill>
                  <a:schemeClr val="tx1"/>
                </a:solidFill>
              </a:rPr>
              <a:t>Video conference with the false CFO and other AI-generated employees</a:t>
            </a:r>
          </a:p>
          <a:p>
            <a:r>
              <a:rPr lang="en-US" dirty="0">
                <a:solidFill>
                  <a:schemeClr val="tx1"/>
                </a:solidFill>
              </a:rPr>
              <a:t>Scam reported to authorities – no arrests have been made</a:t>
            </a:r>
          </a:p>
          <a:p>
            <a:pPr marL="0" indent="0">
              <a:buNone/>
            </a:pPr>
            <a:endParaRPr lang="en-US" dirty="0"/>
          </a:p>
        </p:txBody>
      </p:sp>
    </p:spTree>
    <p:extLst>
      <p:ext uri="{BB962C8B-B14F-4D97-AF65-F5344CB8AC3E}">
        <p14:creationId xmlns:p14="http://schemas.microsoft.com/office/powerpoint/2010/main" val="227175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05E5-7340-58A2-5835-DD347BE8ED59}"/>
              </a:ext>
            </a:extLst>
          </p:cNvPr>
          <p:cNvSpPr>
            <a:spLocks noGrp="1"/>
          </p:cNvSpPr>
          <p:nvPr>
            <p:ph type="title" idx="4294967295"/>
          </p:nvPr>
        </p:nvSpPr>
        <p:spPr>
          <a:xfrm>
            <a:off x="0" y="904621"/>
            <a:ext cx="10515600" cy="1325563"/>
          </a:xfrm>
        </p:spPr>
        <p:txBody>
          <a:bodyPr>
            <a:normAutofit/>
          </a:bodyPr>
          <a:lstStyle/>
          <a:p>
            <a:r>
              <a:rPr lang="en-US" sz="4000" b="1" dirty="0">
                <a:solidFill>
                  <a:srgbClr val="053F5E"/>
                </a:solidFill>
                <a:latin typeface="Montserrat Thin ExtraBold" pitchFamily="2" charset="0"/>
                <a:cs typeface="Arial" panose="020B0604020202020204" pitchFamily="34" charset="0"/>
              </a:rPr>
              <a:t>Lessons Learned from the Arup Deep Fake Scam</a:t>
            </a:r>
          </a:p>
        </p:txBody>
      </p:sp>
      <p:sp>
        <p:nvSpPr>
          <p:cNvPr id="3" name="Content Placeholder 2">
            <a:extLst>
              <a:ext uri="{FF2B5EF4-FFF2-40B4-BE49-F238E27FC236}">
                <a16:creationId xmlns:a16="http://schemas.microsoft.com/office/drawing/2014/main" id="{143AF7DF-ACC3-2E19-686B-5074A87DFCBD}"/>
              </a:ext>
            </a:extLst>
          </p:cNvPr>
          <p:cNvSpPr>
            <a:spLocks noGrp="1"/>
          </p:cNvSpPr>
          <p:nvPr>
            <p:ph idx="4294967295"/>
          </p:nvPr>
        </p:nvSpPr>
        <p:spPr>
          <a:xfrm>
            <a:off x="137160" y="2301113"/>
            <a:ext cx="10515600" cy="4351338"/>
          </a:xfrm>
        </p:spPr>
        <p:txBody>
          <a:bodyPr>
            <a:normAutofit/>
          </a:bodyPr>
          <a:lstStyle/>
          <a:p>
            <a:r>
              <a:rPr lang="en-US" dirty="0">
                <a:solidFill>
                  <a:schemeClr val="tx1"/>
                </a:solidFill>
              </a:rPr>
              <a:t>Trust, but verify</a:t>
            </a:r>
          </a:p>
          <a:p>
            <a:r>
              <a:rPr lang="en-US" dirty="0">
                <a:solidFill>
                  <a:schemeClr val="tx1"/>
                </a:solidFill>
              </a:rPr>
              <a:t>Trust your instincts</a:t>
            </a:r>
          </a:p>
          <a:p>
            <a:r>
              <a:rPr lang="en-US" dirty="0">
                <a:solidFill>
                  <a:schemeClr val="tx1"/>
                </a:solidFill>
              </a:rPr>
              <a:t>No industry – even healthcare – is immune</a:t>
            </a:r>
          </a:p>
          <a:p>
            <a:r>
              <a:rPr lang="en-US" dirty="0">
                <a:solidFill>
                  <a:schemeClr val="tx1"/>
                </a:solidFill>
              </a:rPr>
              <a:t>A single point of failure, or a single point of authorization is more easily exposed</a:t>
            </a:r>
          </a:p>
        </p:txBody>
      </p:sp>
    </p:spTree>
    <p:extLst>
      <p:ext uri="{BB962C8B-B14F-4D97-AF65-F5344CB8AC3E}">
        <p14:creationId xmlns:p14="http://schemas.microsoft.com/office/powerpoint/2010/main" val="5960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6B95-9A77-FEF9-6E15-654C83247152}"/>
              </a:ext>
            </a:extLst>
          </p:cNvPr>
          <p:cNvSpPr>
            <a:spLocks noGrp="1"/>
          </p:cNvSpPr>
          <p:nvPr>
            <p:ph type="title" idx="4294967295"/>
          </p:nvPr>
        </p:nvSpPr>
        <p:spPr>
          <a:xfrm>
            <a:off x="0" y="900493"/>
            <a:ext cx="10515600" cy="1009651"/>
          </a:xfrm>
        </p:spPr>
        <p:txBody>
          <a:bodyPr>
            <a:normAutofit/>
          </a:bodyPr>
          <a:lstStyle/>
          <a:p>
            <a:r>
              <a:rPr lang="en-US" b="1" dirty="0">
                <a:solidFill>
                  <a:srgbClr val="053F5E"/>
                </a:solidFill>
                <a:latin typeface="Montserrat Thin ExtraBold" pitchFamily="2" charset="0"/>
                <a:cs typeface="Arial" panose="020B0604020202020204" pitchFamily="34" charset="0"/>
              </a:rPr>
              <a:t>What can Internal Audit do?</a:t>
            </a:r>
          </a:p>
        </p:txBody>
      </p:sp>
      <p:sp>
        <p:nvSpPr>
          <p:cNvPr id="3" name="Content Placeholder 2">
            <a:extLst>
              <a:ext uri="{FF2B5EF4-FFF2-40B4-BE49-F238E27FC236}">
                <a16:creationId xmlns:a16="http://schemas.microsoft.com/office/drawing/2014/main" id="{42C2E5D8-95E8-85DD-46DC-1DEC841A551A}"/>
              </a:ext>
            </a:extLst>
          </p:cNvPr>
          <p:cNvSpPr>
            <a:spLocks noGrp="1"/>
          </p:cNvSpPr>
          <p:nvPr>
            <p:ph idx="4294967295"/>
          </p:nvPr>
        </p:nvSpPr>
        <p:spPr>
          <a:xfrm>
            <a:off x="0" y="1825625"/>
            <a:ext cx="10515600" cy="4351338"/>
          </a:xfrm>
        </p:spPr>
        <p:txBody>
          <a:bodyPr>
            <a:normAutofit lnSpcReduction="10000"/>
          </a:bodyPr>
          <a:lstStyle/>
          <a:p>
            <a:r>
              <a:rPr lang="en-US" dirty="0">
                <a:solidFill>
                  <a:schemeClr val="tx1"/>
                </a:solidFill>
              </a:rPr>
              <a:t>Revisit your internal fraud controls</a:t>
            </a:r>
          </a:p>
          <a:p>
            <a:r>
              <a:rPr lang="en-US" dirty="0">
                <a:solidFill>
                  <a:schemeClr val="tx1"/>
                </a:solidFill>
              </a:rPr>
              <a:t>Revisit your financial controls</a:t>
            </a:r>
          </a:p>
          <a:p>
            <a:r>
              <a:rPr lang="en-US" dirty="0">
                <a:solidFill>
                  <a:schemeClr val="tx1"/>
                </a:solidFill>
              </a:rPr>
              <a:t>Build awareness related to deep fake scenarios (similar to what has been done with phishing) – requesting money, passwords, access to PHI</a:t>
            </a:r>
          </a:p>
          <a:p>
            <a:r>
              <a:rPr lang="en-US" dirty="0">
                <a:solidFill>
                  <a:schemeClr val="tx1"/>
                </a:solidFill>
              </a:rPr>
              <a:t>Build awareness on how to spot a deep fake:</a:t>
            </a:r>
          </a:p>
          <a:p>
            <a:pPr lvl="1"/>
            <a:r>
              <a:rPr lang="en-US" dirty="0">
                <a:solidFill>
                  <a:schemeClr val="tx1"/>
                </a:solidFill>
              </a:rPr>
              <a:t>Choppy sentences.</a:t>
            </a:r>
          </a:p>
          <a:p>
            <a:pPr lvl="1"/>
            <a:r>
              <a:rPr lang="en-US" dirty="0">
                <a:solidFill>
                  <a:schemeClr val="tx1"/>
                </a:solidFill>
              </a:rPr>
              <a:t>Varying tone inflection in speech.</a:t>
            </a:r>
          </a:p>
          <a:p>
            <a:pPr lvl="1"/>
            <a:r>
              <a:rPr lang="en-US" dirty="0">
                <a:solidFill>
                  <a:schemeClr val="tx1"/>
                </a:solidFill>
              </a:rPr>
              <a:t>Phrasing: Would the speaker say it that way?</a:t>
            </a:r>
          </a:p>
          <a:p>
            <a:pPr lvl="1"/>
            <a:r>
              <a:rPr lang="en-US" dirty="0">
                <a:solidFill>
                  <a:schemeClr val="tx1"/>
                </a:solidFill>
              </a:rPr>
              <a:t>Contextual clues: Are background sounds consistent with the speaker’s presumed location?</a:t>
            </a:r>
          </a:p>
        </p:txBody>
      </p:sp>
    </p:spTree>
    <p:extLst>
      <p:ext uri="{BB962C8B-B14F-4D97-AF65-F5344CB8AC3E}">
        <p14:creationId xmlns:p14="http://schemas.microsoft.com/office/powerpoint/2010/main" val="81019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7845B-9ABF-0751-7D6D-77365D37B5B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F4ED86-6324-3B24-EE4F-EE3DD1918C57}"/>
              </a:ext>
            </a:extLst>
          </p:cNvPr>
          <p:cNvSpPr txBox="1">
            <a:spLocks/>
          </p:cNvSpPr>
          <p:nvPr/>
        </p:nvSpPr>
        <p:spPr>
          <a:xfrm>
            <a:off x="0" y="6921"/>
            <a:ext cx="12192000" cy="1006475"/>
          </a:xfrm>
          <a:prstGeom prst="rect">
            <a:avLst/>
          </a:prstGeom>
          <a:solidFill>
            <a:srgbClr val="01116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AE8999C-917D-E741-E317-F66BD1C228F4}"/>
              </a:ext>
            </a:extLst>
          </p:cNvPr>
          <p:cNvSpPr>
            <a:spLocks noGrp="1"/>
          </p:cNvSpPr>
          <p:nvPr>
            <p:ph type="title" idx="4294967295"/>
          </p:nvPr>
        </p:nvSpPr>
        <p:spPr>
          <a:xfrm>
            <a:off x="587372" y="0"/>
            <a:ext cx="9251572" cy="1006475"/>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Course Objectives</a:t>
            </a:r>
          </a:p>
        </p:txBody>
      </p:sp>
      <p:pic>
        <p:nvPicPr>
          <p:cNvPr id="6" name="Picture 5">
            <a:extLst>
              <a:ext uri="{FF2B5EF4-FFF2-40B4-BE49-F238E27FC236}">
                <a16:creationId xmlns:a16="http://schemas.microsoft.com/office/drawing/2014/main" id="{877FEBF4-9A68-68BE-1703-BF73B148CD30}"/>
              </a:ext>
            </a:extLst>
          </p:cNvPr>
          <p:cNvPicPr>
            <a:picLocks noChangeAspect="1"/>
          </p:cNvPicPr>
          <p:nvPr/>
        </p:nvPicPr>
        <p:blipFill>
          <a:blip r:embed="rId2"/>
          <a:stretch>
            <a:fillRect/>
          </a:stretch>
        </p:blipFill>
        <p:spPr>
          <a:xfrm>
            <a:off x="8829675" y="89950"/>
            <a:ext cx="3362325" cy="819150"/>
          </a:xfrm>
          <a:prstGeom prst="rect">
            <a:avLst/>
          </a:prstGeom>
        </p:spPr>
      </p:pic>
      <p:grpSp>
        <p:nvGrpSpPr>
          <p:cNvPr id="15" name="Group 14">
            <a:extLst>
              <a:ext uri="{FF2B5EF4-FFF2-40B4-BE49-F238E27FC236}">
                <a16:creationId xmlns:a16="http://schemas.microsoft.com/office/drawing/2014/main" id="{C753B54C-EE78-3C14-D6C3-4360CDA3AAAA}"/>
              </a:ext>
            </a:extLst>
          </p:cNvPr>
          <p:cNvGrpSpPr/>
          <p:nvPr/>
        </p:nvGrpSpPr>
        <p:grpSpPr>
          <a:xfrm>
            <a:off x="587372" y="1460548"/>
            <a:ext cx="11014075" cy="1229973"/>
            <a:chOff x="587374" y="2321335"/>
            <a:chExt cx="11014075" cy="1229973"/>
          </a:xfrm>
        </p:grpSpPr>
        <p:sp>
          <p:nvSpPr>
            <p:cNvPr id="16" name="Rectangle 15">
              <a:extLst>
                <a:ext uri="{FF2B5EF4-FFF2-40B4-BE49-F238E27FC236}">
                  <a16:creationId xmlns:a16="http://schemas.microsoft.com/office/drawing/2014/main" id="{FFE46BBE-B53C-CDD4-A0F5-007FD90BC0AF}"/>
                </a:ext>
              </a:extLst>
            </p:cNvPr>
            <p:cNvSpPr/>
            <p:nvPr/>
          </p:nvSpPr>
          <p:spPr>
            <a:xfrm flipH="1">
              <a:off x="587374" y="2321335"/>
              <a:ext cx="11014075" cy="1193346"/>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Arial"/>
              </a:endParaRPr>
            </a:p>
          </p:txBody>
        </p:sp>
        <p:sp>
          <p:nvSpPr>
            <p:cNvPr id="17" name="Freeform: Shape 16">
              <a:extLst>
                <a:ext uri="{FF2B5EF4-FFF2-40B4-BE49-F238E27FC236}">
                  <a16:creationId xmlns:a16="http://schemas.microsoft.com/office/drawing/2014/main" id="{F2D6AE0E-5C12-E315-3151-CF3031FA689C}"/>
                </a:ext>
              </a:extLst>
            </p:cNvPr>
            <p:cNvSpPr/>
            <p:nvPr/>
          </p:nvSpPr>
          <p:spPr>
            <a:xfrm>
              <a:off x="1377490" y="2438541"/>
              <a:ext cx="10123815" cy="1112767"/>
            </a:xfrm>
            <a:custGeom>
              <a:avLst/>
              <a:gdLst>
                <a:gd name="connsiteX0" fmla="*/ 447675 w 7291198"/>
                <a:gd name="connsiteY0" fmla="*/ 0 h 757168"/>
                <a:gd name="connsiteX1" fmla="*/ 904876 w 7291198"/>
                <a:gd name="connsiteY1" fmla="*/ 0 h 757168"/>
                <a:gd name="connsiteX2" fmla="*/ 1114426 w 7291198"/>
                <a:gd name="connsiteY2" fmla="*/ 0 h 757168"/>
                <a:gd name="connsiteX3" fmla="*/ 7291198 w 7291198"/>
                <a:gd name="connsiteY3" fmla="*/ 0 h 757168"/>
                <a:gd name="connsiteX4" fmla="*/ 7291198 w 7291198"/>
                <a:gd name="connsiteY4" fmla="*/ 757168 h 757168"/>
                <a:gd name="connsiteX5" fmla="*/ 1114426 w 7291198"/>
                <a:gd name="connsiteY5" fmla="*/ 757168 h 757168"/>
                <a:gd name="connsiteX6" fmla="*/ 904876 w 7291198"/>
                <a:gd name="connsiteY6" fmla="*/ 757168 h 757168"/>
                <a:gd name="connsiteX7" fmla="*/ 0 w 7291198"/>
                <a:gd name="connsiteY7" fmla="*/ 757168 h 757168"/>
                <a:gd name="connsiteX0" fmla="*/ 447675 w 7291198"/>
                <a:gd name="connsiteY0" fmla="*/ 0 h 757168"/>
                <a:gd name="connsiteX1" fmla="*/ 1114426 w 7291198"/>
                <a:gd name="connsiteY1" fmla="*/ 0 h 757168"/>
                <a:gd name="connsiteX2" fmla="*/ 7291198 w 7291198"/>
                <a:gd name="connsiteY2" fmla="*/ 0 h 757168"/>
                <a:gd name="connsiteX3" fmla="*/ 7291198 w 7291198"/>
                <a:gd name="connsiteY3" fmla="*/ 757168 h 757168"/>
                <a:gd name="connsiteX4" fmla="*/ 1114426 w 7291198"/>
                <a:gd name="connsiteY4" fmla="*/ 757168 h 757168"/>
                <a:gd name="connsiteX5" fmla="*/ 904876 w 7291198"/>
                <a:gd name="connsiteY5" fmla="*/ 757168 h 757168"/>
                <a:gd name="connsiteX6" fmla="*/ 0 w 7291198"/>
                <a:gd name="connsiteY6" fmla="*/ 757168 h 757168"/>
                <a:gd name="connsiteX7" fmla="*/ 447675 w 7291198"/>
                <a:gd name="connsiteY7" fmla="*/ 0 h 757168"/>
                <a:gd name="connsiteX0" fmla="*/ 447675 w 7291198"/>
                <a:gd name="connsiteY0" fmla="*/ 0 h 757168"/>
                <a:gd name="connsiteX1" fmla="*/ 7291198 w 7291198"/>
                <a:gd name="connsiteY1" fmla="*/ 0 h 757168"/>
                <a:gd name="connsiteX2" fmla="*/ 7291198 w 7291198"/>
                <a:gd name="connsiteY2" fmla="*/ 757168 h 757168"/>
                <a:gd name="connsiteX3" fmla="*/ 1114426 w 7291198"/>
                <a:gd name="connsiteY3" fmla="*/ 757168 h 757168"/>
                <a:gd name="connsiteX4" fmla="*/ 904876 w 7291198"/>
                <a:gd name="connsiteY4" fmla="*/ 757168 h 757168"/>
                <a:gd name="connsiteX5" fmla="*/ 0 w 7291198"/>
                <a:gd name="connsiteY5" fmla="*/ 757168 h 757168"/>
                <a:gd name="connsiteX6" fmla="*/ 447675 w 7291198"/>
                <a:gd name="connsiteY6" fmla="*/ 0 h 757168"/>
                <a:gd name="connsiteX0" fmla="*/ 447675 w 7291198"/>
                <a:gd name="connsiteY0" fmla="*/ 0 h 757168"/>
                <a:gd name="connsiteX1" fmla="*/ 7291198 w 7291198"/>
                <a:gd name="connsiteY1" fmla="*/ 0 h 757168"/>
                <a:gd name="connsiteX2" fmla="*/ 7291198 w 7291198"/>
                <a:gd name="connsiteY2" fmla="*/ 757168 h 757168"/>
                <a:gd name="connsiteX3" fmla="*/ 1114426 w 7291198"/>
                <a:gd name="connsiteY3" fmla="*/ 757168 h 757168"/>
                <a:gd name="connsiteX4" fmla="*/ 0 w 7291198"/>
                <a:gd name="connsiteY4" fmla="*/ 757168 h 757168"/>
                <a:gd name="connsiteX5" fmla="*/ 447675 w 7291198"/>
                <a:gd name="connsiteY5" fmla="*/ 0 h 757168"/>
                <a:gd name="connsiteX0" fmla="*/ 447675 w 7291198"/>
                <a:gd name="connsiteY0" fmla="*/ 0 h 757168"/>
                <a:gd name="connsiteX1" fmla="*/ 7291198 w 7291198"/>
                <a:gd name="connsiteY1" fmla="*/ 0 h 757168"/>
                <a:gd name="connsiteX2" fmla="*/ 7291198 w 7291198"/>
                <a:gd name="connsiteY2" fmla="*/ 757168 h 757168"/>
                <a:gd name="connsiteX3" fmla="*/ 0 w 7291198"/>
                <a:gd name="connsiteY3" fmla="*/ 757168 h 757168"/>
                <a:gd name="connsiteX4" fmla="*/ 447675 w 7291198"/>
                <a:gd name="connsiteY4" fmla="*/ 0 h 75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1198" h="757168">
                  <a:moveTo>
                    <a:pt x="447675" y="0"/>
                  </a:moveTo>
                  <a:lnTo>
                    <a:pt x="7291198" y="0"/>
                  </a:lnTo>
                  <a:lnTo>
                    <a:pt x="7291198" y="757168"/>
                  </a:lnTo>
                  <a:lnTo>
                    <a:pt x="0" y="757168"/>
                  </a:lnTo>
                  <a:lnTo>
                    <a:pt x="447675"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defTabSz="457189"/>
              <a:r>
                <a:rPr lang="en-US" sz="1200" b="1" dirty="0">
                  <a:solidFill>
                    <a:srgbClr val="00ACC4"/>
                  </a:solidFill>
                  <a:latin typeface="Arial"/>
                </a:rPr>
                <a:t>  </a:t>
              </a:r>
              <a:endParaRPr lang="en-US" sz="1200" b="1" dirty="0">
                <a:solidFill>
                  <a:schemeClr val="tx2"/>
                </a:solidFill>
                <a:latin typeface="Arial"/>
              </a:endParaRPr>
            </a:p>
            <a:p>
              <a:r>
                <a:rPr lang="en-US" sz="1800" b="1" dirty="0">
                  <a:solidFill>
                    <a:srgbClr val="33221D"/>
                  </a:solidFill>
                  <a:latin typeface="Arial" panose="020B0604020202020204" pitchFamily="34" charset="0"/>
                  <a:cs typeface="Arial" panose="020B0604020202020204" pitchFamily="34" charset="0"/>
                </a:rPr>
                <a:t>Build awareness for real-life IT risk events</a:t>
              </a:r>
            </a:p>
            <a:p>
              <a:endParaRPr lang="en-US" sz="1800" b="1" dirty="0">
                <a:solidFill>
                  <a:srgbClr val="33221D"/>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06B39319-24C9-4FBF-3088-7B75798FD5B6}"/>
              </a:ext>
            </a:extLst>
          </p:cNvPr>
          <p:cNvGrpSpPr/>
          <p:nvPr/>
        </p:nvGrpSpPr>
        <p:grpSpPr>
          <a:xfrm>
            <a:off x="587376" y="2937260"/>
            <a:ext cx="11014071" cy="1225912"/>
            <a:chOff x="587378" y="3716002"/>
            <a:chExt cx="11014071" cy="1225912"/>
          </a:xfrm>
        </p:grpSpPr>
        <p:sp>
          <p:nvSpPr>
            <p:cNvPr id="20" name="Rectangle 19">
              <a:extLst>
                <a:ext uri="{FF2B5EF4-FFF2-40B4-BE49-F238E27FC236}">
                  <a16:creationId xmlns:a16="http://schemas.microsoft.com/office/drawing/2014/main" id="{230552D7-2619-B473-2F7C-A2005CC19506}"/>
                </a:ext>
              </a:extLst>
            </p:cNvPr>
            <p:cNvSpPr/>
            <p:nvPr/>
          </p:nvSpPr>
          <p:spPr>
            <a:xfrm flipH="1">
              <a:off x="587378" y="3716002"/>
              <a:ext cx="11014071" cy="119334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Arial"/>
              </a:endParaRPr>
            </a:p>
          </p:txBody>
        </p:sp>
        <p:sp>
          <p:nvSpPr>
            <p:cNvPr id="21" name="Freeform: Shape 20">
              <a:extLst>
                <a:ext uri="{FF2B5EF4-FFF2-40B4-BE49-F238E27FC236}">
                  <a16:creationId xmlns:a16="http://schemas.microsoft.com/office/drawing/2014/main" id="{2417AB4F-ED89-7645-6C13-8CAC27F8F79C}"/>
                </a:ext>
              </a:extLst>
            </p:cNvPr>
            <p:cNvSpPr/>
            <p:nvPr/>
          </p:nvSpPr>
          <p:spPr>
            <a:xfrm>
              <a:off x="1377490" y="3833208"/>
              <a:ext cx="10123815" cy="1108706"/>
            </a:xfrm>
            <a:custGeom>
              <a:avLst/>
              <a:gdLst>
                <a:gd name="connsiteX0" fmla="*/ 447675 w 7291198"/>
                <a:gd name="connsiteY0" fmla="*/ 0 h 757168"/>
                <a:gd name="connsiteX1" fmla="*/ 904876 w 7291198"/>
                <a:gd name="connsiteY1" fmla="*/ 0 h 757168"/>
                <a:gd name="connsiteX2" fmla="*/ 1114426 w 7291198"/>
                <a:gd name="connsiteY2" fmla="*/ 0 h 757168"/>
                <a:gd name="connsiteX3" fmla="*/ 7291198 w 7291198"/>
                <a:gd name="connsiteY3" fmla="*/ 0 h 757168"/>
                <a:gd name="connsiteX4" fmla="*/ 7291198 w 7291198"/>
                <a:gd name="connsiteY4" fmla="*/ 757168 h 757168"/>
                <a:gd name="connsiteX5" fmla="*/ 1114426 w 7291198"/>
                <a:gd name="connsiteY5" fmla="*/ 757168 h 757168"/>
                <a:gd name="connsiteX6" fmla="*/ 904876 w 7291198"/>
                <a:gd name="connsiteY6" fmla="*/ 757168 h 757168"/>
                <a:gd name="connsiteX7" fmla="*/ 0 w 7291198"/>
                <a:gd name="connsiteY7" fmla="*/ 757168 h 757168"/>
                <a:gd name="connsiteX0" fmla="*/ 447675 w 7291198"/>
                <a:gd name="connsiteY0" fmla="*/ 0 h 757168"/>
                <a:gd name="connsiteX1" fmla="*/ 1114426 w 7291198"/>
                <a:gd name="connsiteY1" fmla="*/ 0 h 757168"/>
                <a:gd name="connsiteX2" fmla="*/ 7291198 w 7291198"/>
                <a:gd name="connsiteY2" fmla="*/ 0 h 757168"/>
                <a:gd name="connsiteX3" fmla="*/ 7291198 w 7291198"/>
                <a:gd name="connsiteY3" fmla="*/ 757168 h 757168"/>
                <a:gd name="connsiteX4" fmla="*/ 1114426 w 7291198"/>
                <a:gd name="connsiteY4" fmla="*/ 757168 h 757168"/>
                <a:gd name="connsiteX5" fmla="*/ 904876 w 7291198"/>
                <a:gd name="connsiteY5" fmla="*/ 757168 h 757168"/>
                <a:gd name="connsiteX6" fmla="*/ 0 w 7291198"/>
                <a:gd name="connsiteY6" fmla="*/ 757168 h 757168"/>
                <a:gd name="connsiteX7" fmla="*/ 447675 w 7291198"/>
                <a:gd name="connsiteY7" fmla="*/ 0 h 757168"/>
                <a:gd name="connsiteX0" fmla="*/ 447675 w 7291198"/>
                <a:gd name="connsiteY0" fmla="*/ 0 h 757168"/>
                <a:gd name="connsiteX1" fmla="*/ 7291198 w 7291198"/>
                <a:gd name="connsiteY1" fmla="*/ 0 h 757168"/>
                <a:gd name="connsiteX2" fmla="*/ 7291198 w 7291198"/>
                <a:gd name="connsiteY2" fmla="*/ 757168 h 757168"/>
                <a:gd name="connsiteX3" fmla="*/ 1114426 w 7291198"/>
                <a:gd name="connsiteY3" fmla="*/ 757168 h 757168"/>
                <a:gd name="connsiteX4" fmla="*/ 904876 w 7291198"/>
                <a:gd name="connsiteY4" fmla="*/ 757168 h 757168"/>
                <a:gd name="connsiteX5" fmla="*/ 0 w 7291198"/>
                <a:gd name="connsiteY5" fmla="*/ 757168 h 757168"/>
                <a:gd name="connsiteX6" fmla="*/ 447675 w 7291198"/>
                <a:gd name="connsiteY6" fmla="*/ 0 h 757168"/>
                <a:gd name="connsiteX0" fmla="*/ 447675 w 7291198"/>
                <a:gd name="connsiteY0" fmla="*/ 0 h 757168"/>
                <a:gd name="connsiteX1" fmla="*/ 7291198 w 7291198"/>
                <a:gd name="connsiteY1" fmla="*/ 0 h 757168"/>
                <a:gd name="connsiteX2" fmla="*/ 7291198 w 7291198"/>
                <a:gd name="connsiteY2" fmla="*/ 757168 h 757168"/>
                <a:gd name="connsiteX3" fmla="*/ 1114426 w 7291198"/>
                <a:gd name="connsiteY3" fmla="*/ 757168 h 757168"/>
                <a:gd name="connsiteX4" fmla="*/ 0 w 7291198"/>
                <a:gd name="connsiteY4" fmla="*/ 757168 h 757168"/>
                <a:gd name="connsiteX5" fmla="*/ 447675 w 7291198"/>
                <a:gd name="connsiteY5" fmla="*/ 0 h 757168"/>
                <a:gd name="connsiteX0" fmla="*/ 447675 w 7291198"/>
                <a:gd name="connsiteY0" fmla="*/ 0 h 757168"/>
                <a:gd name="connsiteX1" fmla="*/ 7291198 w 7291198"/>
                <a:gd name="connsiteY1" fmla="*/ 0 h 757168"/>
                <a:gd name="connsiteX2" fmla="*/ 7291198 w 7291198"/>
                <a:gd name="connsiteY2" fmla="*/ 757168 h 757168"/>
                <a:gd name="connsiteX3" fmla="*/ 0 w 7291198"/>
                <a:gd name="connsiteY3" fmla="*/ 757168 h 757168"/>
                <a:gd name="connsiteX4" fmla="*/ 447675 w 7291198"/>
                <a:gd name="connsiteY4" fmla="*/ 0 h 75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1198" h="757168">
                  <a:moveTo>
                    <a:pt x="447675" y="0"/>
                  </a:moveTo>
                  <a:lnTo>
                    <a:pt x="7291198" y="0"/>
                  </a:lnTo>
                  <a:lnTo>
                    <a:pt x="7291198" y="757168"/>
                  </a:lnTo>
                  <a:lnTo>
                    <a:pt x="0" y="757168"/>
                  </a:lnTo>
                  <a:lnTo>
                    <a:pt x="447675"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r>
                <a:rPr lang="en-US" sz="1800" b="1" dirty="0">
                  <a:solidFill>
                    <a:srgbClr val="33221D"/>
                  </a:solidFill>
                  <a:latin typeface="Arial" panose="020B0604020202020204" pitchFamily="34" charset="0"/>
                  <a:cs typeface="Arial" panose="020B0604020202020204" pitchFamily="34" charset="0"/>
                </a:rPr>
                <a:t>Understand how to identify and assess IT risk in your organization</a:t>
              </a:r>
            </a:p>
          </p:txBody>
        </p:sp>
      </p:grpSp>
      <p:grpSp>
        <p:nvGrpSpPr>
          <p:cNvPr id="23" name="Group 22">
            <a:extLst>
              <a:ext uri="{FF2B5EF4-FFF2-40B4-BE49-F238E27FC236}">
                <a16:creationId xmlns:a16="http://schemas.microsoft.com/office/drawing/2014/main" id="{5E28FEF1-0EAB-4F3F-C93A-349DFC567C5B}"/>
              </a:ext>
            </a:extLst>
          </p:cNvPr>
          <p:cNvGrpSpPr/>
          <p:nvPr/>
        </p:nvGrpSpPr>
        <p:grpSpPr>
          <a:xfrm>
            <a:off x="587373" y="4428493"/>
            <a:ext cx="11014072" cy="1225912"/>
            <a:chOff x="587375" y="5041449"/>
            <a:chExt cx="11014072" cy="1225912"/>
          </a:xfrm>
        </p:grpSpPr>
        <p:sp>
          <p:nvSpPr>
            <p:cNvPr id="24" name="Rectangle 23">
              <a:extLst>
                <a:ext uri="{FF2B5EF4-FFF2-40B4-BE49-F238E27FC236}">
                  <a16:creationId xmlns:a16="http://schemas.microsoft.com/office/drawing/2014/main" id="{D6AD1082-2F53-84E9-B465-6AB670C903FE}"/>
                </a:ext>
              </a:extLst>
            </p:cNvPr>
            <p:cNvSpPr/>
            <p:nvPr/>
          </p:nvSpPr>
          <p:spPr>
            <a:xfrm flipH="1">
              <a:off x="587375" y="5041449"/>
              <a:ext cx="11014072" cy="1193346"/>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Arial"/>
              </a:endParaRPr>
            </a:p>
          </p:txBody>
        </p:sp>
        <p:sp>
          <p:nvSpPr>
            <p:cNvPr id="25" name="Freeform: Shape 24">
              <a:extLst>
                <a:ext uri="{FF2B5EF4-FFF2-40B4-BE49-F238E27FC236}">
                  <a16:creationId xmlns:a16="http://schemas.microsoft.com/office/drawing/2014/main" id="{6485B909-E524-EC53-E06A-D648C4D468BF}"/>
                </a:ext>
              </a:extLst>
            </p:cNvPr>
            <p:cNvSpPr/>
            <p:nvPr/>
          </p:nvSpPr>
          <p:spPr>
            <a:xfrm>
              <a:off x="1377490" y="5158655"/>
              <a:ext cx="10123815" cy="1108706"/>
            </a:xfrm>
            <a:custGeom>
              <a:avLst/>
              <a:gdLst>
                <a:gd name="connsiteX0" fmla="*/ 447675 w 7291198"/>
                <a:gd name="connsiteY0" fmla="*/ 0 h 757168"/>
                <a:gd name="connsiteX1" fmla="*/ 904876 w 7291198"/>
                <a:gd name="connsiteY1" fmla="*/ 0 h 757168"/>
                <a:gd name="connsiteX2" fmla="*/ 1114426 w 7291198"/>
                <a:gd name="connsiteY2" fmla="*/ 0 h 757168"/>
                <a:gd name="connsiteX3" fmla="*/ 7291198 w 7291198"/>
                <a:gd name="connsiteY3" fmla="*/ 0 h 757168"/>
                <a:gd name="connsiteX4" fmla="*/ 7291198 w 7291198"/>
                <a:gd name="connsiteY4" fmla="*/ 757168 h 757168"/>
                <a:gd name="connsiteX5" fmla="*/ 1114426 w 7291198"/>
                <a:gd name="connsiteY5" fmla="*/ 757168 h 757168"/>
                <a:gd name="connsiteX6" fmla="*/ 904876 w 7291198"/>
                <a:gd name="connsiteY6" fmla="*/ 757168 h 757168"/>
                <a:gd name="connsiteX7" fmla="*/ 0 w 7291198"/>
                <a:gd name="connsiteY7" fmla="*/ 757168 h 757168"/>
                <a:gd name="connsiteX0" fmla="*/ 447675 w 7291198"/>
                <a:gd name="connsiteY0" fmla="*/ 0 h 757168"/>
                <a:gd name="connsiteX1" fmla="*/ 1114426 w 7291198"/>
                <a:gd name="connsiteY1" fmla="*/ 0 h 757168"/>
                <a:gd name="connsiteX2" fmla="*/ 7291198 w 7291198"/>
                <a:gd name="connsiteY2" fmla="*/ 0 h 757168"/>
                <a:gd name="connsiteX3" fmla="*/ 7291198 w 7291198"/>
                <a:gd name="connsiteY3" fmla="*/ 757168 h 757168"/>
                <a:gd name="connsiteX4" fmla="*/ 1114426 w 7291198"/>
                <a:gd name="connsiteY4" fmla="*/ 757168 h 757168"/>
                <a:gd name="connsiteX5" fmla="*/ 904876 w 7291198"/>
                <a:gd name="connsiteY5" fmla="*/ 757168 h 757168"/>
                <a:gd name="connsiteX6" fmla="*/ 0 w 7291198"/>
                <a:gd name="connsiteY6" fmla="*/ 757168 h 757168"/>
                <a:gd name="connsiteX7" fmla="*/ 447675 w 7291198"/>
                <a:gd name="connsiteY7" fmla="*/ 0 h 757168"/>
                <a:gd name="connsiteX0" fmla="*/ 447675 w 7291198"/>
                <a:gd name="connsiteY0" fmla="*/ 0 h 757168"/>
                <a:gd name="connsiteX1" fmla="*/ 7291198 w 7291198"/>
                <a:gd name="connsiteY1" fmla="*/ 0 h 757168"/>
                <a:gd name="connsiteX2" fmla="*/ 7291198 w 7291198"/>
                <a:gd name="connsiteY2" fmla="*/ 757168 h 757168"/>
                <a:gd name="connsiteX3" fmla="*/ 1114426 w 7291198"/>
                <a:gd name="connsiteY3" fmla="*/ 757168 h 757168"/>
                <a:gd name="connsiteX4" fmla="*/ 904876 w 7291198"/>
                <a:gd name="connsiteY4" fmla="*/ 757168 h 757168"/>
                <a:gd name="connsiteX5" fmla="*/ 0 w 7291198"/>
                <a:gd name="connsiteY5" fmla="*/ 757168 h 757168"/>
                <a:gd name="connsiteX6" fmla="*/ 447675 w 7291198"/>
                <a:gd name="connsiteY6" fmla="*/ 0 h 757168"/>
                <a:gd name="connsiteX0" fmla="*/ 447675 w 7291198"/>
                <a:gd name="connsiteY0" fmla="*/ 0 h 757168"/>
                <a:gd name="connsiteX1" fmla="*/ 7291198 w 7291198"/>
                <a:gd name="connsiteY1" fmla="*/ 0 h 757168"/>
                <a:gd name="connsiteX2" fmla="*/ 7291198 w 7291198"/>
                <a:gd name="connsiteY2" fmla="*/ 757168 h 757168"/>
                <a:gd name="connsiteX3" fmla="*/ 1114426 w 7291198"/>
                <a:gd name="connsiteY3" fmla="*/ 757168 h 757168"/>
                <a:gd name="connsiteX4" fmla="*/ 0 w 7291198"/>
                <a:gd name="connsiteY4" fmla="*/ 757168 h 757168"/>
                <a:gd name="connsiteX5" fmla="*/ 447675 w 7291198"/>
                <a:gd name="connsiteY5" fmla="*/ 0 h 757168"/>
                <a:gd name="connsiteX0" fmla="*/ 447675 w 7291198"/>
                <a:gd name="connsiteY0" fmla="*/ 0 h 757168"/>
                <a:gd name="connsiteX1" fmla="*/ 7291198 w 7291198"/>
                <a:gd name="connsiteY1" fmla="*/ 0 h 757168"/>
                <a:gd name="connsiteX2" fmla="*/ 7291198 w 7291198"/>
                <a:gd name="connsiteY2" fmla="*/ 757168 h 757168"/>
                <a:gd name="connsiteX3" fmla="*/ 0 w 7291198"/>
                <a:gd name="connsiteY3" fmla="*/ 757168 h 757168"/>
                <a:gd name="connsiteX4" fmla="*/ 447675 w 7291198"/>
                <a:gd name="connsiteY4" fmla="*/ 0 h 75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1198" h="757168">
                  <a:moveTo>
                    <a:pt x="447675" y="0"/>
                  </a:moveTo>
                  <a:lnTo>
                    <a:pt x="7291198" y="0"/>
                  </a:lnTo>
                  <a:lnTo>
                    <a:pt x="7291198" y="757168"/>
                  </a:lnTo>
                  <a:lnTo>
                    <a:pt x="0" y="757168"/>
                  </a:lnTo>
                  <a:lnTo>
                    <a:pt x="447675"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defTabSz="457189"/>
              <a:r>
                <a:rPr lang="en-US" sz="1200" b="1" dirty="0">
                  <a:solidFill>
                    <a:schemeClr val="tx2"/>
                  </a:solidFill>
                  <a:latin typeface="Arial"/>
                </a:rPr>
                <a:t>  </a:t>
              </a:r>
            </a:p>
            <a:p>
              <a:r>
                <a:rPr lang="en-US" sz="1800" b="1" dirty="0">
                  <a:solidFill>
                    <a:srgbClr val="33221D"/>
                  </a:solidFill>
                  <a:latin typeface="Arial" panose="020B0604020202020204" pitchFamily="34" charset="0"/>
                  <a:cs typeface="Arial" panose="020B0604020202020204" pitchFamily="34" charset="0"/>
                </a:rPr>
                <a:t>Work internally in your organization to evaluate and mitigate IT risk</a:t>
              </a:r>
            </a:p>
            <a:p>
              <a:pPr defTabSz="457189"/>
              <a:endParaRPr lang="en-US" sz="1200" b="1" dirty="0">
                <a:solidFill>
                  <a:srgbClr val="00ACC4"/>
                </a:solidFill>
                <a:latin typeface="Arial"/>
              </a:endParaRPr>
            </a:p>
          </p:txBody>
        </p:sp>
      </p:grpSp>
      <p:pic>
        <p:nvPicPr>
          <p:cNvPr id="30" name="Graphic 29" descr="Magnifying glass with solid fill">
            <a:extLst>
              <a:ext uri="{FF2B5EF4-FFF2-40B4-BE49-F238E27FC236}">
                <a16:creationId xmlns:a16="http://schemas.microsoft.com/office/drawing/2014/main" id="{E2C5CD92-C1C2-E225-63B8-05361B1894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697" y="3188947"/>
            <a:ext cx="689972" cy="689972"/>
          </a:xfrm>
          <a:prstGeom prst="rect">
            <a:avLst/>
          </a:prstGeom>
        </p:spPr>
      </p:pic>
      <p:pic>
        <p:nvPicPr>
          <p:cNvPr id="32" name="Graphic 31" descr="Eye with solid fill">
            <a:extLst>
              <a:ext uri="{FF2B5EF4-FFF2-40B4-BE49-F238E27FC236}">
                <a16:creationId xmlns:a16="http://schemas.microsoft.com/office/drawing/2014/main" id="{4C40B73F-2B0C-88C4-9484-D83507A40A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855" y="1592761"/>
            <a:ext cx="914400" cy="914400"/>
          </a:xfrm>
          <a:prstGeom prst="rect">
            <a:avLst/>
          </a:prstGeom>
        </p:spPr>
      </p:pic>
      <p:pic>
        <p:nvPicPr>
          <p:cNvPr id="34" name="Graphic 33" descr="Remote work with solid fill">
            <a:extLst>
              <a:ext uri="{FF2B5EF4-FFF2-40B4-BE49-F238E27FC236}">
                <a16:creationId xmlns:a16="http://schemas.microsoft.com/office/drawing/2014/main" id="{7FF479E1-1C51-2A58-6627-D27B6A8B6B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697" y="4567966"/>
            <a:ext cx="914400" cy="914400"/>
          </a:xfrm>
          <a:prstGeom prst="rect">
            <a:avLst/>
          </a:prstGeom>
        </p:spPr>
      </p:pic>
    </p:spTree>
    <p:extLst>
      <p:ext uri="{BB962C8B-B14F-4D97-AF65-F5344CB8AC3E}">
        <p14:creationId xmlns:p14="http://schemas.microsoft.com/office/powerpoint/2010/main" val="3093192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B7B9-129D-3CB9-5F0F-6198A7CDC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D5E68-1630-3A4F-45D7-4D265EC9BC70}"/>
              </a:ext>
            </a:extLst>
          </p:cNvPr>
          <p:cNvSpPr>
            <a:spLocks noGrp="1"/>
          </p:cNvSpPr>
          <p:nvPr>
            <p:ph type="ctrTitle" idx="4294967295"/>
          </p:nvPr>
        </p:nvSpPr>
        <p:spPr>
          <a:xfrm>
            <a:off x="265176" y="2440208"/>
            <a:ext cx="11661648" cy="1251395"/>
          </a:xfrm>
        </p:spPr>
        <p:txBody>
          <a:bodyPr>
            <a:normAutofit/>
          </a:bodyPr>
          <a:lstStyle/>
          <a:p>
            <a:pPr algn="ctr"/>
            <a:r>
              <a:rPr lang="en-US" sz="6000" b="1" dirty="0">
                <a:solidFill>
                  <a:srgbClr val="053F5E"/>
                </a:solidFill>
                <a:latin typeface="Arial Black" panose="020B0A04020102020204" pitchFamily="34" charset="0"/>
                <a:cs typeface="Arial" panose="020B0604020202020204" pitchFamily="34" charset="0"/>
              </a:rPr>
              <a:t>Kansas State Cyberattack</a:t>
            </a:r>
          </a:p>
        </p:txBody>
      </p:sp>
      <p:sp>
        <p:nvSpPr>
          <p:cNvPr id="3" name="Subtitle 2">
            <a:extLst>
              <a:ext uri="{FF2B5EF4-FFF2-40B4-BE49-F238E27FC236}">
                <a16:creationId xmlns:a16="http://schemas.microsoft.com/office/drawing/2014/main" id="{800747FA-6511-D257-9C12-162B9F53AEF0}"/>
              </a:ext>
            </a:extLst>
          </p:cNvPr>
          <p:cNvSpPr>
            <a:spLocks noGrp="1"/>
          </p:cNvSpPr>
          <p:nvPr>
            <p:ph type="subTitle" idx="4294967295"/>
          </p:nvPr>
        </p:nvSpPr>
        <p:spPr>
          <a:xfrm>
            <a:off x="4972050" y="3792094"/>
            <a:ext cx="2544318" cy="695642"/>
          </a:xfrm>
        </p:spPr>
        <p:txBody>
          <a:bodyPr>
            <a:normAutofit fontScale="92500"/>
          </a:bodyPr>
          <a:lstStyle/>
          <a:p>
            <a:pPr marL="0" indent="0">
              <a:buNone/>
            </a:pPr>
            <a:r>
              <a:rPr lang="en-US" b="1" dirty="0"/>
              <a:t>January 24, 2024</a:t>
            </a:r>
          </a:p>
        </p:txBody>
      </p:sp>
    </p:spTree>
    <p:extLst>
      <p:ext uri="{BB962C8B-B14F-4D97-AF65-F5344CB8AC3E}">
        <p14:creationId xmlns:p14="http://schemas.microsoft.com/office/powerpoint/2010/main" val="144982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State hit by cyber attack, impacting students and faculty">
            <a:hlinkClick r:id="" action="ppaction://media"/>
            <a:extLst>
              <a:ext uri="{FF2B5EF4-FFF2-40B4-BE49-F238E27FC236}">
                <a16:creationId xmlns:a16="http://schemas.microsoft.com/office/drawing/2014/main" id="{466FCE1F-7ABE-ABB7-A4C4-3B6E159E6214}"/>
              </a:ext>
            </a:extLst>
          </p:cNvPr>
          <p:cNvPicPr>
            <a:picLocks noRot="1" noChangeAspect="1"/>
          </p:cNvPicPr>
          <p:nvPr>
            <a:videoFile r:link="rId1"/>
          </p:nvPr>
        </p:nvPicPr>
        <p:blipFill>
          <a:blip r:embed="rId3"/>
          <a:stretch>
            <a:fillRect/>
          </a:stretch>
        </p:blipFill>
        <p:spPr>
          <a:xfrm>
            <a:off x="1958118" y="1340935"/>
            <a:ext cx="8275764" cy="4675817"/>
          </a:xfrm>
          <a:prstGeom prst="rect">
            <a:avLst/>
          </a:prstGeom>
        </p:spPr>
      </p:pic>
    </p:spTree>
    <p:extLst>
      <p:ext uri="{BB962C8B-B14F-4D97-AF65-F5344CB8AC3E}">
        <p14:creationId xmlns:p14="http://schemas.microsoft.com/office/powerpoint/2010/main" val="13496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94FCF-348F-469C-2C59-08623B6AC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C628C-A482-CA3F-B800-7AAB902BC9E9}"/>
              </a:ext>
            </a:extLst>
          </p:cNvPr>
          <p:cNvSpPr>
            <a:spLocks noGrp="1"/>
          </p:cNvSpPr>
          <p:nvPr>
            <p:ph type="title" idx="4294967295"/>
          </p:nvPr>
        </p:nvSpPr>
        <p:spPr>
          <a:xfrm>
            <a:off x="0" y="941197"/>
            <a:ext cx="11649456"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a:t>
            </a:r>
            <a:r>
              <a:rPr lang="en-US" sz="4400" b="1" dirty="0">
                <a:solidFill>
                  <a:srgbClr val="053F5E"/>
                </a:solidFill>
                <a:latin typeface="Arial Black" panose="020B0A04020102020204" pitchFamily="34" charset="0"/>
                <a:cs typeface="Arial" panose="020B0604020202020204" pitchFamily="34" charset="0"/>
              </a:rPr>
              <a:t>Kansas State </a:t>
            </a:r>
            <a:r>
              <a:rPr lang="en-US" b="1" dirty="0">
                <a:solidFill>
                  <a:srgbClr val="053F5E"/>
                </a:solidFill>
                <a:latin typeface="Arial Black" panose="020B0A04020102020204" pitchFamily="34" charset="0"/>
                <a:cs typeface="Arial" panose="020B0604020202020204" pitchFamily="34" charset="0"/>
              </a:rPr>
              <a:t>Cyberattack</a:t>
            </a:r>
          </a:p>
        </p:txBody>
      </p:sp>
      <p:sp>
        <p:nvSpPr>
          <p:cNvPr id="5" name="Rectangle 1">
            <a:extLst>
              <a:ext uri="{FF2B5EF4-FFF2-40B4-BE49-F238E27FC236}">
                <a16:creationId xmlns:a16="http://schemas.microsoft.com/office/drawing/2014/main" id="{32347D99-5F90-244A-F10C-CA879FC53472}"/>
              </a:ext>
            </a:extLst>
          </p:cNvPr>
          <p:cNvSpPr>
            <a:spLocks noChangeArrowheads="1"/>
          </p:cNvSpPr>
          <p:nvPr/>
        </p:nvSpPr>
        <p:spPr bwMode="auto">
          <a:xfrm>
            <a:off x="542544" y="2136338"/>
            <a:ext cx="1099586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January 14, 2024</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Disrupted multiple network services, including VPN, email, Canvas, and </a:t>
            </a:r>
            <a:r>
              <a:rPr kumimoji="0" lang="en-US" altLang="en-US" sz="1800" b="0" i="0" u="none" strike="noStrike" cap="none" normalizeH="0" baseline="0" dirty="0" err="1">
                <a:ln>
                  <a:noFill/>
                </a:ln>
                <a:solidFill>
                  <a:schemeClr val="tx1"/>
                </a:solidFill>
                <a:effectLst/>
                <a:latin typeface="Arial" panose="020B0604020202020204" pitchFamily="34" charset="0"/>
              </a:rPr>
              <a:t>Mediasite</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Affected students, faculty, and staff access to critical academic platforms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University-wide password reset mandated on January 23, 2024</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rgbClr val="212529"/>
                </a:solidFill>
                <a:latin typeface="Segoe UI" panose="020B0502040204020203" pitchFamily="34" charset="0"/>
              </a:rPr>
              <a:t>Services such as VPN, authenticated Wi-Fi, </a:t>
            </a:r>
            <a:r>
              <a:rPr lang="en-US" dirty="0">
                <a:solidFill>
                  <a:srgbClr val="212529"/>
                </a:solidFill>
                <a:latin typeface="Segoe UI" panose="020B0502040204020203" pitchFamily="34" charset="0"/>
              </a:rPr>
              <a:t>printing, shared drives, and mailing list management services (Listservs)</a:t>
            </a:r>
            <a:endParaRPr lang="en-US" altLang="en-US" dirty="0">
              <a:solidFill>
                <a:srgbClr val="212529"/>
              </a:solidFill>
              <a:latin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Hired a </a:t>
            </a:r>
            <a:r>
              <a:rPr lang="en-US" b="0" i="0" dirty="0">
                <a:solidFill>
                  <a:srgbClr val="212529"/>
                </a:solidFill>
                <a:effectLst/>
                <a:latin typeface="Segoe UI" panose="020B0502040204020203" pitchFamily="34" charset="0"/>
              </a:rPr>
              <a:t>third-party IT forensic expert to help during the investigation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dirty="0">
                <a:hlinkClick r:id="rId3"/>
              </a:rPr>
              <a:t>2024 IT Cybersecurity Incident Response and Investigation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415483"/>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10397-2F01-74AD-73FE-6DD0175A2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CE6E1-B66A-3D56-EF69-74B4CC0558C5}"/>
              </a:ext>
            </a:extLst>
          </p:cNvPr>
          <p:cNvSpPr>
            <a:spLocks noGrp="1"/>
          </p:cNvSpPr>
          <p:nvPr>
            <p:ph type="ctrTitle" idx="4294967295"/>
          </p:nvPr>
        </p:nvSpPr>
        <p:spPr>
          <a:xfrm>
            <a:off x="265176" y="2440208"/>
            <a:ext cx="11661648" cy="1251395"/>
          </a:xfrm>
        </p:spPr>
        <p:txBody>
          <a:bodyPr>
            <a:normAutofit fontScale="90000"/>
          </a:bodyPr>
          <a:lstStyle/>
          <a:p>
            <a:r>
              <a:rPr lang="en-US" sz="6000" b="1" dirty="0">
                <a:solidFill>
                  <a:srgbClr val="053F5E"/>
                </a:solidFill>
                <a:latin typeface="Arial Black" panose="020B0A04020102020204" pitchFamily="34" charset="0"/>
                <a:cs typeface="Arial" panose="020B0604020202020204" pitchFamily="34" charset="0"/>
              </a:rPr>
              <a:t>Ascension Health Cyberattack</a:t>
            </a:r>
          </a:p>
        </p:txBody>
      </p:sp>
      <p:sp>
        <p:nvSpPr>
          <p:cNvPr id="3" name="Subtitle 2">
            <a:extLst>
              <a:ext uri="{FF2B5EF4-FFF2-40B4-BE49-F238E27FC236}">
                <a16:creationId xmlns:a16="http://schemas.microsoft.com/office/drawing/2014/main" id="{64C8B9D3-E874-F6EA-31C4-0C22B6580EF4}"/>
              </a:ext>
            </a:extLst>
          </p:cNvPr>
          <p:cNvSpPr>
            <a:spLocks noGrp="1"/>
          </p:cNvSpPr>
          <p:nvPr>
            <p:ph type="subTitle" idx="4294967295"/>
          </p:nvPr>
        </p:nvSpPr>
        <p:spPr>
          <a:xfrm>
            <a:off x="4503801" y="3780284"/>
            <a:ext cx="3184398" cy="695642"/>
          </a:xfrm>
        </p:spPr>
        <p:txBody>
          <a:bodyPr>
            <a:normAutofit/>
          </a:bodyPr>
          <a:lstStyle/>
          <a:p>
            <a:pPr marL="0" indent="0">
              <a:buNone/>
            </a:pPr>
            <a:r>
              <a:rPr lang="en-US" b="1" dirty="0"/>
              <a:t>September 17, 2024</a:t>
            </a:r>
          </a:p>
        </p:txBody>
      </p:sp>
    </p:spTree>
    <p:extLst>
      <p:ext uri="{BB962C8B-B14F-4D97-AF65-F5344CB8AC3E}">
        <p14:creationId xmlns:p14="http://schemas.microsoft.com/office/powerpoint/2010/main" val="1442228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7240D-9FD7-4B8A-5291-55F55C072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22FCE-F4CF-5844-CBE4-77FC2EF2429C}"/>
              </a:ext>
            </a:extLst>
          </p:cNvPr>
          <p:cNvSpPr>
            <a:spLocks noGrp="1"/>
          </p:cNvSpPr>
          <p:nvPr>
            <p:ph type="title" idx="4294967295"/>
          </p:nvPr>
        </p:nvSpPr>
        <p:spPr>
          <a:xfrm>
            <a:off x="0" y="941197"/>
            <a:ext cx="11649456"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Ascension Health Cyberattack</a:t>
            </a:r>
          </a:p>
        </p:txBody>
      </p:sp>
      <p:sp>
        <p:nvSpPr>
          <p:cNvPr id="3" name="Content Placeholder 2">
            <a:extLst>
              <a:ext uri="{FF2B5EF4-FFF2-40B4-BE49-F238E27FC236}">
                <a16:creationId xmlns:a16="http://schemas.microsoft.com/office/drawing/2014/main" id="{1DC60C84-E554-DB8A-B83A-B17263DECB6C}"/>
              </a:ext>
            </a:extLst>
          </p:cNvPr>
          <p:cNvSpPr>
            <a:spLocks noGrp="1"/>
          </p:cNvSpPr>
          <p:nvPr>
            <p:ph idx="4294967295"/>
          </p:nvPr>
        </p:nvSpPr>
        <p:spPr>
          <a:xfrm>
            <a:off x="2770632" y="6050153"/>
            <a:ext cx="7744968" cy="570103"/>
          </a:xfrm>
        </p:spPr>
        <p:txBody>
          <a:bodyPr>
            <a:normAutofit/>
          </a:bodyPr>
          <a:lstStyle/>
          <a:p>
            <a:pPr marL="0" indent="0">
              <a:buNone/>
            </a:pPr>
            <a:r>
              <a:rPr lang="en-US" sz="2000" dirty="0">
                <a:solidFill>
                  <a:schemeClr val="tx1"/>
                </a:solidFill>
                <a:hlinkClick r:id="rId3"/>
              </a:rPr>
              <a:t>https://www.youtube.com/watch?v=3Od6M6kBiFw</a:t>
            </a:r>
            <a:r>
              <a:rPr lang="en-US" sz="2000" dirty="0">
                <a:solidFill>
                  <a:schemeClr val="tx1"/>
                </a:solidFill>
              </a:rPr>
              <a:t> </a:t>
            </a:r>
          </a:p>
        </p:txBody>
      </p:sp>
      <p:pic>
        <p:nvPicPr>
          <p:cNvPr id="6" name="Online Media 5" title="Cybercriminals launch nationwide hack on Ascension Health Care">
            <a:hlinkClick r:id="" action="ppaction://media"/>
            <a:extLst>
              <a:ext uri="{FF2B5EF4-FFF2-40B4-BE49-F238E27FC236}">
                <a16:creationId xmlns:a16="http://schemas.microsoft.com/office/drawing/2014/main" id="{B07BA7A6-E622-6D08-B712-891446796C19}"/>
              </a:ext>
            </a:extLst>
          </p:cNvPr>
          <p:cNvPicPr>
            <a:picLocks noRot="1" noChangeAspect="1"/>
          </p:cNvPicPr>
          <p:nvPr>
            <a:videoFile r:link="rId1"/>
          </p:nvPr>
        </p:nvPicPr>
        <p:blipFill>
          <a:blip r:embed="rId4"/>
          <a:stretch>
            <a:fillRect/>
          </a:stretch>
        </p:blipFill>
        <p:spPr>
          <a:xfrm>
            <a:off x="2249202" y="1876449"/>
            <a:ext cx="7151052" cy="4040354"/>
          </a:xfrm>
          <a:prstGeom prst="rect">
            <a:avLst/>
          </a:prstGeom>
        </p:spPr>
      </p:pic>
    </p:spTree>
    <p:extLst>
      <p:ext uri="{BB962C8B-B14F-4D97-AF65-F5344CB8AC3E}">
        <p14:creationId xmlns:p14="http://schemas.microsoft.com/office/powerpoint/2010/main" val="19840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8D95-783D-330D-77D0-713F8E480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EB6DE-778F-C669-305A-F4D99C992A3D}"/>
              </a:ext>
            </a:extLst>
          </p:cNvPr>
          <p:cNvSpPr>
            <a:spLocks noGrp="1"/>
          </p:cNvSpPr>
          <p:nvPr>
            <p:ph type="title" idx="4294967295"/>
          </p:nvPr>
        </p:nvSpPr>
        <p:spPr>
          <a:xfrm>
            <a:off x="0" y="941197"/>
            <a:ext cx="10515600" cy="1052195"/>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Ascension Health</a:t>
            </a:r>
          </a:p>
        </p:txBody>
      </p:sp>
      <p:sp>
        <p:nvSpPr>
          <p:cNvPr id="3" name="Content Placeholder 2">
            <a:extLst>
              <a:ext uri="{FF2B5EF4-FFF2-40B4-BE49-F238E27FC236}">
                <a16:creationId xmlns:a16="http://schemas.microsoft.com/office/drawing/2014/main" id="{4B5A014B-A59B-A7AA-CECE-8976D0CE45C3}"/>
              </a:ext>
            </a:extLst>
          </p:cNvPr>
          <p:cNvSpPr>
            <a:spLocks noGrp="1"/>
          </p:cNvSpPr>
          <p:nvPr>
            <p:ph idx="4294967295"/>
          </p:nvPr>
        </p:nvSpPr>
        <p:spPr>
          <a:xfrm>
            <a:off x="0" y="1993392"/>
            <a:ext cx="10515600" cy="4351338"/>
          </a:xfrm>
        </p:spPr>
        <p:txBody>
          <a:bodyPr>
            <a:normAutofit/>
          </a:bodyPr>
          <a:lstStyle/>
          <a:p>
            <a:r>
              <a:rPr lang="en-US" dirty="0"/>
              <a:t>Healthcare network serving 19 states and over 140 hospitals</a:t>
            </a:r>
            <a:endParaRPr lang="en-US" dirty="0">
              <a:solidFill>
                <a:schemeClr val="tx1"/>
              </a:solidFill>
            </a:endParaRPr>
          </a:p>
          <a:p>
            <a:r>
              <a:rPr lang="en-US" dirty="0">
                <a:solidFill>
                  <a:schemeClr val="tx1"/>
                </a:solidFill>
              </a:rPr>
              <a:t>Non-for profit organization.</a:t>
            </a:r>
          </a:p>
          <a:p>
            <a:r>
              <a:rPr lang="en-US" dirty="0">
                <a:solidFill>
                  <a:schemeClr val="tx1"/>
                </a:solidFill>
              </a:rPr>
              <a:t>$27 billion organization</a:t>
            </a:r>
          </a:p>
          <a:p>
            <a:r>
              <a:rPr lang="en-US" dirty="0"/>
              <a:t>Offerings include but not limited to:</a:t>
            </a:r>
          </a:p>
          <a:p>
            <a:pPr lvl="1"/>
            <a:r>
              <a:rPr lang="en-US" dirty="0">
                <a:solidFill>
                  <a:schemeClr val="tx1"/>
                </a:solidFill>
              </a:rPr>
              <a:t>Hospital Care - E</a:t>
            </a:r>
            <a:r>
              <a:rPr lang="en-US" dirty="0"/>
              <a:t>mergency, surgery, maternity, and specialized treatments.</a:t>
            </a:r>
          </a:p>
          <a:p>
            <a:pPr lvl="1"/>
            <a:r>
              <a:rPr lang="en-US" dirty="0">
                <a:solidFill>
                  <a:schemeClr val="tx1"/>
                </a:solidFill>
              </a:rPr>
              <a:t>Outpatient Care</a:t>
            </a:r>
            <a:r>
              <a:rPr lang="en-US" dirty="0"/>
              <a:t> - urgent care, physical therapy, and diagnostic imaging.</a:t>
            </a:r>
          </a:p>
          <a:p>
            <a:pPr lvl="1"/>
            <a:r>
              <a:rPr lang="en-US" dirty="0"/>
              <a:t>Primary Care &amp; Specialty Care - cardiology, oncology, orthopedics, and more.</a:t>
            </a:r>
          </a:p>
          <a:p>
            <a:pPr lvl="1"/>
            <a:r>
              <a:rPr lang="en-US" dirty="0">
                <a:solidFill>
                  <a:schemeClr val="tx1"/>
                </a:solidFill>
              </a:rPr>
              <a:t>Senior Living Communities, Home Health Services, Telehealth &amp; Pharmacy Services</a:t>
            </a:r>
          </a:p>
        </p:txBody>
      </p:sp>
    </p:spTree>
    <p:extLst>
      <p:ext uri="{BB962C8B-B14F-4D97-AF65-F5344CB8AC3E}">
        <p14:creationId xmlns:p14="http://schemas.microsoft.com/office/powerpoint/2010/main" val="1451303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94AA-7E4D-BB2D-6D70-8CCE8F531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EB151-E048-3D17-C8EE-0A9B98E888E5}"/>
              </a:ext>
            </a:extLst>
          </p:cNvPr>
          <p:cNvSpPr>
            <a:spLocks noGrp="1"/>
          </p:cNvSpPr>
          <p:nvPr>
            <p:ph type="title" idx="4294967295"/>
          </p:nvPr>
        </p:nvSpPr>
        <p:spPr>
          <a:xfrm>
            <a:off x="0" y="932053"/>
            <a:ext cx="12124944"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the Ascension Health Cyberattack</a:t>
            </a:r>
          </a:p>
        </p:txBody>
      </p:sp>
      <p:sp>
        <p:nvSpPr>
          <p:cNvPr id="3" name="Content Placeholder 2">
            <a:extLst>
              <a:ext uri="{FF2B5EF4-FFF2-40B4-BE49-F238E27FC236}">
                <a16:creationId xmlns:a16="http://schemas.microsoft.com/office/drawing/2014/main" id="{A6D38E99-0860-CB6F-4F76-5DF5A83F8642}"/>
              </a:ext>
            </a:extLst>
          </p:cNvPr>
          <p:cNvSpPr>
            <a:spLocks noGrp="1"/>
          </p:cNvSpPr>
          <p:nvPr>
            <p:ph idx="4294967295"/>
          </p:nvPr>
        </p:nvSpPr>
        <p:spPr>
          <a:xfrm>
            <a:off x="0" y="2392553"/>
            <a:ext cx="10515600" cy="4351338"/>
          </a:xfrm>
        </p:spPr>
        <p:txBody>
          <a:bodyPr>
            <a:normAutofit fontScale="85000" lnSpcReduction="20000"/>
          </a:bodyPr>
          <a:lstStyle/>
          <a:p>
            <a:r>
              <a:rPr lang="en-US" dirty="0">
                <a:solidFill>
                  <a:schemeClr val="tx1"/>
                </a:solidFill>
              </a:rPr>
              <a:t>Ransomware attac</a:t>
            </a:r>
            <a:r>
              <a:rPr lang="en-US" dirty="0"/>
              <a:t>k </a:t>
            </a:r>
            <a:r>
              <a:rPr lang="en-US" dirty="0">
                <a:solidFill>
                  <a:schemeClr val="tx1"/>
                </a:solidFill>
              </a:rPr>
              <a:t>Occurred in May 2024</a:t>
            </a:r>
          </a:p>
          <a:p>
            <a:r>
              <a:rPr lang="en-US" sz="2800" dirty="0"/>
              <a:t>Resulted in $1.8 Billion Operating Loss</a:t>
            </a:r>
          </a:p>
          <a:p>
            <a:r>
              <a:rPr lang="en-US" dirty="0"/>
              <a:t>Affected 5.6 million patients, senior living residents, and employees</a:t>
            </a:r>
            <a:endParaRPr lang="en-US" sz="2800" dirty="0"/>
          </a:p>
          <a:p>
            <a:r>
              <a:rPr lang="en-US" dirty="0">
                <a:solidFill>
                  <a:schemeClr val="tx1"/>
                </a:solidFill>
              </a:rPr>
              <a:t>Data potentially stolen:</a:t>
            </a:r>
          </a:p>
          <a:p>
            <a:pPr lvl="1" fontAlgn="base">
              <a:lnSpc>
                <a:spcPct val="120000"/>
              </a:lnSpc>
              <a:spcAft>
                <a:spcPts val="450"/>
              </a:spcAft>
            </a:pPr>
            <a:r>
              <a:rPr lang="en-US" dirty="0"/>
              <a:t>Personal information – Name, address, date of birth</a:t>
            </a:r>
          </a:p>
          <a:p>
            <a:pPr lvl="1" fontAlgn="base">
              <a:lnSpc>
                <a:spcPct val="120000"/>
              </a:lnSpc>
              <a:spcAft>
                <a:spcPts val="450"/>
              </a:spcAft>
            </a:pPr>
            <a:r>
              <a:rPr lang="en-US" dirty="0"/>
              <a:t>Medical information – Medical record number, date(s) of service, type(s) of lab tests, </a:t>
            </a:r>
            <a:r>
              <a:rPr lang="en-US"/>
              <a:t>procedure codes</a:t>
            </a:r>
          </a:p>
          <a:p>
            <a:pPr lvl="1" fontAlgn="base">
              <a:lnSpc>
                <a:spcPct val="120000"/>
              </a:lnSpc>
              <a:spcAft>
                <a:spcPts val="450"/>
              </a:spcAft>
            </a:pPr>
            <a:r>
              <a:rPr lang="en-US"/>
              <a:t>Payment </a:t>
            </a:r>
            <a:r>
              <a:rPr lang="en-US" dirty="0"/>
              <a:t>information – Credit card information, bank account number</a:t>
            </a:r>
          </a:p>
          <a:p>
            <a:pPr lvl="1" fontAlgn="base">
              <a:lnSpc>
                <a:spcPct val="120000"/>
              </a:lnSpc>
              <a:spcAft>
                <a:spcPts val="450"/>
              </a:spcAft>
            </a:pPr>
            <a:r>
              <a:rPr lang="en-US" dirty="0"/>
              <a:t>Insurance information – Medicaid/Medicare ID, policy number, insurance claim</a:t>
            </a:r>
          </a:p>
          <a:p>
            <a:pPr lvl="1" fontAlgn="base">
              <a:lnSpc>
                <a:spcPct val="120000"/>
              </a:lnSpc>
              <a:spcAft>
                <a:spcPts val="450"/>
              </a:spcAft>
            </a:pPr>
            <a:r>
              <a:rPr lang="en-US" dirty="0"/>
              <a:t>Government identification – Social Security number, tax identification number, driver’s license number, passport number</a:t>
            </a:r>
          </a:p>
          <a:p>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1684693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52225-ADA4-5797-68EC-BAE35A9BF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6A67E-FE29-1C7B-5AAB-0E124E5E098B}"/>
              </a:ext>
            </a:extLst>
          </p:cNvPr>
          <p:cNvSpPr>
            <a:spLocks noGrp="1"/>
          </p:cNvSpPr>
          <p:nvPr>
            <p:ph type="title" idx="4294967295"/>
          </p:nvPr>
        </p:nvSpPr>
        <p:spPr>
          <a:xfrm>
            <a:off x="0" y="785749"/>
            <a:ext cx="11247120" cy="1325563"/>
          </a:xfrm>
        </p:spPr>
        <p:txBody>
          <a:bodyPr>
            <a:normAutofit/>
          </a:bodyPr>
          <a:lstStyle/>
          <a:p>
            <a:r>
              <a:rPr lang="en-US" b="1" dirty="0">
                <a:solidFill>
                  <a:srgbClr val="053F5E"/>
                </a:solidFill>
                <a:latin typeface="Montserrat Thin ExtraBold" pitchFamily="2" charset="0"/>
                <a:cs typeface="Arial" panose="020B0604020202020204" pitchFamily="34" charset="0"/>
              </a:rPr>
              <a:t>Impact of the Ascension Health Cyberattack</a:t>
            </a:r>
          </a:p>
        </p:txBody>
      </p:sp>
      <p:sp>
        <p:nvSpPr>
          <p:cNvPr id="3" name="Content Placeholder 2">
            <a:extLst>
              <a:ext uri="{FF2B5EF4-FFF2-40B4-BE49-F238E27FC236}">
                <a16:creationId xmlns:a16="http://schemas.microsoft.com/office/drawing/2014/main" id="{4FB0D6C7-D702-E4EE-AA38-9D90193C6E82}"/>
              </a:ext>
            </a:extLst>
          </p:cNvPr>
          <p:cNvSpPr>
            <a:spLocks noGrp="1"/>
          </p:cNvSpPr>
          <p:nvPr>
            <p:ph idx="4294967295"/>
          </p:nvPr>
        </p:nvSpPr>
        <p:spPr>
          <a:xfrm>
            <a:off x="0" y="1828800"/>
            <a:ext cx="12192000" cy="5029199"/>
          </a:xfrm>
        </p:spPr>
        <p:txBody>
          <a:bodyPr>
            <a:normAutofit fontScale="92500" lnSpcReduction="20000"/>
          </a:bodyPr>
          <a:lstStyle/>
          <a:p>
            <a:r>
              <a:rPr lang="en-US" sz="3300" dirty="0"/>
              <a:t>Operational Impacts:</a:t>
            </a:r>
          </a:p>
          <a:p>
            <a:pPr lvl="1"/>
            <a:r>
              <a:rPr lang="en-US" dirty="0"/>
              <a:t>Forced to divert ambulances, close pharmacies, take critical IT systems offline and resort to pen and paper to record patient information.</a:t>
            </a:r>
          </a:p>
          <a:p>
            <a:pPr lvl="1"/>
            <a:r>
              <a:rPr lang="en-US" dirty="0"/>
              <a:t>Took Ascension around 6 weeks to restore access to its electronic medical record system and resume normal operations</a:t>
            </a:r>
          </a:p>
          <a:p>
            <a:pPr lvl="1"/>
            <a:r>
              <a:rPr lang="en-US" dirty="0"/>
              <a:t>Delays in revenue cycle processes, claims submission, and payment processing, in addition to significant remediation costs.</a:t>
            </a:r>
          </a:p>
          <a:p>
            <a:pPr lvl="1"/>
            <a:r>
              <a:rPr lang="en-US" dirty="0"/>
              <a:t>Facility volumes dropped by 8%-12% during May and June compared to the previous year mostly because of the need to delay or reschedule medical procedures due to systems being taken offline due to the ransomware attack</a:t>
            </a:r>
            <a:r>
              <a:rPr lang="en-US" sz="2900" dirty="0"/>
              <a:t>.</a:t>
            </a:r>
          </a:p>
          <a:p>
            <a:r>
              <a:rPr lang="en-US" dirty="0"/>
              <a:t>Additional Expenses incurred:</a:t>
            </a:r>
          </a:p>
          <a:p>
            <a:pPr lvl="1"/>
            <a:r>
              <a:rPr lang="en-US" dirty="0"/>
              <a:t>Notification: Letters are being mailed to affected individuals, with delivery expected over the next two to three weeks </a:t>
            </a:r>
          </a:p>
          <a:p>
            <a:pPr lvl="1"/>
            <a:r>
              <a:rPr lang="en-US" dirty="0"/>
              <a:t>Monitoring: Offering a new credit monitoring package for two years from the enrollment date </a:t>
            </a:r>
          </a:p>
          <a:p>
            <a:pPr lvl="1"/>
            <a:r>
              <a:rPr lang="en-US" dirty="0"/>
              <a:t>Collaborating with third-party cybersecurity experts to assess the breach and enhance security measures</a:t>
            </a:r>
          </a:p>
        </p:txBody>
      </p:sp>
    </p:spTree>
    <p:extLst>
      <p:ext uri="{BB962C8B-B14F-4D97-AF65-F5344CB8AC3E}">
        <p14:creationId xmlns:p14="http://schemas.microsoft.com/office/powerpoint/2010/main" val="4009754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84CD-B23E-E438-CA62-F9F4B6F3C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8AF4A-4872-4D9E-1DB9-D3F22AC8088C}"/>
              </a:ext>
            </a:extLst>
          </p:cNvPr>
          <p:cNvSpPr>
            <a:spLocks noGrp="1"/>
          </p:cNvSpPr>
          <p:nvPr>
            <p:ph type="ctrTitle" idx="4294967295"/>
          </p:nvPr>
        </p:nvSpPr>
        <p:spPr>
          <a:xfrm>
            <a:off x="265176" y="2440208"/>
            <a:ext cx="11661648" cy="1251395"/>
          </a:xfrm>
        </p:spPr>
        <p:txBody>
          <a:bodyPr>
            <a:normAutofit/>
          </a:bodyPr>
          <a:lstStyle/>
          <a:p>
            <a:pPr algn="ctr"/>
            <a:r>
              <a:rPr lang="en-US" sz="6000" b="1" dirty="0">
                <a:solidFill>
                  <a:srgbClr val="053F5E"/>
                </a:solidFill>
                <a:latin typeface="Arial Black" panose="020B0A04020102020204" pitchFamily="34" charset="0"/>
                <a:cs typeface="Arial" panose="020B0604020202020204" pitchFamily="34" charset="0"/>
              </a:rPr>
              <a:t>Texas Tech Cyberattack</a:t>
            </a:r>
          </a:p>
        </p:txBody>
      </p:sp>
      <p:sp>
        <p:nvSpPr>
          <p:cNvPr id="3" name="Subtitle 2">
            <a:extLst>
              <a:ext uri="{FF2B5EF4-FFF2-40B4-BE49-F238E27FC236}">
                <a16:creationId xmlns:a16="http://schemas.microsoft.com/office/drawing/2014/main" id="{08ED4D6F-0B78-7630-056F-6089D81AECB5}"/>
              </a:ext>
            </a:extLst>
          </p:cNvPr>
          <p:cNvSpPr>
            <a:spLocks noGrp="1"/>
          </p:cNvSpPr>
          <p:nvPr>
            <p:ph type="subTitle" idx="4294967295"/>
          </p:nvPr>
        </p:nvSpPr>
        <p:spPr>
          <a:xfrm>
            <a:off x="4972050" y="3792094"/>
            <a:ext cx="2544318" cy="695642"/>
          </a:xfrm>
        </p:spPr>
        <p:txBody>
          <a:bodyPr>
            <a:normAutofit/>
          </a:bodyPr>
          <a:lstStyle/>
          <a:p>
            <a:pPr marL="0" indent="0">
              <a:buNone/>
            </a:pPr>
            <a:r>
              <a:rPr lang="en-US" b="1" dirty="0"/>
              <a:t>May 8, 2024</a:t>
            </a:r>
          </a:p>
        </p:txBody>
      </p:sp>
    </p:spTree>
    <p:extLst>
      <p:ext uri="{BB962C8B-B14F-4D97-AF65-F5344CB8AC3E}">
        <p14:creationId xmlns:p14="http://schemas.microsoft.com/office/powerpoint/2010/main" val="230585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0A07-3E1D-626F-54F6-FB495F33D2AE}"/>
            </a:ext>
          </a:extLst>
        </p:cNvPr>
        <p:cNvGrpSpPr/>
        <p:nvPr/>
      </p:nvGrpSpPr>
      <p:grpSpPr>
        <a:xfrm>
          <a:off x="0" y="0"/>
          <a:ext cx="0" cy="0"/>
          <a:chOff x="0" y="0"/>
          <a:chExt cx="0" cy="0"/>
        </a:xfrm>
      </p:grpSpPr>
      <p:pic>
        <p:nvPicPr>
          <p:cNvPr id="2" name="Online Media 1" title="Texas Tech University Data Breach Impacts 1.4 Million Patients">
            <a:hlinkClick r:id="" action="ppaction://media"/>
            <a:extLst>
              <a:ext uri="{FF2B5EF4-FFF2-40B4-BE49-F238E27FC236}">
                <a16:creationId xmlns:a16="http://schemas.microsoft.com/office/drawing/2014/main" id="{8ED81172-0F5C-E163-E747-FED03E18D6E0}"/>
              </a:ext>
            </a:extLst>
          </p:cNvPr>
          <p:cNvPicPr>
            <a:picLocks noRot="1" noChangeAspect="1"/>
          </p:cNvPicPr>
          <p:nvPr>
            <a:videoFile r:link="rId1"/>
          </p:nvPr>
        </p:nvPicPr>
        <p:blipFill>
          <a:blip r:embed="rId3"/>
          <a:stretch>
            <a:fillRect/>
          </a:stretch>
        </p:blipFill>
        <p:spPr>
          <a:xfrm>
            <a:off x="1789800" y="1421434"/>
            <a:ext cx="8287453" cy="4682422"/>
          </a:xfrm>
          <a:prstGeom prst="rect">
            <a:avLst/>
          </a:prstGeom>
        </p:spPr>
      </p:pic>
    </p:spTree>
    <p:extLst>
      <p:ext uri="{BB962C8B-B14F-4D97-AF65-F5344CB8AC3E}">
        <p14:creationId xmlns:p14="http://schemas.microsoft.com/office/powerpoint/2010/main" val="378601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1F2E06-A868-301C-F4B2-91E2EFAC7FE5}"/>
              </a:ext>
            </a:extLst>
          </p:cNvPr>
          <p:cNvSpPr txBox="1">
            <a:spLocks/>
          </p:cNvSpPr>
          <p:nvPr/>
        </p:nvSpPr>
        <p:spPr>
          <a:xfrm>
            <a:off x="2545" y="16337"/>
            <a:ext cx="12192000" cy="1006475"/>
          </a:xfrm>
          <a:prstGeom prst="rect">
            <a:avLst/>
          </a:prstGeom>
          <a:solidFill>
            <a:srgbClr val="01116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01C3E2E-EA82-7063-F915-CC80C4DE5AC1}"/>
              </a:ext>
            </a:extLst>
          </p:cNvPr>
          <p:cNvSpPr txBox="1">
            <a:spLocks/>
          </p:cNvSpPr>
          <p:nvPr/>
        </p:nvSpPr>
        <p:spPr>
          <a:xfrm>
            <a:off x="2545" y="-11849"/>
            <a:ext cx="8950069" cy="10064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Top Healthcare &amp; University IT Risks in 2025</a:t>
            </a:r>
          </a:p>
        </p:txBody>
      </p:sp>
      <p:pic>
        <p:nvPicPr>
          <p:cNvPr id="6" name="Picture 5">
            <a:extLst>
              <a:ext uri="{FF2B5EF4-FFF2-40B4-BE49-F238E27FC236}">
                <a16:creationId xmlns:a16="http://schemas.microsoft.com/office/drawing/2014/main" id="{F83F4475-F9E8-3375-2A08-DF2A6812024E}"/>
              </a:ext>
            </a:extLst>
          </p:cNvPr>
          <p:cNvPicPr>
            <a:picLocks noChangeAspect="1"/>
          </p:cNvPicPr>
          <p:nvPr/>
        </p:nvPicPr>
        <p:blipFill>
          <a:blip r:embed="rId2"/>
          <a:stretch>
            <a:fillRect/>
          </a:stretch>
        </p:blipFill>
        <p:spPr>
          <a:xfrm>
            <a:off x="8832220" y="99366"/>
            <a:ext cx="3362325" cy="819150"/>
          </a:xfrm>
          <a:prstGeom prst="rect">
            <a:avLst/>
          </a:prstGeom>
        </p:spPr>
      </p:pic>
      <p:graphicFrame>
        <p:nvGraphicFramePr>
          <p:cNvPr id="7" name="Table 4">
            <a:extLst>
              <a:ext uri="{FF2B5EF4-FFF2-40B4-BE49-F238E27FC236}">
                <a16:creationId xmlns:a16="http://schemas.microsoft.com/office/drawing/2014/main" id="{6437F9F7-63C6-D7E1-C019-74DA032EF103}"/>
              </a:ext>
            </a:extLst>
          </p:cNvPr>
          <p:cNvGraphicFramePr>
            <a:graphicFrameLocks noGrp="1"/>
          </p:cNvGraphicFramePr>
          <p:nvPr/>
        </p:nvGraphicFramePr>
        <p:xfrm>
          <a:off x="162071" y="1180213"/>
          <a:ext cx="11842087" cy="4739023"/>
        </p:xfrm>
        <a:graphic>
          <a:graphicData uri="http://schemas.openxmlformats.org/drawingml/2006/table">
            <a:tbl>
              <a:tblPr firstRow="1" bandRow="1">
                <a:tableStyleId>{5C22544A-7EE6-4342-B048-85BDC9FD1C3A}</a:tableStyleId>
              </a:tblPr>
              <a:tblGrid>
                <a:gridCol w="2411008">
                  <a:extLst>
                    <a:ext uri="{9D8B030D-6E8A-4147-A177-3AD203B41FA5}">
                      <a16:colId xmlns:a16="http://schemas.microsoft.com/office/drawing/2014/main" val="909625292"/>
                    </a:ext>
                  </a:extLst>
                </a:gridCol>
                <a:gridCol w="9431079">
                  <a:extLst>
                    <a:ext uri="{9D8B030D-6E8A-4147-A177-3AD203B41FA5}">
                      <a16:colId xmlns:a16="http://schemas.microsoft.com/office/drawing/2014/main" val="2008524224"/>
                    </a:ext>
                  </a:extLst>
                </a:gridCol>
              </a:tblGrid>
              <a:tr h="504481">
                <a:tc>
                  <a:txBody>
                    <a:bodyPr/>
                    <a:lstStyle/>
                    <a:p>
                      <a:pPr algn="ctr"/>
                      <a:r>
                        <a:rPr lang="en-US" sz="1200" dirty="0">
                          <a:solidFill>
                            <a:schemeClr val="bg1"/>
                          </a:solidFill>
                          <a:latin typeface="Arial" panose="020B0604020202020204" pitchFamily="34" charset="0"/>
                          <a:cs typeface="Arial" panose="020B0604020202020204" pitchFamily="34" charset="0"/>
                        </a:rPr>
                        <a:t>Topics</a:t>
                      </a:r>
                    </a:p>
                  </a:txBody>
                  <a:tcPr marL="45357" marR="45357" marT="45357" marB="45357"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l"/>
                      <a:r>
                        <a:rPr lang="en-US" sz="1200" dirty="0">
                          <a:solidFill>
                            <a:schemeClr val="bg1"/>
                          </a:solidFill>
                          <a:latin typeface="Arial" panose="020B0604020202020204" pitchFamily="34" charset="0"/>
                          <a:cs typeface="Arial" panose="020B0604020202020204" pitchFamily="34" charset="0"/>
                        </a:rPr>
                        <a:t>Description</a:t>
                      </a:r>
                    </a:p>
                  </a:txBody>
                  <a:tcPr marL="45357" marR="45357" marT="45357" marB="45357"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811189282"/>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1. Cybersecurity Threats</a:t>
                      </a:r>
                      <a:endParaRPr lang="en-US" sz="1400" b="1" dirty="0">
                        <a:solidFill>
                          <a:schemeClr val="bg1"/>
                        </a:solidFill>
                        <a:latin typeface="Arial" panose="020B0604020202020204" pitchFamily="34" charset="0"/>
                        <a:cs typeface="Arial" panose="020B0604020202020204" pitchFamily="34" charset="0"/>
                      </a:endParaRPr>
                    </a:p>
                  </a:txBody>
                  <a:tcPr marL="45720" marR="45720" anchor="ctr">
                    <a:lnT w="127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424"/>
                          </a:solidFill>
                          <a:effectLst/>
                          <a:latin typeface="Arial" panose="020B0604020202020204" pitchFamily="34" charset="0"/>
                          <a:cs typeface="Arial" panose="020B0604020202020204" pitchFamily="34" charset="0"/>
                        </a:rPr>
                        <a:t>Healthcare &amp; University organizations face significant risks from cyberattacks, including ransomware, data breaches, and phishing attacks, due to the sensitive nature of patient data.</a:t>
                      </a:r>
                    </a:p>
                  </a:txBody>
                  <a:tcPr marL="45720" marR="45720" anchor="ctr">
                    <a:lnT w="38100" cmpd="sng">
                      <a:noFill/>
                    </a:lnT>
                    <a:solidFill>
                      <a:schemeClr val="bg1"/>
                    </a:solidFill>
                  </a:tcPr>
                </a:tc>
                <a:extLst>
                  <a:ext uri="{0D108BD9-81ED-4DB2-BD59-A6C34878D82A}">
                    <a16:rowId xmlns:a16="http://schemas.microsoft.com/office/drawing/2014/main" val="1169544993"/>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2. Completeness and Accuracy of IT Asset Inventories</a:t>
                      </a:r>
                      <a:endParaRPr lang="en-US" sz="1400" b="1" dirty="0">
                        <a:solidFill>
                          <a:schemeClr val="bg1"/>
                        </a:solidFill>
                        <a:latin typeface="Arial" panose="020B0604020202020204" pitchFamily="34" charset="0"/>
                        <a:cs typeface="Arial" panose="020B0604020202020204" pitchFamily="34" charset="0"/>
                      </a:endParaRPr>
                    </a:p>
                  </a:txBody>
                  <a:tcPr marL="45720" marR="45720" anchor="ctr">
                    <a:solidFill>
                      <a:schemeClr val="accent1">
                        <a:lumMod val="40000"/>
                        <a:lumOff val="60000"/>
                      </a:schemeClr>
                    </a:solidFill>
                  </a:tcPr>
                </a:tc>
                <a:tc>
                  <a:txBody>
                    <a:bodyPr/>
                    <a:lstStyle/>
                    <a:p>
                      <a:pPr marL="0" lvl="1"/>
                      <a:r>
                        <a:rPr lang="en-US" sz="1200" dirty="0">
                          <a:latin typeface="Arial" panose="020B0604020202020204" pitchFamily="34" charset="0"/>
                          <a:cs typeface="Arial" panose="020B0604020202020204" pitchFamily="34" charset="0"/>
                        </a:rPr>
                        <a:t>Inaccurate or incomplete IT asset inventories can lead to gaps in security, making systems vulnerable to attacks.</a:t>
                      </a:r>
                    </a:p>
                  </a:txBody>
                  <a:tcPr marL="45720" marR="45720" anchor="ctr">
                    <a:solidFill>
                      <a:schemeClr val="bg1">
                        <a:lumMod val="95000"/>
                      </a:schemeClr>
                    </a:solidFill>
                  </a:tcPr>
                </a:tc>
                <a:extLst>
                  <a:ext uri="{0D108BD9-81ED-4DB2-BD59-A6C34878D82A}">
                    <a16:rowId xmlns:a16="http://schemas.microsoft.com/office/drawing/2014/main" val="3449649609"/>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3. Dispersed IT Lacking Standardized Controls</a:t>
                      </a:r>
                      <a:endParaRPr lang="en-US" sz="1400" b="1" dirty="0">
                        <a:solidFill>
                          <a:schemeClr val="bg1"/>
                        </a:solidFill>
                        <a:latin typeface="Arial" panose="020B0604020202020204" pitchFamily="34" charset="0"/>
                        <a:cs typeface="Arial" panose="020B0604020202020204" pitchFamily="34" charset="0"/>
                      </a:endParaRPr>
                    </a:p>
                  </a:txBody>
                  <a:tcPr marL="45720" marR="45720" anchor="ctr">
                    <a:solidFill>
                      <a:schemeClr val="accent1">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424"/>
                          </a:solidFill>
                          <a:effectLst/>
                          <a:latin typeface="Arial" panose="020B0604020202020204" pitchFamily="34" charset="0"/>
                          <a:cs typeface="Arial" panose="020B0604020202020204" pitchFamily="34" charset="0"/>
                        </a:rPr>
                        <a:t>When IT systems are dispersed and lack standardized controls, it can lead to increased spending, difficulties in maintenance, upgrade, and retirement of systems.</a:t>
                      </a:r>
                      <a:endParaRPr lang="en-US" sz="1200" b="1" i="0" dirty="0">
                        <a:solidFill>
                          <a:srgbClr val="242424"/>
                        </a:solidFill>
                        <a:effectLst/>
                        <a:latin typeface="Arial" panose="020B0604020202020204" pitchFamily="34" charset="0"/>
                        <a:cs typeface="Arial" panose="020B0604020202020204" pitchFamily="34" charset="0"/>
                      </a:endParaRPr>
                    </a:p>
                  </a:txBody>
                  <a:tcPr marL="45720" marR="45720" anchor="ctr">
                    <a:noFill/>
                  </a:tcPr>
                </a:tc>
                <a:extLst>
                  <a:ext uri="{0D108BD9-81ED-4DB2-BD59-A6C34878D82A}">
                    <a16:rowId xmlns:a16="http://schemas.microsoft.com/office/drawing/2014/main" val="1343115139"/>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4. Aged Equipment in Healthcare Environments</a:t>
                      </a:r>
                      <a:endParaRPr lang="en-US" sz="1400" b="1" dirty="0">
                        <a:solidFill>
                          <a:schemeClr val="bg1"/>
                        </a:solidFill>
                        <a:latin typeface="Arial" panose="020B0604020202020204" pitchFamily="34" charset="0"/>
                        <a:cs typeface="Arial" panose="020B0604020202020204" pitchFamily="34" charset="0"/>
                      </a:endParaRPr>
                    </a:p>
                  </a:txBody>
                  <a:tcPr marL="45720" marR="45720" anchor="ctr">
                    <a:solidFill>
                      <a:schemeClr val="accent1">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424"/>
                          </a:solidFill>
                          <a:effectLst/>
                          <a:latin typeface="Arial" panose="020B0604020202020204" pitchFamily="34" charset="0"/>
                          <a:cs typeface="Arial" panose="020B0604020202020204" pitchFamily="34" charset="0"/>
                        </a:rPr>
                        <a:t>Outdated equipment may lack the latest security features, making them more susceptible to breaches and failures, which can impact patient care and data security.</a:t>
                      </a:r>
                    </a:p>
                  </a:txBody>
                  <a:tcPr marL="45720" marR="45720" anchor="ctr">
                    <a:solidFill>
                      <a:schemeClr val="bg1">
                        <a:lumMod val="95000"/>
                      </a:schemeClr>
                    </a:solidFill>
                  </a:tcPr>
                </a:tc>
                <a:extLst>
                  <a:ext uri="{0D108BD9-81ED-4DB2-BD59-A6C34878D82A}">
                    <a16:rowId xmlns:a16="http://schemas.microsoft.com/office/drawing/2014/main" val="3457767037"/>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5. Third-Party Risk Management</a:t>
                      </a:r>
                      <a:endParaRPr lang="en-US" sz="1400" b="1" dirty="0">
                        <a:solidFill>
                          <a:schemeClr val="bg1"/>
                        </a:solidFill>
                        <a:latin typeface="Arial" panose="020B0604020202020204" pitchFamily="34" charset="0"/>
                        <a:cs typeface="Arial" panose="020B0604020202020204" pitchFamily="34" charset="0"/>
                      </a:endParaRPr>
                    </a:p>
                  </a:txBody>
                  <a:tcPr marL="45357" marR="45357" marT="45357" marB="45357" anchor="ctr">
                    <a:solidFill>
                      <a:schemeClr val="accent1">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424"/>
                          </a:solidFill>
                          <a:effectLst/>
                          <a:latin typeface="Arial" panose="020B0604020202020204" pitchFamily="34" charset="0"/>
                          <a:cs typeface="Arial" panose="020B0604020202020204" pitchFamily="34" charset="0"/>
                        </a:rPr>
                        <a:t>Many healthcare organizations rely on third-party vendors for critical services, making them vulnerable to risks associated with these vendors' security practices and data management. Breaches often occur through third parties, not just those related to IT.</a:t>
                      </a:r>
                    </a:p>
                  </a:txBody>
                  <a:tcPr marL="34018" marR="34018" marT="34018" marB="34018" anchor="ctr">
                    <a:solidFill>
                      <a:schemeClr val="bg1"/>
                    </a:solidFill>
                  </a:tcPr>
                </a:tc>
                <a:extLst>
                  <a:ext uri="{0D108BD9-81ED-4DB2-BD59-A6C34878D82A}">
                    <a16:rowId xmlns:a16="http://schemas.microsoft.com/office/drawing/2014/main" val="1621065772"/>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6. Data Privacy and Compliance</a:t>
                      </a:r>
                      <a:endParaRPr lang="en-US" sz="1400" b="1" dirty="0">
                        <a:solidFill>
                          <a:schemeClr val="bg1"/>
                        </a:solidFill>
                        <a:latin typeface="Arial" panose="020B0604020202020204" pitchFamily="34" charset="0"/>
                        <a:cs typeface="Arial" panose="020B0604020202020204" pitchFamily="34" charset="0"/>
                      </a:endParaRPr>
                    </a:p>
                  </a:txBody>
                  <a:tcPr marL="45357" marR="45357" marT="45357" marB="45357" anchor="ctr">
                    <a:solidFill>
                      <a:schemeClr val="accent1">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424"/>
                          </a:solidFill>
                          <a:effectLst/>
                          <a:latin typeface="Arial" panose="020B0604020202020204" pitchFamily="34" charset="0"/>
                          <a:cs typeface="Arial" panose="020B0604020202020204" pitchFamily="34" charset="0"/>
                        </a:rPr>
                        <a:t>Ensuring compliance with regulations like HIPAA in the U.S., GDPR in Europe, and other local data protection laws is a constant challenge as these regulations evolve.</a:t>
                      </a:r>
                    </a:p>
                  </a:txBody>
                  <a:tcPr marL="34018" marR="34018" marT="34018" marB="34018" anchor="ctr">
                    <a:solidFill>
                      <a:schemeClr val="bg1">
                        <a:lumMod val="95000"/>
                      </a:schemeClr>
                    </a:solidFill>
                  </a:tcPr>
                </a:tc>
                <a:extLst>
                  <a:ext uri="{0D108BD9-81ED-4DB2-BD59-A6C34878D82A}">
                    <a16:rowId xmlns:a16="http://schemas.microsoft.com/office/drawing/2014/main" val="493859211"/>
                  </a:ext>
                </a:extLst>
              </a:tr>
              <a:tr h="423764">
                <a:tc>
                  <a:txBody>
                    <a:bodyPr/>
                    <a:lstStyle/>
                    <a:p>
                      <a:pPr algn="l"/>
                      <a:r>
                        <a:rPr lang="en-US" sz="1400" b="1" i="0" dirty="0">
                          <a:solidFill>
                            <a:srgbClr val="242424"/>
                          </a:solidFill>
                          <a:effectLst/>
                          <a:latin typeface="Arial" panose="020B0604020202020204" pitchFamily="34" charset="0"/>
                          <a:cs typeface="Arial" panose="020B0604020202020204" pitchFamily="34" charset="0"/>
                        </a:rPr>
                        <a:t>7. Technology Integration and Interoperability</a:t>
                      </a:r>
                      <a:endParaRPr lang="en-US" sz="1400" b="1" dirty="0">
                        <a:solidFill>
                          <a:schemeClr val="bg1"/>
                        </a:solidFill>
                        <a:latin typeface="Arial" panose="020B0604020202020204" pitchFamily="34" charset="0"/>
                        <a:cs typeface="Arial" panose="020B0604020202020204" pitchFamily="34" charset="0"/>
                      </a:endParaRPr>
                    </a:p>
                  </a:txBody>
                  <a:tcPr marL="45357" marR="45357" marT="45357" marB="45357" anchor="ctr">
                    <a:solidFill>
                      <a:schemeClr val="accent1">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424"/>
                          </a:solidFill>
                          <a:effectLst/>
                          <a:latin typeface="Arial" panose="020B0604020202020204" pitchFamily="34" charset="0"/>
                          <a:cs typeface="Arial" panose="020B0604020202020204" pitchFamily="34" charset="0"/>
                        </a:rPr>
                        <a:t>Integrating new technologies with existing healthcare IT systems without disrupting operations or compromising data integrity poses a significant challenge.</a:t>
                      </a:r>
                    </a:p>
                  </a:txBody>
                  <a:tcPr marL="45357" marR="45357" marT="45357" marB="45357" anchor="ctr">
                    <a:solidFill>
                      <a:schemeClr val="bg1"/>
                    </a:solidFill>
                  </a:tcPr>
                </a:tc>
                <a:extLst>
                  <a:ext uri="{0D108BD9-81ED-4DB2-BD59-A6C34878D82A}">
                    <a16:rowId xmlns:a16="http://schemas.microsoft.com/office/drawing/2014/main" val="2719168325"/>
                  </a:ext>
                </a:extLst>
              </a:tr>
              <a:tr h="423764">
                <a:tc>
                  <a:txBody>
                    <a:bodyPr/>
                    <a:lstStyle/>
                    <a:p>
                      <a:pPr algn="l" fontAlgn="ctr"/>
                      <a:r>
                        <a:rPr lang="en-US" sz="1400" b="1" i="0" dirty="0">
                          <a:solidFill>
                            <a:srgbClr val="242424"/>
                          </a:solidFill>
                          <a:effectLst/>
                          <a:latin typeface="Arial" panose="020B0604020202020204" pitchFamily="34" charset="0"/>
                          <a:cs typeface="Arial" panose="020B0604020202020204" pitchFamily="34" charset="0"/>
                        </a:rPr>
                        <a:t>8. Password Vulnerabilities</a:t>
                      </a:r>
                      <a:endParaRPr lang="en-US" sz="1400" b="1" kern="1200" dirty="0">
                        <a:solidFill>
                          <a:schemeClr val="bg1"/>
                        </a:solidFill>
                        <a:latin typeface="Arial" panose="020B0604020202020204" pitchFamily="34" charset="0"/>
                        <a:ea typeface="+mn-ea"/>
                        <a:cs typeface="Arial" panose="020B0604020202020204" pitchFamily="34" charset="0"/>
                      </a:endParaRPr>
                    </a:p>
                  </a:txBody>
                  <a:tcPr marL="7620" marR="7620" marT="7620" marB="0" anchor="ctr">
                    <a:solidFill>
                      <a:schemeClr val="accent1">
                        <a:lumMod val="40000"/>
                        <a:lumOff val="60000"/>
                      </a:schemeClr>
                    </a:solidFill>
                  </a:tcPr>
                </a:tc>
                <a:tc>
                  <a:txBody>
                    <a:bodyPr/>
                    <a:lstStyle/>
                    <a:p>
                      <a:pPr marL="0" lvl="1" algn="l" fontAlgn="ctr"/>
                      <a:r>
                        <a:rPr lang="en-US" sz="1200" b="0" i="0" dirty="0">
                          <a:solidFill>
                            <a:srgbClr val="242424"/>
                          </a:solidFill>
                          <a:effectLst/>
                          <a:latin typeface="Arial" panose="020B0604020202020204" pitchFamily="34" charset="0"/>
                          <a:cs typeface="Arial" panose="020B0604020202020204" pitchFamily="34" charset="0"/>
                        </a:rPr>
                        <a:t>Weak or poorly managed passwords can provide an easy entry point for unauthorized individuals, leading to potential data breaches and system disruptions.</a:t>
                      </a:r>
                      <a:endParaRPr lang="en-US" sz="1200" kern="1200" dirty="0">
                        <a:solidFill>
                          <a:schemeClr val="dk1"/>
                        </a:solidFill>
                        <a:latin typeface="Arial" panose="020B0604020202020204" pitchFamily="34" charset="0"/>
                        <a:ea typeface="+mn-ea"/>
                        <a:cs typeface="Arial" panose="020B0604020202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1426326879"/>
                  </a:ext>
                </a:extLst>
              </a:tr>
            </a:tbl>
          </a:graphicData>
        </a:graphic>
      </p:graphicFrame>
    </p:spTree>
    <p:extLst>
      <p:ext uri="{BB962C8B-B14F-4D97-AF65-F5344CB8AC3E}">
        <p14:creationId xmlns:p14="http://schemas.microsoft.com/office/powerpoint/2010/main" val="1732062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75E62-8EFB-DBDB-C222-FE18C707B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12B2F-E6E3-8354-565D-F2C978EECEF2}"/>
              </a:ext>
            </a:extLst>
          </p:cNvPr>
          <p:cNvSpPr>
            <a:spLocks noGrp="1"/>
          </p:cNvSpPr>
          <p:nvPr>
            <p:ph type="title" idx="4294967295"/>
          </p:nvPr>
        </p:nvSpPr>
        <p:spPr>
          <a:xfrm>
            <a:off x="0" y="987552"/>
            <a:ext cx="11649456" cy="904304"/>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Texas Tech Cyberattack</a:t>
            </a:r>
          </a:p>
        </p:txBody>
      </p:sp>
      <p:sp>
        <p:nvSpPr>
          <p:cNvPr id="8" name="TextBox 7">
            <a:extLst>
              <a:ext uri="{FF2B5EF4-FFF2-40B4-BE49-F238E27FC236}">
                <a16:creationId xmlns:a16="http://schemas.microsoft.com/office/drawing/2014/main" id="{4D7FE9E8-2AD3-EA29-417C-F843E6C5826A}"/>
              </a:ext>
            </a:extLst>
          </p:cNvPr>
          <p:cNvSpPr txBox="1"/>
          <p:nvPr/>
        </p:nvSpPr>
        <p:spPr>
          <a:xfrm>
            <a:off x="118872" y="1795606"/>
            <a:ext cx="10378440"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Texas Tech University Health Sciences Center (TTUHSC) is an academic health institution and medical school of Texas Tech University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t>Attack occurred from September 17 to September 29, 2024</a:t>
            </a:r>
            <a:endParaRPr lang="en-US" sz="2400" dirty="0"/>
          </a:p>
          <a:p>
            <a:pPr marL="285750" indent="-285750">
              <a:buFont typeface="Arial" panose="020B0604020202020204" pitchFamily="34" charset="0"/>
              <a:buChar char="•"/>
            </a:pPr>
            <a:r>
              <a:rPr lang="en-US" sz="2400" dirty="0"/>
              <a:t>The Interlock ransomware group claimed responsibility for the attack and added Texas Tech University Health Sciences Center to its data leak site in October. </a:t>
            </a:r>
          </a:p>
          <a:p>
            <a:pPr marL="285750" indent="-285750">
              <a:buFont typeface="Arial" panose="020B0604020202020204" pitchFamily="34" charset="0"/>
              <a:buChar char="•"/>
            </a:pPr>
            <a:r>
              <a:rPr lang="en-US" sz="2400" dirty="0"/>
              <a:t>The ransom was not paid, so Interlock uploaded the stolen data to its data leak site – 2.6 TB, including 2,102,989 files in 100,882 folders – remains available for download.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Note*: A similarly sized data breach was reported by Texas Tech University Health Sciences Center </a:t>
            </a:r>
            <a:r>
              <a:rPr lang="en-US" sz="2400" dirty="0">
                <a:hlinkClick r:id="rId2">
                  <a:extLst>
                    <a:ext uri="{A12FA001-AC4F-418D-AE19-62706E023703}">
                      <ahyp:hlinkClr xmlns:ahyp="http://schemas.microsoft.com/office/drawing/2018/hyperlinkcolor" val="tx"/>
                    </a:ext>
                  </a:extLst>
                </a:hlinkClick>
              </a:rPr>
              <a:t>in 2022</a:t>
            </a:r>
            <a:r>
              <a:rPr lang="en-US" sz="2400" dirty="0"/>
              <a:t>. In that incident, which occurred through its electronic medical record vendor Eye Care Leaders, the ePHI of 1,290,104 patients was compromised.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81923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71136-4ABE-190B-90F9-189FF395E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4D3A9-1F1F-165D-9195-349474CAA141}"/>
              </a:ext>
            </a:extLst>
          </p:cNvPr>
          <p:cNvSpPr>
            <a:spLocks noGrp="1"/>
          </p:cNvSpPr>
          <p:nvPr>
            <p:ph type="title" idx="4294967295"/>
          </p:nvPr>
        </p:nvSpPr>
        <p:spPr>
          <a:xfrm>
            <a:off x="0" y="932053"/>
            <a:ext cx="12124944" cy="1325563"/>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Impact of the Texas Tech Cyberattack</a:t>
            </a:r>
          </a:p>
        </p:txBody>
      </p:sp>
      <p:sp>
        <p:nvSpPr>
          <p:cNvPr id="3" name="Content Placeholder 2">
            <a:extLst>
              <a:ext uri="{FF2B5EF4-FFF2-40B4-BE49-F238E27FC236}">
                <a16:creationId xmlns:a16="http://schemas.microsoft.com/office/drawing/2014/main" id="{DF01C174-A530-834F-28B0-F0C50BA2CA5C}"/>
              </a:ext>
            </a:extLst>
          </p:cNvPr>
          <p:cNvSpPr>
            <a:spLocks noGrp="1"/>
          </p:cNvSpPr>
          <p:nvPr>
            <p:ph idx="4294967295"/>
          </p:nvPr>
        </p:nvSpPr>
        <p:spPr>
          <a:xfrm>
            <a:off x="33528" y="2257616"/>
            <a:ext cx="10515600" cy="3130423"/>
          </a:xfrm>
        </p:spPr>
        <p:txBody>
          <a:bodyPr>
            <a:normAutofit fontScale="85000" lnSpcReduction="2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Approximately 1.4 million patients across TTUHSC's centers in Lubbock and El Paso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Compromised Data: </a:t>
            </a:r>
          </a:p>
          <a:p>
            <a:pPr marL="742950" lvl="1" indent="-285750" eaLnBrk="0" fontAlgn="base" hangingPunct="0">
              <a:spcBef>
                <a:spcPct val="0"/>
              </a:spcBef>
              <a:spcAft>
                <a:spcPct val="0"/>
              </a:spcAft>
              <a:buFont typeface="Arial" panose="020B0604020202020204" pitchFamily="34" charset="0"/>
              <a:buChar char="•"/>
            </a:pPr>
            <a:r>
              <a:rPr lang="en-US" altLang="en-US" sz="2800" dirty="0"/>
              <a:t>Personal information (e.g., names, addresses, dates of birth, Social Security numbers), </a:t>
            </a:r>
          </a:p>
          <a:p>
            <a:pPr marL="742950" lvl="1" indent="-285750" eaLnBrk="0" fontAlgn="base" hangingPunct="0">
              <a:spcBef>
                <a:spcPct val="0"/>
              </a:spcBef>
              <a:spcAft>
                <a:spcPct val="0"/>
              </a:spcAft>
              <a:buFont typeface="Arial" panose="020B0604020202020204" pitchFamily="34" charset="0"/>
              <a:buChar char="•"/>
            </a:pPr>
            <a:r>
              <a:rPr lang="en-US" altLang="en-US" sz="2800" dirty="0"/>
              <a:t>Medical information (e.g., medical record numbers, billing/claims data, diagnosis and treatment information) </a:t>
            </a:r>
          </a:p>
          <a:p>
            <a:pPr marL="742950" lvl="1" indent="-285750" eaLnBrk="0" fontAlgn="base" hangingPunct="0">
              <a:spcBef>
                <a:spcPct val="0"/>
              </a:spcBef>
              <a:spcAft>
                <a:spcPct val="0"/>
              </a:spcAft>
              <a:buFont typeface="Arial" panose="020B0604020202020204" pitchFamily="34" charset="0"/>
              <a:buChar char="•"/>
            </a:pPr>
            <a:r>
              <a:rPr lang="en-US" altLang="en-US" sz="2800" dirty="0"/>
              <a:t>Health insurance details</a:t>
            </a:r>
          </a:p>
          <a:p>
            <a:pPr marL="742950" lvl="1" indent="-285750" eaLnBrk="0" fontAlgn="base" hangingPunct="0">
              <a:spcBef>
                <a:spcPct val="0"/>
              </a:spcBef>
              <a:spcAft>
                <a:spcPct val="0"/>
              </a:spcAft>
              <a:buFont typeface="Arial" panose="020B0604020202020204" pitchFamily="34" charset="0"/>
              <a:buChar char="•"/>
            </a:pPr>
            <a:r>
              <a:rPr lang="en-US" altLang="en-US" sz="2800" dirty="0"/>
              <a:t>Financial account information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t>Computer systems and applications at both the Lubbock and El Paso centers were disrupted</a:t>
            </a:r>
          </a:p>
          <a:p>
            <a:pPr marL="0" indent="0">
              <a:buNone/>
            </a:pPr>
            <a:endParaRPr lang="en-US" dirty="0"/>
          </a:p>
        </p:txBody>
      </p:sp>
    </p:spTree>
    <p:extLst>
      <p:ext uri="{BB962C8B-B14F-4D97-AF65-F5344CB8AC3E}">
        <p14:creationId xmlns:p14="http://schemas.microsoft.com/office/powerpoint/2010/main" val="2260717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1E84-7ACB-A59A-7393-5BE1D0B1E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4286A-F0E9-4B6E-5346-235445983815}"/>
              </a:ext>
            </a:extLst>
          </p:cNvPr>
          <p:cNvSpPr>
            <a:spLocks noGrp="1"/>
          </p:cNvSpPr>
          <p:nvPr>
            <p:ph type="ctrTitle" idx="4294967295"/>
          </p:nvPr>
        </p:nvSpPr>
        <p:spPr>
          <a:xfrm>
            <a:off x="265176" y="2440208"/>
            <a:ext cx="11661648" cy="1251395"/>
          </a:xfrm>
        </p:spPr>
        <p:txBody>
          <a:bodyPr>
            <a:normAutofit fontScale="90000"/>
          </a:bodyPr>
          <a:lstStyle/>
          <a:p>
            <a:pPr algn="ctr"/>
            <a:r>
              <a:rPr lang="en-US" sz="6000" b="1" dirty="0">
                <a:solidFill>
                  <a:srgbClr val="053F5E"/>
                </a:solidFill>
                <a:latin typeface="Arial Black" panose="020B0A04020102020204" pitchFamily="34" charset="0"/>
                <a:cs typeface="Arial" panose="020B0604020202020204" pitchFamily="34" charset="0"/>
              </a:rPr>
              <a:t>Confidant Health Data Leak</a:t>
            </a:r>
          </a:p>
        </p:txBody>
      </p:sp>
      <p:sp>
        <p:nvSpPr>
          <p:cNvPr id="3" name="Subtitle 2">
            <a:extLst>
              <a:ext uri="{FF2B5EF4-FFF2-40B4-BE49-F238E27FC236}">
                <a16:creationId xmlns:a16="http://schemas.microsoft.com/office/drawing/2014/main" id="{ABB71805-3165-64A6-524F-7E92E8503A27}"/>
              </a:ext>
            </a:extLst>
          </p:cNvPr>
          <p:cNvSpPr>
            <a:spLocks noGrp="1"/>
          </p:cNvSpPr>
          <p:nvPr>
            <p:ph type="subTitle" idx="4294967295"/>
          </p:nvPr>
        </p:nvSpPr>
        <p:spPr>
          <a:xfrm>
            <a:off x="4972050" y="3792094"/>
            <a:ext cx="2544318" cy="695642"/>
          </a:xfrm>
        </p:spPr>
        <p:txBody>
          <a:bodyPr>
            <a:normAutofit/>
          </a:bodyPr>
          <a:lstStyle/>
          <a:p>
            <a:pPr marL="0" indent="0">
              <a:buNone/>
            </a:pPr>
            <a:r>
              <a:rPr lang="en-US" b="1" dirty="0"/>
              <a:t>August 2024</a:t>
            </a:r>
          </a:p>
        </p:txBody>
      </p:sp>
    </p:spTree>
    <p:extLst>
      <p:ext uri="{BB962C8B-B14F-4D97-AF65-F5344CB8AC3E}">
        <p14:creationId xmlns:p14="http://schemas.microsoft.com/office/powerpoint/2010/main" val="33518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Database That Exposed Your Therapy Sessions">
            <a:hlinkClick r:id="" action="ppaction://media"/>
            <a:extLst>
              <a:ext uri="{FF2B5EF4-FFF2-40B4-BE49-F238E27FC236}">
                <a16:creationId xmlns:a16="http://schemas.microsoft.com/office/drawing/2014/main" id="{3692B98D-F2CA-52D0-0BC2-705B0DFAE934}"/>
              </a:ext>
            </a:extLst>
          </p:cNvPr>
          <p:cNvPicPr>
            <a:picLocks noRot="1" noChangeAspect="1"/>
          </p:cNvPicPr>
          <p:nvPr>
            <a:videoFile r:link="rId1"/>
          </p:nvPr>
        </p:nvPicPr>
        <p:blipFill>
          <a:blip r:embed="rId3"/>
          <a:stretch>
            <a:fillRect/>
          </a:stretch>
        </p:blipFill>
        <p:spPr>
          <a:xfrm>
            <a:off x="1352550" y="1233381"/>
            <a:ext cx="9092212" cy="5137112"/>
          </a:xfrm>
          <a:prstGeom prst="rect">
            <a:avLst/>
          </a:prstGeom>
        </p:spPr>
      </p:pic>
    </p:spTree>
    <p:extLst>
      <p:ext uri="{BB962C8B-B14F-4D97-AF65-F5344CB8AC3E}">
        <p14:creationId xmlns:p14="http://schemas.microsoft.com/office/powerpoint/2010/main" val="10855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F4353-7517-5B49-A88C-0F6DC9C46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0B612-D852-ECBB-DC7B-4C1633B0E392}"/>
              </a:ext>
            </a:extLst>
          </p:cNvPr>
          <p:cNvSpPr>
            <a:spLocks noGrp="1"/>
          </p:cNvSpPr>
          <p:nvPr>
            <p:ph type="title" idx="4294967295"/>
          </p:nvPr>
        </p:nvSpPr>
        <p:spPr>
          <a:xfrm>
            <a:off x="0" y="987552"/>
            <a:ext cx="11649456" cy="904304"/>
          </a:xfrm>
        </p:spPr>
        <p:txBody>
          <a:bodyPr>
            <a:normAutofit/>
          </a:bodyPr>
          <a:lstStyle/>
          <a:p>
            <a:r>
              <a:rPr lang="en-US" b="1" dirty="0">
                <a:solidFill>
                  <a:srgbClr val="053F5E"/>
                </a:solidFill>
                <a:latin typeface="Arial Black" panose="020B0A04020102020204" pitchFamily="34" charset="0"/>
                <a:cs typeface="Arial" panose="020B0604020202020204" pitchFamily="34" charset="0"/>
              </a:rPr>
              <a:t>About Confidant Health Data Leak</a:t>
            </a:r>
          </a:p>
        </p:txBody>
      </p:sp>
      <p:sp>
        <p:nvSpPr>
          <p:cNvPr id="8" name="TextBox 7">
            <a:extLst>
              <a:ext uri="{FF2B5EF4-FFF2-40B4-BE49-F238E27FC236}">
                <a16:creationId xmlns:a16="http://schemas.microsoft.com/office/drawing/2014/main" id="{F21DD11C-82F8-B781-97F9-F9111E5FA995}"/>
              </a:ext>
            </a:extLst>
          </p:cNvPr>
          <p:cNvSpPr txBox="1"/>
          <p:nvPr/>
        </p:nvSpPr>
        <p:spPr>
          <a:xfrm>
            <a:off x="118872" y="1795606"/>
            <a:ext cx="10378440"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33333"/>
                </a:solidFill>
                <a:latin typeface="Raleway" pitchFamily="2" charset="0"/>
              </a:rPr>
              <a:t>Confidant Health is a telehealth-based company leveraging an AI powered platform to connect patients with therapists, psychiatrists, and providers of addiction treatment services.</a:t>
            </a:r>
          </a:p>
          <a:p>
            <a:r>
              <a:rPr lang="en-US" dirty="0">
                <a:solidFill>
                  <a:srgbClr val="333333"/>
                </a:solidFill>
                <a:latin typeface="Raleway" pitchFamily="2" charset="0"/>
              </a:rPr>
              <a:t> </a:t>
            </a:r>
          </a:p>
          <a:p>
            <a:pPr marL="285750" indent="-285750">
              <a:buFont typeface="Arial" panose="020B0604020202020204" pitchFamily="34" charset="0"/>
              <a:buChar char="•"/>
            </a:pPr>
            <a:r>
              <a:rPr lang="en-US" b="0" i="0" dirty="0">
                <a:solidFill>
                  <a:srgbClr val="333333"/>
                </a:solidFill>
                <a:effectLst/>
                <a:latin typeface="Raleway" pitchFamily="2" charset="0"/>
              </a:rPr>
              <a:t>The company serves individuals in the states of Connecticut, Florida, New Hampshire, Texas, and Virginia.</a:t>
            </a:r>
          </a:p>
          <a:p>
            <a:pPr marL="285750" indent="-285750">
              <a:buFont typeface="Arial" panose="020B0604020202020204" pitchFamily="34" charset="0"/>
              <a:buChar char="•"/>
            </a:pPr>
            <a:endParaRPr lang="en-US" dirty="0">
              <a:solidFill>
                <a:srgbClr val="333333"/>
              </a:solidFill>
              <a:latin typeface="Raleway" pitchFamily="2" charset="0"/>
            </a:endParaRPr>
          </a:p>
          <a:p>
            <a:pPr marL="285750" indent="-285750">
              <a:buFont typeface="Arial" panose="020B0604020202020204" pitchFamily="34" charset="0"/>
              <a:buChar char="•"/>
            </a:pPr>
            <a:r>
              <a:rPr lang="en-US" dirty="0">
                <a:solidFill>
                  <a:srgbClr val="333333"/>
                </a:solidFill>
                <a:latin typeface="Raleway" pitchFamily="2" charset="0"/>
              </a:rPr>
              <a:t>In August 2024, A cybersecurity Researcher identified </a:t>
            </a:r>
            <a:r>
              <a:rPr lang="en-US" b="0" i="0" dirty="0">
                <a:solidFill>
                  <a:srgbClr val="333333"/>
                </a:solidFill>
                <a:effectLst/>
                <a:latin typeface="Raleway" pitchFamily="2" charset="0"/>
              </a:rPr>
              <a:t>126,000 files and 1.7 million records through an exposed healthcare database that could be accessed via the Internet without a password. The database included:</a:t>
            </a:r>
          </a:p>
          <a:p>
            <a:pPr marL="742950" lvl="1" indent="-285750">
              <a:buFont typeface="Arial" panose="020B0604020202020204" pitchFamily="34" charset="0"/>
              <a:buChar char="•"/>
            </a:pPr>
            <a:r>
              <a:rPr lang="en-US" b="0" i="0" dirty="0">
                <a:solidFill>
                  <a:srgbClr val="333333"/>
                </a:solidFill>
                <a:effectLst/>
                <a:latin typeface="Raleway" pitchFamily="2" charset="0"/>
              </a:rPr>
              <a:t>Names &amp; addresses, </a:t>
            </a:r>
          </a:p>
          <a:p>
            <a:pPr marL="742950" lvl="1" indent="-285750">
              <a:buFont typeface="Arial" panose="020B0604020202020204" pitchFamily="34" charset="0"/>
              <a:buChar char="•"/>
            </a:pPr>
            <a:r>
              <a:rPr lang="en-US" b="0" i="0" dirty="0">
                <a:solidFill>
                  <a:srgbClr val="333333"/>
                </a:solidFill>
                <a:effectLst/>
                <a:latin typeface="Raleway" pitchFamily="2" charset="0"/>
              </a:rPr>
              <a:t>driver’s license information</a:t>
            </a:r>
          </a:p>
          <a:p>
            <a:pPr marL="742950" lvl="1" indent="-285750">
              <a:buFont typeface="Arial" panose="020B0604020202020204" pitchFamily="34" charset="0"/>
              <a:buChar char="•"/>
            </a:pPr>
            <a:r>
              <a:rPr lang="en-US" b="0" i="0" dirty="0">
                <a:solidFill>
                  <a:srgbClr val="333333"/>
                </a:solidFill>
                <a:effectLst/>
                <a:latin typeface="Raleway" pitchFamily="2" charset="0"/>
              </a:rPr>
              <a:t>Medicaid cards, Prescription medications, Medical record requests, Drug test results. </a:t>
            </a:r>
          </a:p>
          <a:p>
            <a:pPr marL="742950" lvl="1" indent="-285750">
              <a:buFont typeface="Arial" panose="020B0604020202020204" pitchFamily="34" charset="0"/>
              <a:buChar char="•"/>
            </a:pPr>
            <a:r>
              <a:rPr lang="en-US" b="0" i="0" dirty="0">
                <a:solidFill>
                  <a:srgbClr val="333333"/>
                </a:solidFill>
                <a:effectLst/>
                <a:latin typeface="Raleway" pitchFamily="2" charset="0"/>
              </a:rPr>
              <a:t>Audio recordings of sessions and text transcripts</a:t>
            </a:r>
            <a:endParaRPr lang="en-US" dirty="0"/>
          </a:p>
        </p:txBody>
      </p:sp>
    </p:spTree>
    <p:extLst>
      <p:ext uri="{BB962C8B-B14F-4D97-AF65-F5344CB8AC3E}">
        <p14:creationId xmlns:p14="http://schemas.microsoft.com/office/powerpoint/2010/main" val="4028127235"/>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34B21-81BB-3298-EAFA-1D49162C8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05BC1-5C98-7501-B8EA-80AEC910A7E5}"/>
              </a:ext>
            </a:extLst>
          </p:cNvPr>
          <p:cNvSpPr>
            <a:spLocks noGrp="1"/>
          </p:cNvSpPr>
          <p:nvPr>
            <p:ph type="ctrTitle" idx="4294967295"/>
          </p:nvPr>
        </p:nvSpPr>
        <p:spPr>
          <a:xfrm>
            <a:off x="265176" y="2803302"/>
            <a:ext cx="11661648" cy="1251395"/>
          </a:xfrm>
        </p:spPr>
        <p:txBody>
          <a:bodyPr>
            <a:normAutofit fontScale="90000"/>
          </a:bodyPr>
          <a:lstStyle/>
          <a:p>
            <a:pPr algn="ctr"/>
            <a:r>
              <a:rPr lang="en-US" sz="6000" b="1" dirty="0">
                <a:solidFill>
                  <a:srgbClr val="053F5E"/>
                </a:solidFill>
                <a:latin typeface="Arial Black" panose="020B0A04020102020204" pitchFamily="34" charset="0"/>
                <a:cs typeface="Arial" panose="020B0604020202020204" pitchFamily="34" charset="0"/>
              </a:rPr>
              <a:t>Lessons Learned </a:t>
            </a:r>
            <a:br>
              <a:rPr lang="en-US" sz="6000" b="1" dirty="0">
                <a:solidFill>
                  <a:srgbClr val="053F5E"/>
                </a:solidFill>
                <a:latin typeface="Arial Black" panose="020B0A04020102020204" pitchFamily="34" charset="0"/>
                <a:cs typeface="Arial" panose="020B0604020202020204" pitchFamily="34" charset="0"/>
              </a:rPr>
            </a:br>
            <a:r>
              <a:rPr lang="en-US" sz="6000" b="1" dirty="0">
                <a:solidFill>
                  <a:srgbClr val="053F5E"/>
                </a:solidFill>
                <a:latin typeface="Arial Black" panose="020B0A04020102020204" pitchFamily="34" charset="0"/>
                <a:cs typeface="Arial" panose="020B0604020202020204" pitchFamily="34" charset="0"/>
              </a:rPr>
              <a:t>&amp; Internal Audit’s Role </a:t>
            </a:r>
          </a:p>
        </p:txBody>
      </p:sp>
    </p:spTree>
    <p:extLst>
      <p:ext uri="{BB962C8B-B14F-4D97-AF65-F5344CB8AC3E}">
        <p14:creationId xmlns:p14="http://schemas.microsoft.com/office/powerpoint/2010/main" val="2324588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3221-A1C2-B0E6-CCB3-5273F841A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35198-CE5D-B09E-757C-BE42B3F8FE4A}"/>
              </a:ext>
            </a:extLst>
          </p:cNvPr>
          <p:cNvSpPr>
            <a:spLocks noGrp="1"/>
          </p:cNvSpPr>
          <p:nvPr>
            <p:ph type="title" idx="4294967295"/>
          </p:nvPr>
        </p:nvSpPr>
        <p:spPr>
          <a:xfrm>
            <a:off x="0" y="904621"/>
            <a:ext cx="11610109" cy="1325563"/>
          </a:xfrm>
        </p:spPr>
        <p:txBody>
          <a:bodyPr>
            <a:normAutofit/>
          </a:bodyPr>
          <a:lstStyle/>
          <a:p>
            <a:r>
              <a:rPr lang="en-US" sz="4000" b="1" dirty="0">
                <a:solidFill>
                  <a:srgbClr val="053F5E"/>
                </a:solidFill>
                <a:latin typeface="Montserrat Thin ExtraBold" pitchFamily="2" charset="0"/>
                <a:cs typeface="Arial" panose="020B0604020202020204" pitchFamily="34" charset="0"/>
              </a:rPr>
              <a:t>Lessons Learned – Password Management / Vulnerability </a:t>
            </a:r>
          </a:p>
        </p:txBody>
      </p:sp>
      <p:sp>
        <p:nvSpPr>
          <p:cNvPr id="3" name="Content Placeholder 2">
            <a:extLst>
              <a:ext uri="{FF2B5EF4-FFF2-40B4-BE49-F238E27FC236}">
                <a16:creationId xmlns:a16="http://schemas.microsoft.com/office/drawing/2014/main" id="{E713887A-7112-E00C-C67E-D97A0ECFF337}"/>
              </a:ext>
            </a:extLst>
          </p:cNvPr>
          <p:cNvSpPr>
            <a:spLocks noGrp="1"/>
          </p:cNvSpPr>
          <p:nvPr>
            <p:ph idx="4294967295"/>
          </p:nvPr>
        </p:nvSpPr>
        <p:spPr>
          <a:xfrm>
            <a:off x="137160" y="2093976"/>
            <a:ext cx="11686032" cy="4558475"/>
          </a:xfrm>
        </p:spPr>
        <p:txBody>
          <a:bodyPr>
            <a:normAutofit fontScale="85000" lnSpcReduction="20000"/>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800" b="1" i="0" u="none" strike="noStrike" cap="none" normalizeH="0" baseline="0" dirty="0">
                <a:ln>
                  <a:noFill/>
                </a:ln>
                <a:solidFill>
                  <a:schemeClr val="tx1"/>
                </a:solidFill>
                <a:effectLst/>
                <a:latin typeface="Arial" panose="020B0604020202020204" pitchFamily="34" charset="0"/>
              </a:rPr>
              <a:t>Weak Passwords Still Pose a Major Risk</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Many breaches occur due to easily guessed or weak passwords, such as “password123” or default credentials.</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Attackers use brute force or credential stuffing to exploit these weaknesses.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800" b="1" i="0" u="none" strike="noStrike" cap="none" normalizeH="0" baseline="0" dirty="0">
                <a:ln>
                  <a:noFill/>
                </a:ln>
                <a:solidFill>
                  <a:schemeClr val="tx1"/>
                </a:solidFill>
                <a:effectLst/>
                <a:latin typeface="Arial" panose="020B0604020202020204" pitchFamily="34" charset="0"/>
              </a:rPr>
              <a:t>Reused Passwords Amplify the Risk</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Employees often reuse passwords across multiple accounts, allowing attackers to use credentials leaked from one breach to access healthcare systems.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Phishing and Social Engineering are Primary Entry Points</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Attackers often trick employees into revealing their credentials through phishing emails, malicious websites, or fake login pages.</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The 2015 Anthem breach (80M+ records exposed) started with stolen credentials via phishing.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Lack of Multi-Factor Authentication (MFA) Increases Risk</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Many healthcare institutions fail to enforce MFA, making it easier for attackers to use stolen passwords without additional verification.</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MFA could have prevented major breaches, such as the 2017 Deloitte attack, where weak passwords provided access to sensitive emails and client data.</a:t>
            </a:r>
          </a:p>
        </p:txBody>
      </p:sp>
    </p:spTree>
    <p:extLst>
      <p:ext uri="{BB962C8B-B14F-4D97-AF65-F5344CB8AC3E}">
        <p14:creationId xmlns:p14="http://schemas.microsoft.com/office/powerpoint/2010/main" val="2197012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A190-91D8-92D9-7ACA-01E91C1122A7}"/>
              </a:ext>
            </a:extLst>
          </p:cNvPr>
          <p:cNvSpPr txBox="1">
            <a:spLocks/>
          </p:cNvSpPr>
          <p:nvPr/>
        </p:nvSpPr>
        <p:spPr>
          <a:xfrm>
            <a:off x="566639" y="964478"/>
            <a:ext cx="10668000" cy="425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53F5E"/>
                </a:solidFill>
                <a:latin typeface="Montserrat Thin ExtraBold" pitchFamily="2" charset="0"/>
                <a:cs typeface="Arial" panose="020B0604020202020204" pitchFamily="34" charset="0"/>
              </a:rPr>
              <a:t>MFA Attacks</a:t>
            </a:r>
          </a:p>
        </p:txBody>
      </p:sp>
      <p:pic>
        <p:nvPicPr>
          <p:cNvPr id="4" name="Online Media 3" title="Watch out for &quot;MFA Bombing,&quot; the latest way hackers attempt to access your Apple account">
            <a:hlinkClick r:id="" action="ppaction://media"/>
            <a:extLst>
              <a:ext uri="{FF2B5EF4-FFF2-40B4-BE49-F238E27FC236}">
                <a16:creationId xmlns:a16="http://schemas.microsoft.com/office/drawing/2014/main" id="{24D51053-6B87-21F5-4622-D5B36310F132}"/>
              </a:ext>
            </a:extLst>
          </p:cNvPr>
          <p:cNvPicPr>
            <a:picLocks noRot="1" noChangeAspect="1"/>
          </p:cNvPicPr>
          <p:nvPr>
            <a:videoFile r:link="rId1"/>
          </p:nvPr>
        </p:nvPicPr>
        <p:blipFill>
          <a:blip r:embed="rId4"/>
          <a:stretch>
            <a:fillRect/>
          </a:stretch>
        </p:blipFill>
        <p:spPr>
          <a:xfrm>
            <a:off x="1656616" y="1606889"/>
            <a:ext cx="8488047" cy="4795747"/>
          </a:xfrm>
          <a:prstGeom prst="rect">
            <a:avLst/>
          </a:prstGeom>
        </p:spPr>
      </p:pic>
    </p:spTree>
    <p:extLst>
      <p:ext uri="{BB962C8B-B14F-4D97-AF65-F5344CB8AC3E}">
        <p14:creationId xmlns:p14="http://schemas.microsoft.com/office/powerpoint/2010/main" val="19502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F39E-4937-8F62-4113-91A565DAD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24F07-F5AB-76AA-811A-6BCABBF6627A}"/>
              </a:ext>
            </a:extLst>
          </p:cNvPr>
          <p:cNvSpPr>
            <a:spLocks noGrp="1"/>
          </p:cNvSpPr>
          <p:nvPr>
            <p:ph type="title" idx="4294967295"/>
          </p:nvPr>
        </p:nvSpPr>
        <p:spPr>
          <a:xfrm>
            <a:off x="0" y="908800"/>
            <a:ext cx="10515600" cy="622168"/>
          </a:xfrm>
        </p:spPr>
        <p:txBody>
          <a:bodyPr>
            <a:normAutofit fontScale="90000"/>
          </a:bodyPr>
          <a:lstStyle/>
          <a:p>
            <a:r>
              <a:rPr lang="en-US" b="1" dirty="0">
                <a:solidFill>
                  <a:srgbClr val="053F5E"/>
                </a:solidFill>
                <a:latin typeface="Montserrat Thin ExtraBold" pitchFamily="2" charset="0"/>
                <a:cs typeface="Arial" panose="020B0604020202020204" pitchFamily="34" charset="0"/>
              </a:rPr>
              <a:t>Password Management – What can we do?</a:t>
            </a:r>
          </a:p>
        </p:txBody>
      </p:sp>
      <p:sp>
        <p:nvSpPr>
          <p:cNvPr id="7" name="Rectangle 4">
            <a:extLst>
              <a:ext uri="{FF2B5EF4-FFF2-40B4-BE49-F238E27FC236}">
                <a16:creationId xmlns:a16="http://schemas.microsoft.com/office/drawing/2014/main" id="{61A76213-5815-81D2-2456-719BBFF52C98}"/>
              </a:ext>
            </a:extLst>
          </p:cNvPr>
          <p:cNvSpPr>
            <a:spLocks noChangeArrowheads="1"/>
          </p:cNvSpPr>
          <p:nvPr/>
        </p:nvSpPr>
        <p:spPr bwMode="auto">
          <a:xfrm>
            <a:off x="0" y="1502688"/>
            <a:ext cx="1068056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Enforce Strong Password Policies</a:t>
            </a:r>
            <a:endParaRPr lang="en-US" altLang="en-US" dirty="0">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Require complex passwords (minimum 12-16 characters, mix of uppercase, lowercase, numbers, and symbols).</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Implement password managers to reduce the burden of remembering unique credentials.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Require Multi-Factor Authentication (MFA) Everywhere</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Implement MFA for all privileged accounts, remote access, and patient record systems.</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Use phishing-resistant MFA (e.g., FIDO2, hardware security keys) instead of SMS-based 2FA.</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Regularly Test for Credential Leaks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Monitor the dark web for stolen credentials.</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Use automated tools to check if employee credentials have been exposed in previous breaches.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Implement Zero Trust &amp; Least Privilege Access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Ensure employees only have access to what is necessary for their role.</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Disable unused accounts and regularly audit access permissions.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Conduct Ongoing Security Awareness Training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Train staff on phishing tactics, credential stuffing attacks, and proper password management.</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Simulate phishing campaigns to test employee readiness.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Enforce Automated Password Rotation for Shared Accounts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Use privileged access management (PAM) solutions to manage and rotate administrative passwords dynamically.</a:t>
            </a:r>
          </a:p>
        </p:txBody>
      </p:sp>
    </p:spTree>
    <p:extLst>
      <p:ext uri="{BB962C8B-B14F-4D97-AF65-F5344CB8AC3E}">
        <p14:creationId xmlns:p14="http://schemas.microsoft.com/office/powerpoint/2010/main" val="3546596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A07F2-8967-20B1-E471-A85D436FD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8CED6-937F-D8D1-969D-63677C16F59A}"/>
              </a:ext>
            </a:extLst>
          </p:cNvPr>
          <p:cNvSpPr>
            <a:spLocks noGrp="1"/>
          </p:cNvSpPr>
          <p:nvPr>
            <p:ph type="title" idx="4294967295"/>
          </p:nvPr>
        </p:nvSpPr>
        <p:spPr>
          <a:xfrm>
            <a:off x="0" y="904621"/>
            <a:ext cx="10515600" cy="1325563"/>
          </a:xfrm>
        </p:spPr>
        <p:txBody>
          <a:bodyPr>
            <a:normAutofit/>
          </a:bodyPr>
          <a:lstStyle/>
          <a:p>
            <a:r>
              <a:rPr lang="en-US" sz="4000" b="1" dirty="0">
                <a:solidFill>
                  <a:srgbClr val="053F5E"/>
                </a:solidFill>
                <a:latin typeface="Montserrat Thin ExtraBold" pitchFamily="2" charset="0"/>
                <a:cs typeface="Arial" panose="020B0604020202020204" pitchFamily="34" charset="0"/>
              </a:rPr>
              <a:t>Lessons Learned – Dispersed IT Controls</a:t>
            </a:r>
          </a:p>
        </p:txBody>
      </p:sp>
      <p:sp>
        <p:nvSpPr>
          <p:cNvPr id="3" name="Content Placeholder 2">
            <a:extLst>
              <a:ext uri="{FF2B5EF4-FFF2-40B4-BE49-F238E27FC236}">
                <a16:creationId xmlns:a16="http://schemas.microsoft.com/office/drawing/2014/main" id="{FF84B200-A650-A3DC-D09F-B1C00620B458}"/>
              </a:ext>
            </a:extLst>
          </p:cNvPr>
          <p:cNvSpPr>
            <a:spLocks noGrp="1"/>
          </p:cNvSpPr>
          <p:nvPr>
            <p:ph idx="4294967295"/>
          </p:nvPr>
        </p:nvSpPr>
        <p:spPr>
          <a:xfrm>
            <a:off x="137160" y="2005549"/>
            <a:ext cx="10515600" cy="4351338"/>
          </a:xfrm>
        </p:spPr>
        <p:txBody>
          <a:bodyPr>
            <a:normAutofit/>
          </a:bodyPr>
          <a:lstStyle/>
          <a:p>
            <a:r>
              <a:rPr lang="en-US" dirty="0">
                <a:solidFill>
                  <a:schemeClr val="tx1"/>
                </a:solidFill>
              </a:rPr>
              <a:t>Dispersed IT Controls can result in:</a:t>
            </a:r>
          </a:p>
          <a:p>
            <a:pPr lvl="1"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Different </a:t>
            </a:r>
            <a:r>
              <a:rPr kumimoji="0" lang="en-US" altLang="en-US" sz="2000" i="0" u="none" strike="noStrike" cap="none" normalizeH="0" baseline="0" dirty="0">
                <a:ln>
                  <a:noFill/>
                </a:ln>
                <a:solidFill>
                  <a:schemeClr val="tx1"/>
                </a:solidFill>
                <a:effectLst/>
                <a:latin typeface="Arial" panose="020B0604020202020204" pitchFamily="34" charset="0"/>
              </a:rPr>
              <a:t>departments or campuses may have varying cybersecurity maturity levels.</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Older systems may remain unpatched, creating security vulnerabilities.</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Lack of visibility into all deployed hardware and software assets.</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No centralized threat detection leads to delayed responses to cyber incidents. </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Integration of new technologies becomes complex and costly. </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Inconsistent data protection policies increase legal liability.</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Higher risk of data breaches and regulatory penalties.</a:t>
            </a:r>
          </a:p>
          <a:p>
            <a:pPr lvl="1" eaLnBrk="0" fontAlgn="base" hangingPunct="0">
              <a:lnSpc>
                <a:spcPct val="100000"/>
              </a:lnSpc>
              <a:spcBef>
                <a:spcPct val="0"/>
              </a:spcBef>
              <a:spcAft>
                <a:spcPct val="0"/>
              </a:spcAft>
            </a:pPr>
            <a:r>
              <a:rPr kumimoji="0" lang="en-US" altLang="en-US" sz="2000" i="0" u="none" strike="noStrike" cap="none" normalizeH="0" baseline="0" dirty="0">
                <a:ln>
                  <a:noFill/>
                </a:ln>
                <a:solidFill>
                  <a:schemeClr val="tx1"/>
                </a:solidFill>
                <a:effectLst/>
                <a:latin typeface="Arial" panose="020B0604020202020204" pitchFamily="34" charset="0"/>
              </a:rPr>
              <a:t>Difficulty ensuring audit trails for compliance reporting. </a:t>
            </a:r>
            <a:endParaRPr lang="en-US" dirty="0">
              <a:solidFill>
                <a:schemeClr val="tx1"/>
              </a:solidFill>
            </a:endParaRPr>
          </a:p>
          <a:p>
            <a:pPr lvl="1"/>
            <a:endParaRPr lang="en-US" dirty="0"/>
          </a:p>
          <a:p>
            <a:r>
              <a:rPr lang="en-US" b="1" dirty="0"/>
              <a:t>Dispersed IT without standardized security controls can lead to HIPAA violations.</a:t>
            </a:r>
            <a:endParaRPr lang="en-US" b="1"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296950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5D62-78BE-B163-ED28-2305AD56CE1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E5F3C7-385A-95F3-3297-BD38551075FF}"/>
              </a:ext>
            </a:extLst>
          </p:cNvPr>
          <p:cNvSpPr txBox="1">
            <a:spLocks/>
          </p:cNvSpPr>
          <p:nvPr/>
        </p:nvSpPr>
        <p:spPr>
          <a:xfrm>
            <a:off x="2545" y="16337"/>
            <a:ext cx="12192000" cy="1006475"/>
          </a:xfrm>
          <a:prstGeom prst="rect">
            <a:avLst/>
          </a:prstGeom>
          <a:solidFill>
            <a:srgbClr val="01116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919BE25-0AAD-855B-BCAC-55D732437205}"/>
              </a:ext>
            </a:extLst>
          </p:cNvPr>
          <p:cNvSpPr txBox="1">
            <a:spLocks/>
          </p:cNvSpPr>
          <p:nvPr/>
        </p:nvSpPr>
        <p:spPr>
          <a:xfrm>
            <a:off x="2545" y="-11849"/>
            <a:ext cx="8950069" cy="10064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Target: </a:t>
            </a:r>
            <a:r>
              <a:rPr lang="en-US" sz="3200" b="1" dirty="0">
                <a:solidFill>
                  <a:schemeClr val="bg1"/>
                </a:solidFill>
                <a:latin typeface="Arial" panose="020B0604020202020204" pitchFamily="34" charset="0"/>
                <a:ea typeface="+mj-ea"/>
                <a:cs typeface="Arial" panose="020B0604020202020204" pitchFamily="34" charset="0"/>
              </a:rPr>
              <a:t>University / Higher Education</a:t>
            </a:r>
          </a:p>
        </p:txBody>
      </p:sp>
      <p:pic>
        <p:nvPicPr>
          <p:cNvPr id="6" name="Picture 5">
            <a:extLst>
              <a:ext uri="{FF2B5EF4-FFF2-40B4-BE49-F238E27FC236}">
                <a16:creationId xmlns:a16="http://schemas.microsoft.com/office/drawing/2014/main" id="{49D43DFF-7D6A-1978-114E-6194972B7983}"/>
              </a:ext>
            </a:extLst>
          </p:cNvPr>
          <p:cNvPicPr>
            <a:picLocks noChangeAspect="1"/>
          </p:cNvPicPr>
          <p:nvPr/>
        </p:nvPicPr>
        <p:blipFill>
          <a:blip r:embed="rId2"/>
          <a:stretch>
            <a:fillRect/>
          </a:stretch>
        </p:blipFill>
        <p:spPr>
          <a:xfrm>
            <a:off x="8832220" y="99366"/>
            <a:ext cx="3362325" cy="819150"/>
          </a:xfrm>
          <a:prstGeom prst="rect">
            <a:avLst/>
          </a:prstGeom>
        </p:spPr>
      </p:pic>
      <p:grpSp>
        <p:nvGrpSpPr>
          <p:cNvPr id="2" name="Group 1">
            <a:extLst>
              <a:ext uri="{FF2B5EF4-FFF2-40B4-BE49-F238E27FC236}">
                <a16:creationId xmlns:a16="http://schemas.microsoft.com/office/drawing/2014/main" id="{C50436B0-B4D0-B430-606D-E5BE84F6FDFA}"/>
              </a:ext>
            </a:extLst>
          </p:cNvPr>
          <p:cNvGrpSpPr/>
          <p:nvPr/>
        </p:nvGrpSpPr>
        <p:grpSpPr>
          <a:xfrm>
            <a:off x="355207" y="1146426"/>
            <a:ext cx="3539355" cy="4914900"/>
            <a:chOff x="587375" y="1371600"/>
            <a:chExt cx="3539355" cy="4914900"/>
          </a:xfrm>
        </p:grpSpPr>
        <p:sp>
          <p:nvSpPr>
            <p:cNvPr id="3" name="Rectangle 2">
              <a:extLst>
                <a:ext uri="{FF2B5EF4-FFF2-40B4-BE49-F238E27FC236}">
                  <a16:creationId xmlns:a16="http://schemas.microsoft.com/office/drawing/2014/main" id="{86BCC933-C233-7DD9-FF8B-E761CCF3019F}"/>
                </a:ext>
              </a:extLst>
            </p:cNvPr>
            <p:cNvSpPr/>
            <p:nvPr/>
          </p:nvSpPr>
          <p:spPr>
            <a:xfrm>
              <a:off x="587375" y="1371600"/>
              <a:ext cx="3539355" cy="49149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dirty="0"/>
            </a:p>
          </p:txBody>
        </p:sp>
        <p:sp>
          <p:nvSpPr>
            <p:cNvPr id="8" name="TextBox 7">
              <a:extLst>
                <a:ext uri="{FF2B5EF4-FFF2-40B4-BE49-F238E27FC236}">
                  <a16:creationId xmlns:a16="http://schemas.microsoft.com/office/drawing/2014/main" id="{5BE814FC-FDFF-7EED-051D-C8CEBD558C6F}"/>
                </a:ext>
              </a:extLst>
            </p:cNvPr>
            <p:cNvSpPr txBox="1"/>
            <p:nvPr/>
          </p:nvSpPr>
          <p:spPr>
            <a:xfrm>
              <a:off x="881023" y="1530868"/>
              <a:ext cx="2952057" cy="258532"/>
            </a:xfrm>
            <a:prstGeom prst="rect">
              <a:avLst/>
            </a:prstGeom>
            <a:noFill/>
          </p:spPr>
          <p:txBody>
            <a:bodyPr wrap="square" anchor="ctr" anchorCtr="0">
              <a:noAutofit/>
            </a:bodyPr>
            <a:lstStyle/>
            <a:p>
              <a:pPr algn="ctr" defTabSz="600060">
                <a:lnSpc>
                  <a:spcPct val="90000"/>
                </a:lnSpc>
                <a:spcBef>
                  <a:spcPct val="0"/>
                </a:spcBef>
                <a:spcAft>
                  <a:spcPct val="35000"/>
                </a:spcAft>
              </a:pPr>
              <a:r>
                <a:rPr kumimoji="0" lang="en-US" alt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Cyber Attacks Surge in Higher Education</a:t>
              </a:r>
              <a:endParaRPr lang="en-US" sz="1200" b="1" dirty="0">
                <a:solidFill>
                  <a:schemeClr val="bg1"/>
                </a:solidFill>
              </a:endParaRPr>
            </a:p>
          </p:txBody>
        </p:sp>
        <p:cxnSp>
          <p:nvCxnSpPr>
            <p:cNvPr id="9" name="Straight Connector 8">
              <a:extLst>
                <a:ext uri="{FF2B5EF4-FFF2-40B4-BE49-F238E27FC236}">
                  <a16:creationId xmlns:a16="http://schemas.microsoft.com/office/drawing/2014/main" id="{6B9B52F3-4419-F044-B715-26AA4DB63438}"/>
                </a:ext>
              </a:extLst>
            </p:cNvPr>
            <p:cNvCxnSpPr/>
            <p:nvPr/>
          </p:nvCxnSpPr>
          <p:spPr>
            <a:xfrm>
              <a:off x="734978" y="1869442"/>
              <a:ext cx="32423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D551AC7-8520-0716-34BA-F24069FFAA89}"/>
                </a:ext>
              </a:extLst>
            </p:cNvPr>
            <p:cNvSpPr/>
            <p:nvPr/>
          </p:nvSpPr>
          <p:spPr>
            <a:xfrm>
              <a:off x="734978" y="6045764"/>
              <a:ext cx="3242366" cy="1264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dirty="0"/>
            </a:p>
          </p:txBody>
        </p:sp>
        <p:sp>
          <p:nvSpPr>
            <p:cNvPr id="12" name="Rectangle 11">
              <a:extLst>
                <a:ext uri="{FF2B5EF4-FFF2-40B4-BE49-F238E27FC236}">
                  <a16:creationId xmlns:a16="http://schemas.microsoft.com/office/drawing/2014/main" id="{B39F432F-1949-8A45-F4A8-909C33FB5239}"/>
                </a:ext>
              </a:extLst>
            </p:cNvPr>
            <p:cNvSpPr>
              <a:spLocks/>
            </p:cNvSpPr>
            <p:nvPr/>
          </p:nvSpPr>
          <p:spPr>
            <a:xfrm>
              <a:off x="1553584" y="2249952"/>
              <a:ext cx="1967902" cy="188325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Rectangle 12">
              <a:extLst>
                <a:ext uri="{FF2B5EF4-FFF2-40B4-BE49-F238E27FC236}">
                  <a16:creationId xmlns:a16="http://schemas.microsoft.com/office/drawing/2014/main" id="{61DCC0FE-A312-FC20-6C0A-E99B7F79EEFA}"/>
                </a:ext>
              </a:extLst>
            </p:cNvPr>
            <p:cNvSpPr/>
            <p:nvPr/>
          </p:nvSpPr>
          <p:spPr>
            <a:xfrm>
              <a:off x="1358192" y="2073907"/>
              <a:ext cx="1997721" cy="19638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4" name="Freeform: Shape 13">
              <a:extLst>
                <a:ext uri="{FF2B5EF4-FFF2-40B4-BE49-F238E27FC236}">
                  <a16:creationId xmlns:a16="http://schemas.microsoft.com/office/drawing/2014/main" id="{0411733E-0867-364C-1EAA-2383680DA7F5}"/>
                </a:ext>
              </a:extLst>
            </p:cNvPr>
            <p:cNvSpPr/>
            <p:nvPr/>
          </p:nvSpPr>
          <p:spPr>
            <a:xfrm>
              <a:off x="742633" y="4309248"/>
              <a:ext cx="3230849" cy="1648291"/>
            </a:xfrm>
            <a:custGeom>
              <a:avLst/>
              <a:gdLst>
                <a:gd name="connsiteX0" fmla="*/ 0 w 1514251"/>
                <a:gd name="connsiteY0" fmla="*/ 0 h 460383"/>
                <a:gd name="connsiteX1" fmla="*/ 1514251 w 1514251"/>
                <a:gd name="connsiteY1" fmla="*/ 0 h 460383"/>
                <a:gd name="connsiteX2" fmla="*/ 1514251 w 1514251"/>
                <a:gd name="connsiteY2" fmla="*/ 460383 h 460383"/>
                <a:gd name="connsiteX3" fmla="*/ 0 w 1514251"/>
                <a:gd name="connsiteY3" fmla="*/ 460383 h 460383"/>
                <a:gd name="connsiteX4" fmla="*/ 0 w 1514251"/>
                <a:gd name="connsiteY4" fmla="*/ 0 h 46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251" h="460383">
                  <a:moveTo>
                    <a:pt x="0" y="0"/>
                  </a:moveTo>
                  <a:lnTo>
                    <a:pt x="1514251" y="0"/>
                  </a:lnTo>
                  <a:lnTo>
                    <a:pt x="1514251" y="460383"/>
                  </a:lnTo>
                  <a:lnTo>
                    <a:pt x="0" y="460383"/>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8599" tIns="54879" rIns="68599" bIns="51448" numCol="1" spcCol="1270" anchor="ctr" anchorCtr="0">
              <a:noAutofit/>
            </a:bodyPr>
            <a:lstStyle/>
            <a:p>
              <a:pPr marL="285750" indent="-285750" eaLnBrk="0" fontAlgn="base" hangingPunct="0">
                <a:spcBef>
                  <a:spcPct val="0"/>
                </a:spcBef>
                <a:spcAft>
                  <a:spcPct val="0"/>
                </a:spcAft>
                <a:buFont typeface="Arial" panose="020B0604020202020204" pitchFamily="34" charset="0"/>
                <a:buChar char="•"/>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Reports highlight a 70% increase in ransomware attacks in 2023.</a:t>
              </a:r>
            </a:p>
            <a:p>
              <a:pPr marL="285750" indent="-285750" eaLnBrk="0" fontAlgn="base" hangingPunct="0">
                <a:spcBef>
                  <a:spcPct val="0"/>
                </a:spcBef>
                <a:spcAft>
                  <a:spcPct val="0"/>
                </a:spcAft>
                <a:buFont typeface="Arial" panose="020B0604020202020204" pitchFamily="34" charset="0"/>
                <a:buChar char="•"/>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 the UK, 97% of higher education institutions identified a breach or cyber attack in the past year.</a:t>
              </a:r>
            </a:p>
          </p:txBody>
        </p:sp>
      </p:grpSp>
      <p:grpSp>
        <p:nvGrpSpPr>
          <p:cNvPr id="15" name="Group 14">
            <a:extLst>
              <a:ext uri="{FF2B5EF4-FFF2-40B4-BE49-F238E27FC236}">
                <a16:creationId xmlns:a16="http://schemas.microsoft.com/office/drawing/2014/main" id="{1220EA6B-7723-854F-CA23-0D19F0754407}"/>
              </a:ext>
            </a:extLst>
          </p:cNvPr>
          <p:cNvGrpSpPr/>
          <p:nvPr/>
        </p:nvGrpSpPr>
        <p:grpSpPr>
          <a:xfrm>
            <a:off x="8373084" y="1130864"/>
            <a:ext cx="3539355" cy="4914900"/>
            <a:chOff x="587375" y="1371600"/>
            <a:chExt cx="3539355" cy="4914900"/>
          </a:xfrm>
        </p:grpSpPr>
        <p:sp>
          <p:nvSpPr>
            <p:cNvPr id="16" name="Rectangle 15">
              <a:extLst>
                <a:ext uri="{FF2B5EF4-FFF2-40B4-BE49-F238E27FC236}">
                  <a16:creationId xmlns:a16="http://schemas.microsoft.com/office/drawing/2014/main" id="{AA700D84-E366-8F6C-875C-679A23586D3C}"/>
                </a:ext>
              </a:extLst>
            </p:cNvPr>
            <p:cNvSpPr/>
            <p:nvPr/>
          </p:nvSpPr>
          <p:spPr>
            <a:xfrm>
              <a:off x="587375" y="1371600"/>
              <a:ext cx="3539355" cy="49149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dirty="0"/>
            </a:p>
          </p:txBody>
        </p:sp>
        <p:sp>
          <p:nvSpPr>
            <p:cNvPr id="17" name="TextBox 16">
              <a:extLst>
                <a:ext uri="{FF2B5EF4-FFF2-40B4-BE49-F238E27FC236}">
                  <a16:creationId xmlns:a16="http://schemas.microsoft.com/office/drawing/2014/main" id="{CE6736D7-3985-FE6B-FE2A-BE00FBCFEF49}"/>
                </a:ext>
              </a:extLst>
            </p:cNvPr>
            <p:cNvSpPr txBox="1"/>
            <p:nvPr/>
          </p:nvSpPr>
          <p:spPr>
            <a:xfrm>
              <a:off x="881023" y="1509603"/>
              <a:ext cx="2952057" cy="258532"/>
            </a:xfrm>
            <a:prstGeom prst="rect">
              <a:avLst/>
            </a:prstGeom>
            <a:noFill/>
          </p:spPr>
          <p:txBody>
            <a:bodyPr wrap="square" anchor="ctr" anchorCtr="0">
              <a:noAutofit/>
            </a:bodyPr>
            <a:lstStyle/>
            <a:p>
              <a:pPr algn="ctr" defTabSz="600060">
                <a:lnSpc>
                  <a:spcPct val="90000"/>
                </a:lnSpc>
                <a:spcBef>
                  <a:spcPct val="0"/>
                </a:spcBef>
                <a:spcAft>
                  <a:spcPct val="35000"/>
                </a:spcAft>
              </a:pPr>
              <a:r>
                <a:rPr kumimoji="0" lang="en-US" alt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Notable 2024 Cyber Attacks</a:t>
              </a:r>
              <a:endParaRPr lang="en-US" sz="1200" b="1" dirty="0">
                <a:solidFill>
                  <a:schemeClr val="bg1"/>
                </a:solidFill>
              </a:endParaRPr>
            </a:p>
          </p:txBody>
        </p:sp>
        <p:cxnSp>
          <p:nvCxnSpPr>
            <p:cNvPr id="18" name="Straight Connector 17">
              <a:extLst>
                <a:ext uri="{FF2B5EF4-FFF2-40B4-BE49-F238E27FC236}">
                  <a16:creationId xmlns:a16="http://schemas.microsoft.com/office/drawing/2014/main" id="{49B3B57E-35AB-76FC-E534-49C6375F7864}"/>
                </a:ext>
              </a:extLst>
            </p:cNvPr>
            <p:cNvCxnSpPr/>
            <p:nvPr/>
          </p:nvCxnSpPr>
          <p:spPr>
            <a:xfrm>
              <a:off x="734978" y="1869442"/>
              <a:ext cx="32423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D08337-0F37-1D78-507C-A1B76778D02E}"/>
                </a:ext>
              </a:extLst>
            </p:cNvPr>
            <p:cNvSpPr/>
            <p:nvPr/>
          </p:nvSpPr>
          <p:spPr>
            <a:xfrm>
              <a:off x="734978" y="6045764"/>
              <a:ext cx="3242366" cy="1264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dirty="0"/>
            </a:p>
          </p:txBody>
        </p:sp>
        <p:sp>
          <p:nvSpPr>
            <p:cNvPr id="21" name="Rectangle 20">
              <a:extLst>
                <a:ext uri="{FF2B5EF4-FFF2-40B4-BE49-F238E27FC236}">
                  <a16:creationId xmlns:a16="http://schemas.microsoft.com/office/drawing/2014/main" id="{47AE2F73-03F0-2808-A4FA-0C3FB0F443B7}"/>
                </a:ext>
              </a:extLst>
            </p:cNvPr>
            <p:cNvSpPr>
              <a:spLocks/>
            </p:cNvSpPr>
            <p:nvPr/>
          </p:nvSpPr>
          <p:spPr>
            <a:xfrm>
              <a:off x="1553584" y="2249952"/>
              <a:ext cx="1967902" cy="188325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 name="Rectangle 21">
              <a:extLst>
                <a:ext uri="{FF2B5EF4-FFF2-40B4-BE49-F238E27FC236}">
                  <a16:creationId xmlns:a16="http://schemas.microsoft.com/office/drawing/2014/main" id="{DE9A638C-AE3E-3DCC-3F28-931F6D083AFF}"/>
                </a:ext>
              </a:extLst>
            </p:cNvPr>
            <p:cNvSpPr/>
            <p:nvPr/>
          </p:nvSpPr>
          <p:spPr>
            <a:xfrm>
              <a:off x="1357300" y="2089469"/>
              <a:ext cx="1997721" cy="1963875"/>
            </a:xfrm>
            <a:prstGeom prst="rect">
              <a:avLst/>
            </a:prstGeom>
            <a:blipFill>
              <a:blip r:embed="rId4">
                <a:extLst>
                  <a:ext uri="{837473B0-CC2E-450A-ABE3-18F120FF3D39}">
                    <a1611:picAttrSrcUrl xmlns:a1611="http://schemas.microsoft.com/office/drawing/2016/11/main" r:i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Freeform: Shape 22">
              <a:extLst>
                <a:ext uri="{FF2B5EF4-FFF2-40B4-BE49-F238E27FC236}">
                  <a16:creationId xmlns:a16="http://schemas.microsoft.com/office/drawing/2014/main" id="{D5EF6D97-2E6B-3A9C-6438-29D62348CD20}"/>
                </a:ext>
              </a:extLst>
            </p:cNvPr>
            <p:cNvSpPr/>
            <p:nvPr/>
          </p:nvSpPr>
          <p:spPr>
            <a:xfrm>
              <a:off x="742633" y="4309248"/>
              <a:ext cx="3230849" cy="1648291"/>
            </a:xfrm>
            <a:custGeom>
              <a:avLst/>
              <a:gdLst>
                <a:gd name="connsiteX0" fmla="*/ 0 w 1514251"/>
                <a:gd name="connsiteY0" fmla="*/ 0 h 460383"/>
                <a:gd name="connsiteX1" fmla="*/ 1514251 w 1514251"/>
                <a:gd name="connsiteY1" fmla="*/ 0 h 460383"/>
                <a:gd name="connsiteX2" fmla="*/ 1514251 w 1514251"/>
                <a:gd name="connsiteY2" fmla="*/ 460383 h 460383"/>
                <a:gd name="connsiteX3" fmla="*/ 0 w 1514251"/>
                <a:gd name="connsiteY3" fmla="*/ 460383 h 460383"/>
                <a:gd name="connsiteX4" fmla="*/ 0 w 1514251"/>
                <a:gd name="connsiteY4" fmla="*/ 0 h 46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251" h="460383">
                  <a:moveTo>
                    <a:pt x="0" y="0"/>
                  </a:moveTo>
                  <a:lnTo>
                    <a:pt x="1514251" y="0"/>
                  </a:lnTo>
                  <a:lnTo>
                    <a:pt x="1514251" y="460383"/>
                  </a:lnTo>
                  <a:lnTo>
                    <a:pt x="0" y="460383"/>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8599" tIns="54879" rIns="68599" bIns="51448"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kumimoji="0" lang="en-US"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Kansas State University</a:t>
              </a: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Attack disrupted IT infrastructure, including email and wireless networks, causing a spike in help desk requests.</a:t>
              </a:r>
            </a:p>
            <a:p>
              <a:pPr marL="285750" indent="-285750" eaLnBrk="0" fontAlgn="base" hangingPunct="0">
                <a:spcBef>
                  <a:spcPct val="0"/>
                </a:spcBef>
                <a:spcAft>
                  <a:spcPct val="0"/>
                </a:spcAft>
                <a:buFont typeface="Arial" panose="020B0604020202020204" pitchFamily="34" charset="0"/>
                <a:buChar char="•"/>
              </a:pPr>
              <a:r>
                <a:rPr kumimoji="0" lang="en-US"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University of Winnipeg</a:t>
              </a: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Cyber attack led to delayed exams, canceled classes, and stolen data from 2003.</a:t>
              </a:r>
            </a:p>
            <a:p>
              <a:pPr marL="285750" indent="-285750" eaLnBrk="0" fontAlgn="base" hangingPunct="0">
                <a:spcBef>
                  <a:spcPct val="0"/>
                </a:spcBef>
                <a:spcAft>
                  <a:spcPct val="0"/>
                </a:spcAft>
                <a:buFont typeface="Arial" panose="020B0604020202020204" pitchFamily="34" charset="0"/>
                <a:buChar char="•"/>
              </a:pPr>
              <a:r>
                <a:rPr kumimoji="0" lang="en-US"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Frankfurt University of Applied Sciences</a:t>
              </a: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IT system shutdown, affecting campus facilities like elevators.</a:t>
              </a:r>
            </a:p>
          </p:txBody>
        </p:sp>
      </p:grpSp>
      <p:grpSp>
        <p:nvGrpSpPr>
          <p:cNvPr id="24" name="Group 23">
            <a:extLst>
              <a:ext uri="{FF2B5EF4-FFF2-40B4-BE49-F238E27FC236}">
                <a16:creationId xmlns:a16="http://schemas.microsoft.com/office/drawing/2014/main" id="{3885A427-0C12-A7E9-2C59-CFBF3960E111}"/>
              </a:ext>
            </a:extLst>
          </p:cNvPr>
          <p:cNvGrpSpPr/>
          <p:nvPr/>
        </p:nvGrpSpPr>
        <p:grpSpPr>
          <a:xfrm>
            <a:off x="4359901" y="1130864"/>
            <a:ext cx="3539355" cy="4914900"/>
            <a:chOff x="587375" y="1371600"/>
            <a:chExt cx="3539355" cy="4914900"/>
          </a:xfrm>
        </p:grpSpPr>
        <p:sp>
          <p:nvSpPr>
            <p:cNvPr id="25" name="Rectangle 24">
              <a:extLst>
                <a:ext uri="{FF2B5EF4-FFF2-40B4-BE49-F238E27FC236}">
                  <a16:creationId xmlns:a16="http://schemas.microsoft.com/office/drawing/2014/main" id="{02068DB1-7877-7D5B-A874-734B239BF706}"/>
                </a:ext>
              </a:extLst>
            </p:cNvPr>
            <p:cNvSpPr/>
            <p:nvPr/>
          </p:nvSpPr>
          <p:spPr>
            <a:xfrm>
              <a:off x="587375" y="1371600"/>
              <a:ext cx="3539355" cy="49149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dirty="0"/>
            </a:p>
          </p:txBody>
        </p:sp>
        <p:sp>
          <p:nvSpPr>
            <p:cNvPr id="26" name="TextBox 25">
              <a:extLst>
                <a:ext uri="{FF2B5EF4-FFF2-40B4-BE49-F238E27FC236}">
                  <a16:creationId xmlns:a16="http://schemas.microsoft.com/office/drawing/2014/main" id="{5DB55B1D-F5D1-F42E-02E6-B020A3BA5A60}"/>
                </a:ext>
              </a:extLst>
            </p:cNvPr>
            <p:cNvSpPr txBox="1"/>
            <p:nvPr/>
          </p:nvSpPr>
          <p:spPr>
            <a:xfrm>
              <a:off x="881023" y="1509602"/>
              <a:ext cx="2952057" cy="258532"/>
            </a:xfrm>
            <a:prstGeom prst="rect">
              <a:avLst/>
            </a:prstGeom>
            <a:noFill/>
          </p:spPr>
          <p:txBody>
            <a:bodyPr wrap="square" anchor="ctr" anchorCtr="0">
              <a:noAutofit/>
            </a:bodyPr>
            <a:lstStyle/>
            <a:p>
              <a:pPr algn="ctr" defTabSz="600060">
                <a:lnSpc>
                  <a:spcPct val="90000"/>
                </a:lnSpc>
                <a:spcBef>
                  <a:spcPct val="0"/>
                </a:spcBef>
                <a:spcAft>
                  <a:spcPct val="35000"/>
                </a:spcAft>
              </a:pPr>
              <a:r>
                <a:rPr kumimoji="0" lang="en-US" alt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Why Higher Education is a Target</a:t>
              </a:r>
              <a:endParaRPr lang="en-US" sz="1200" b="1" dirty="0">
                <a:solidFill>
                  <a:schemeClr val="bg1"/>
                </a:solidFill>
              </a:endParaRPr>
            </a:p>
          </p:txBody>
        </p:sp>
        <p:cxnSp>
          <p:nvCxnSpPr>
            <p:cNvPr id="27" name="Straight Connector 26">
              <a:extLst>
                <a:ext uri="{FF2B5EF4-FFF2-40B4-BE49-F238E27FC236}">
                  <a16:creationId xmlns:a16="http://schemas.microsoft.com/office/drawing/2014/main" id="{93A861FB-EE70-9595-BDBA-9B26AF7AA644}"/>
                </a:ext>
              </a:extLst>
            </p:cNvPr>
            <p:cNvCxnSpPr/>
            <p:nvPr/>
          </p:nvCxnSpPr>
          <p:spPr>
            <a:xfrm>
              <a:off x="734978" y="1869442"/>
              <a:ext cx="32423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A7BF1E3-C6B8-7C11-DCC2-B5953AE1729A}"/>
                </a:ext>
              </a:extLst>
            </p:cNvPr>
            <p:cNvSpPr/>
            <p:nvPr/>
          </p:nvSpPr>
          <p:spPr>
            <a:xfrm>
              <a:off x="734978" y="6045764"/>
              <a:ext cx="3242366" cy="1264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dirty="0"/>
            </a:p>
          </p:txBody>
        </p:sp>
        <p:sp>
          <p:nvSpPr>
            <p:cNvPr id="30" name="Rectangle 29">
              <a:extLst>
                <a:ext uri="{FF2B5EF4-FFF2-40B4-BE49-F238E27FC236}">
                  <a16:creationId xmlns:a16="http://schemas.microsoft.com/office/drawing/2014/main" id="{CDDB0D92-50FA-701E-8C72-8965A1D7DCBB}"/>
                </a:ext>
              </a:extLst>
            </p:cNvPr>
            <p:cNvSpPr>
              <a:spLocks/>
            </p:cNvSpPr>
            <p:nvPr/>
          </p:nvSpPr>
          <p:spPr>
            <a:xfrm>
              <a:off x="1553584" y="2249952"/>
              <a:ext cx="1967902" cy="188325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Rectangle 30">
              <a:extLst>
                <a:ext uri="{FF2B5EF4-FFF2-40B4-BE49-F238E27FC236}">
                  <a16:creationId xmlns:a16="http://schemas.microsoft.com/office/drawing/2014/main" id="{B42B3B83-6D0A-5460-1B3E-E030C771FD23}"/>
                </a:ext>
              </a:extLst>
            </p:cNvPr>
            <p:cNvSpPr/>
            <p:nvPr/>
          </p:nvSpPr>
          <p:spPr>
            <a:xfrm>
              <a:off x="1358192" y="2073907"/>
              <a:ext cx="1997721" cy="196387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2" name="Freeform: Shape 31">
              <a:extLst>
                <a:ext uri="{FF2B5EF4-FFF2-40B4-BE49-F238E27FC236}">
                  <a16:creationId xmlns:a16="http://schemas.microsoft.com/office/drawing/2014/main" id="{8094E7BE-0430-8630-8CE0-F3946EEDF6FC}"/>
                </a:ext>
              </a:extLst>
            </p:cNvPr>
            <p:cNvSpPr/>
            <p:nvPr/>
          </p:nvSpPr>
          <p:spPr>
            <a:xfrm>
              <a:off x="742633" y="4309248"/>
              <a:ext cx="3230849" cy="1648291"/>
            </a:xfrm>
            <a:custGeom>
              <a:avLst/>
              <a:gdLst>
                <a:gd name="connsiteX0" fmla="*/ 0 w 1514251"/>
                <a:gd name="connsiteY0" fmla="*/ 0 h 460383"/>
                <a:gd name="connsiteX1" fmla="*/ 1514251 w 1514251"/>
                <a:gd name="connsiteY1" fmla="*/ 0 h 460383"/>
                <a:gd name="connsiteX2" fmla="*/ 1514251 w 1514251"/>
                <a:gd name="connsiteY2" fmla="*/ 460383 h 460383"/>
                <a:gd name="connsiteX3" fmla="*/ 0 w 1514251"/>
                <a:gd name="connsiteY3" fmla="*/ 460383 h 460383"/>
                <a:gd name="connsiteX4" fmla="*/ 0 w 1514251"/>
                <a:gd name="connsiteY4" fmla="*/ 0 h 46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251" h="460383">
                  <a:moveTo>
                    <a:pt x="0" y="0"/>
                  </a:moveTo>
                  <a:lnTo>
                    <a:pt x="1514251" y="0"/>
                  </a:lnTo>
                  <a:lnTo>
                    <a:pt x="1514251" y="460383"/>
                  </a:lnTo>
                  <a:lnTo>
                    <a:pt x="0" y="460383"/>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8599" tIns="54879" rIns="68599" bIns="51448" numCol="1" spcCol="1270" anchor="t" anchorCtr="0">
              <a:noAutofit/>
            </a:bodyPr>
            <a:lstStyle/>
            <a:p>
              <a:pPr marL="285750" indent="-285750" eaLnBrk="0" fontAlgn="base" hangingPunct="0">
                <a:spcBef>
                  <a:spcPct val="0"/>
                </a:spcBef>
                <a:spcAft>
                  <a:spcPct val="0"/>
                </a:spcAft>
                <a:buFont typeface="Arial" panose="020B0604020202020204" pitchFamily="34" charset="0"/>
                <a:buChar char="•"/>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Universities hold valuable sensitive data, like student records and research info, attractive to cybercriminals.</a:t>
              </a:r>
            </a:p>
            <a:p>
              <a:pPr marL="285750" indent="-285750" eaLnBrk="0" fontAlgn="base" hangingPunct="0">
                <a:spcBef>
                  <a:spcPct val="0"/>
                </a:spcBef>
                <a:spcAft>
                  <a:spcPct val="0"/>
                </a:spcAft>
                <a:buFont typeface="Arial" panose="020B0604020202020204" pitchFamily="34" charset="0"/>
                <a:buChar char="•"/>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Tight budgets often prevent institutions from investing in strong cybersecurity measures.</a:t>
              </a:r>
            </a:p>
            <a:p>
              <a:pPr marL="285750" indent="-285750" eaLnBrk="0" fontAlgn="base" hangingPunct="0">
                <a:spcBef>
                  <a:spcPct val="0"/>
                </a:spcBef>
                <a:spcAft>
                  <a:spcPct val="0"/>
                </a:spcAft>
                <a:buFont typeface="Arial" panose="020B0604020202020204" pitchFamily="34" charset="0"/>
                <a:buChar char="•"/>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Students and faculty lack extensive cybersecurity training, making them susceptible to phishing and social engineering.</a:t>
              </a:r>
            </a:p>
            <a:p>
              <a:pPr marL="285750" indent="-285750" eaLnBrk="0" fontAlgn="base" hangingPunct="0">
                <a:spcBef>
                  <a:spcPct val="0"/>
                </a:spcBef>
                <a:spcAft>
                  <a:spcPct val="0"/>
                </a:spcAft>
                <a:buFont typeface="Arial" panose="020B0604020202020204" pitchFamily="34" charset="0"/>
                <a:buChar char="•"/>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networks and diverse connected devices increase the attack surface.</a:t>
              </a:r>
            </a:p>
          </p:txBody>
        </p:sp>
      </p:grpSp>
      <p:sp>
        <p:nvSpPr>
          <p:cNvPr id="33" name="Rectangle 32">
            <a:extLst>
              <a:ext uri="{FF2B5EF4-FFF2-40B4-BE49-F238E27FC236}">
                <a16:creationId xmlns:a16="http://schemas.microsoft.com/office/drawing/2014/main" id="{F95865FE-B01B-6DA2-11AE-CBDAECD5520E}"/>
              </a:ext>
            </a:extLst>
          </p:cNvPr>
          <p:cNvSpPr/>
          <p:nvPr/>
        </p:nvSpPr>
        <p:spPr>
          <a:xfrm>
            <a:off x="355207" y="6241311"/>
            <a:ext cx="10054067" cy="404037"/>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5D4B824-6F7C-E6BA-F162-887540FAF595}"/>
              </a:ext>
            </a:extLst>
          </p:cNvPr>
          <p:cNvSpPr txBox="1"/>
          <p:nvPr/>
        </p:nvSpPr>
        <p:spPr>
          <a:xfrm>
            <a:off x="355207" y="6265790"/>
            <a:ext cx="10279099" cy="307777"/>
          </a:xfrm>
          <a:prstGeom prst="rect">
            <a:avLst/>
          </a:prstGeom>
          <a:noFill/>
        </p:spPr>
        <p:txBody>
          <a:bodyPr wrap="square" rtlCol="0">
            <a:spAutoFit/>
          </a:bodyPr>
          <a:lstStyle/>
          <a:p>
            <a:r>
              <a:rPr lang="en-US" sz="1400" b="1" dirty="0">
                <a:solidFill>
                  <a:schemeClr val="bg1"/>
                </a:solidFill>
              </a:rPr>
              <a:t>https://www.cloudrangecyber.com/news/higher-education-faces-rising-cyber-attacks-in-2024?utm_source=chatgpt.com</a:t>
            </a:r>
          </a:p>
        </p:txBody>
      </p:sp>
    </p:spTree>
    <p:extLst>
      <p:ext uri="{BB962C8B-B14F-4D97-AF65-F5344CB8AC3E}">
        <p14:creationId xmlns:p14="http://schemas.microsoft.com/office/powerpoint/2010/main" val="803989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16CC5-72AF-296E-1900-D50FFA6A0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ED620-C2D9-852B-3CBE-64BF39F9F60E}"/>
              </a:ext>
            </a:extLst>
          </p:cNvPr>
          <p:cNvSpPr>
            <a:spLocks noGrp="1"/>
          </p:cNvSpPr>
          <p:nvPr>
            <p:ph type="title" idx="4294967295"/>
          </p:nvPr>
        </p:nvSpPr>
        <p:spPr>
          <a:xfrm>
            <a:off x="0" y="900493"/>
            <a:ext cx="10515600" cy="1009651"/>
          </a:xfrm>
        </p:spPr>
        <p:txBody>
          <a:bodyPr>
            <a:normAutofit/>
          </a:bodyPr>
          <a:lstStyle/>
          <a:p>
            <a:r>
              <a:rPr lang="en-US" b="1" dirty="0">
                <a:solidFill>
                  <a:srgbClr val="053F5E"/>
                </a:solidFill>
                <a:latin typeface="Montserrat Thin ExtraBold" pitchFamily="2" charset="0"/>
                <a:cs typeface="Arial" panose="020B0604020202020204" pitchFamily="34" charset="0"/>
              </a:rPr>
              <a:t>What can we do – Dispersed IT Controls </a:t>
            </a:r>
          </a:p>
        </p:txBody>
      </p:sp>
      <p:sp>
        <p:nvSpPr>
          <p:cNvPr id="3" name="Content Placeholder 2">
            <a:extLst>
              <a:ext uri="{FF2B5EF4-FFF2-40B4-BE49-F238E27FC236}">
                <a16:creationId xmlns:a16="http://schemas.microsoft.com/office/drawing/2014/main" id="{7EE22F8F-359A-3076-4277-D30D027A3CC1}"/>
              </a:ext>
            </a:extLst>
          </p:cNvPr>
          <p:cNvSpPr>
            <a:spLocks noGrp="1"/>
          </p:cNvSpPr>
          <p:nvPr>
            <p:ph idx="4294967295"/>
          </p:nvPr>
        </p:nvSpPr>
        <p:spPr>
          <a:xfrm>
            <a:off x="0" y="1825625"/>
            <a:ext cx="10515600" cy="4351338"/>
          </a:xfrm>
        </p:spPr>
        <p:txBody>
          <a:bodyPr>
            <a:normAutofit lnSpcReduction="10000"/>
          </a:bodyPr>
          <a:lstStyle/>
          <a:p>
            <a:r>
              <a:rPr lang="en-US" dirty="0"/>
              <a:t>Implement centralized IT governance to enforce security policies consistently.</a:t>
            </a:r>
          </a:p>
          <a:p>
            <a:r>
              <a:rPr lang="en-US" dirty="0"/>
              <a:t>Conduct regular audits and patch management enforcement across all departments.</a:t>
            </a:r>
          </a:p>
          <a:p>
            <a:r>
              <a:rPr lang="en-US" dirty="0"/>
              <a:t>Implement an IT asset management (ITAM) system to track infrastructure lifecycles.</a:t>
            </a:r>
          </a:p>
          <a:p>
            <a:r>
              <a:rPr lang="en-US" dirty="0"/>
              <a:t>Establish a standardized decommissioning policy for retiring outdated systems.</a:t>
            </a:r>
          </a:p>
          <a:p>
            <a:r>
              <a:rPr lang="en-US" dirty="0"/>
              <a:t>Implement a centralized IT helpdesk and monitoring system.</a:t>
            </a:r>
          </a:p>
          <a:p>
            <a:r>
              <a:rPr lang="en-US" dirty="0"/>
              <a:t>Ensure a single incident response framework across all departments.</a:t>
            </a:r>
            <a:endParaRPr lang="en-US" dirty="0">
              <a:solidFill>
                <a:schemeClr val="tx1"/>
              </a:solidFill>
            </a:endParaRPr>
          </a:p>
        </p:txBody>
      </p:sp>
    </p:spTree>
    <p:extLst>
      <p:ext uri="{BB962C8B-B14F-4D97-AF65-F5344CB8AC3E}">
        <p14:creationId xmlns:p14="http://schemas.microsoft.com/office/powerpoint/2010/main" val="3863647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13C6B-291F-FE7A-27FF-AA8A17F59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EDD31-7F9B-552E-E366-271CF8856F29}"/>
              </a:ext>
            </a:extLst>
          </p:cNvPr>
          <p:cNvSpPr>
            <a:spLocks noGrp="1"/>
          </p:cNvSpPr>
          <p:nvPr>
            <p:ph type="title" idx="4294967295"/>
          </p:nvPr>
        </p:nvSpPr>
        <p:spPr>
          <a:xfrm>
            <a:off x="0" y="1032362"/>
            <a:ext cx="10515600" cy="798548"/>
          </a:xfrm>
        </p:spPr>
        <p:txBody>
          <a:bodyPr>
            <a:normAutofit/>
          </a:bodyPr>
          <a:lstStyle/>
          <a:p>
            <a:r>
              <a:rPr lang="en-US" sz="4000" b="1" dirty="0">
                <a:solidFill>
                  <a:srgbClr val="053F5E"/>
                </a:solidFill>
                <a:latin typeface="Montserrat Thin ExtraBold" pitchFamily="2" charset="0"/>
                <a:cs typeface="Arial" panose="020B0604020202020204" pitchFamily="34" charset="0"/>
              </a:rPr>
              <a:t>Lessons Learned – 3</a:t>
            </a:r>
            <a:r>
              <a:rPr lang="en-US" sz="4000" b="1" baseline="30000" dirty="0">
                <a:solidFill>
                  <a:srgbClr val="053F5E"/>
                </a:solidFill>
                <a:latin typeface="Montserrat Thin ExtraBold" pitchFamily="2" charset="0"/>
                <a:cs typeface="Arial" panose="020B0604020202020204" pitchFamily="34" charset="0"/>
              </a:rPr>
              <a:t>rd</a:t>
            </a:r>
            <a:r>
              <a:rPr lang="en-US" sz="4000" b="1" dirty="0">
                <a:solidFill>
                  <a:srgbClr val="053F5E"/>
                </a:solidFill>
                <a:latin typeface="Montserrat Thin ExtraBold" pitchFamily="2" charset="0"/>
                <a:cs typeface="Arial" panose="020B0604020202020204" pitchFamily="34" charset="0"/>
              </a:rPr>
              <a:t> Party Risk Management</a:t>
            </a:r>
          </a:p>
        </p:txBody>
      </p:sp>
      <p:sp>
        <p:nvSpPr>
          <p:cNvPr id="3" name="Content Placeholder 2">
            <a:extLst>
              <a:ext uri="{FF2B5EF4-FFF2-40B4-BE49-F238E27FC236}">
                <a16:creationId xmlns:a16="http://schemas.microsoft.com/office/drawing/2014/main" id="{F5E81D2E-5A14-33C9-1866-910F8922ABC9}"/>
              </a:ext>
            </a:extLst>
          </p:cNvPr>
          <p:cNvSpPr>
            <a:spLocks noGrp="1"/>
          </p:cNvSpPr>
          <p:nvPr>
            <p:ph idx="4294967295"/>
          </p:nvPr>
        </p:nvSpPr>
        <p:spPr>
          <a:xfrm>
            <a:off x="137160" y="1654567"/>
            <a:ext cx="10515600" cy="4810888"/>
          </a:xfrm>
        </p:spPr>
        <p:txBody>
          <a:bodyPr>
            <a:normAutofit fontScale="62500" lnSpcReduction="20000"/>
          </a:bodyPr>
          <a:lstStyle/>
          <a:p>
            <a:pPr algn="l">
              <a:buFont typeface="+mj-lt"/>
              <a:buAutoNum type="arabicPeriod"/>
            </a:pPr>
            <a:r>
              <a:rPr lang="en-US" sz="4000" dirty="0"/>
              <a:t>Third-Party Access Must Be Strictly Controlled</a:t>
            </a:r>
          </a:p>
          <a:p>
            <a:pPr lvl="1">
              <a:buFont typeface="+mj-lt"/>
              <a:buAutoNum type="arabicPeriod"/>
            </a:pPr>
            <a:r>
              <a:rPr lang="en-US" sz="2800" b="1" dirty="0"/>
              <a:t>Least-privilege access (LPA) should be enforced</a:t>
            </a:r>
            <a:r>
              <a:rPr lang="en-US" sz="2800" dirty="0"/>
              <a:t>—vendors should only have access to the data and systems necessary for their function.</a:t>
            </a:r>
            <a:endParaRPr lang="en-US" sz="3600" dirty="0"/>
          </a:p>
          <a:p>
            <a:pPr algn="l">
              <a:buFont typeface="+mj-lt"/>
              <a:buAutoNum type="arabicPeriod"/>
            </a:pPr>
            <a:r>
              <a:rPr lang="en-US" sz="4000" dirty="0"/>
              <a:t> Continuous Vendor Security Monitoring is Essential</a:t>
            </a:r>
          </a:p>
          <a:p>
            <a:pPr lvl="1">
              <a:buFont typeface="+mj-lt"/>
              <a:buAutoNum type="arabicPeriod"/>
            </a:pPr>
            <a:r>
              <a:rPr lang="en-US" sz="2800" b="1" dirty="0"/>
              <a:t>One-time security assessments are not enough</a:t>
            </a:r>
            <a:r>
              <a:rPr lang="en-US" sz="2800" dirty="0"/>
              <a:t>—organizations must conduct </a:t>
            </a:r>
            <a:r>
              <a:rPr lang="en-US" sz="2800" b="1" dirty="0"/>
              <a:t>continuous risk monitoring</a:t>
            </a:r>
            <a:r>
              <a:rPr lang="en-US" sz="2800" dirty="0"/>
              <a:t> of vendors.</a:t>
            </a:r>
            <a:endParaRPr lang="en-US" sz="3600" dirty="0"/>
          </a:p>
          <a:p>
            <a:pPr algn="l">
              <a:buFont typeface="+mj-lt"/>
              <a:buAutoNum type="arabicPeriod"/>
            </a:pPr>
            <a:r>
              <a:rPr lang="en-US" sz="4000" dirty="0"/>
              <a:t> Third-Party Software Should Be Regularly Patched</a:t>
            </a:r>
          </a:p>
          <a:p>
            <a:pPr lvl="1">
              <a:buFont typeface="+mj-lt"/>
              <a:buAutoNum type="arabicPeriod"/>
            </a:pPr>
            <a:r>
              <a:rPr lang="en-US" sz="2800" b="1" dirty="0"/>
              <a:t>Unpatched software in vendor systems</a:t>
            </a:r>
            <a:r>
              <a:rPr lang="en-US" sz="2800" dirty="0"/>
              <a:t> is a major attack vector—</a:t>
            </a:r>
            <a:r>
              <a:rPr lang="en-US" sz="2800" b="1" dirty="0"/>
              <a:t>outdated APIs and legacy apps</a:t>
            </a:r>
            <a:r>
              <a:rPr lang="en-US" sz="2800" dirty="0"/>
              <a:t> increase breach risks.</a:t>
            </a:r>
            <a:endParaRPr lang="en-US" sz="3600" dirty="0"/>
          </a:p>
          <a:p>
            <a:pPr algn="l">
              <a:buFont typeface="+mj-lt"/>
              <a:buAutoNum type="arabicPeriod"/>
            </a:pPr>
            <a:r>
              <a:rPr lang="en-US" sz="4000" dirty="0"/>
              <a:t>Vendor Contracts Must Include Cybersecurity Requirements</a:t>
            </a:r>
          </a:p>
          <a:p>
            <a:pPr lvl="1">
              <a:buFont typeface="+mj-lt"/>
              <a:buAutoNum type="arabicPeriod"/>
            </a:pPr>
            <a:r>
              <a:rPr lang="en-US" sz="2800" dirty="0"/>
              <a:t>Contracts should </a:t>
            </a:r>
            <a:r>
              <a:rPr lang="en-US" sz="2800" b="1" dirty="0"/>
              <a:t>hold vendors accountable</a:t>
            </a:r>
            <a:r>
              <a:rPr lang="en-US" sz="2800" dirty="0"/>
              <a:t> for </a:t>
            </a:r>
            <a:r>
              <a:rPr lang="en-US" sz="2800" b="1" dirty="0"/>
              <a:t>security incidents, compliance failures, and breach notification timelines</a:t>
            </a:r>
            <a:r>
              <a:rPr lang="en-US" sz="2800" dirty="0"/>
              <a:t>.</a:t>
            </a:r>
            <a:endParaRPr lang="en-US" sz="3600" dirty="0"/>
          </a:p>
          <a:p>
            <a:pPr algn="l">
              <a:buFont typeface="+mj-lt"/>
              <a:buAutoNum type="arabicPeriod"/>
            </a:pPr>
            <a:r>
              <a:rPr lang="en-US" sz="4000" dirty="0"/>
              <a:t>Vendor Security Should Be Assessed Before Onboarding</a:t>
            </a:r>
          </a:p>
          <a:p>
            <a:pPr lvl="1">
              <a:buFont typeface="+mj-lt"/>
              <a:buAutoNum type="arabicPeriod"/>
            </a:pPr>
            <a:r>
              <a:rPr lang="en-US" dirty="0"/>
              <a:t>Many organizations </a:t>
            </a:r>
            <a:r>
              <a:rPr lang="en-US" b="1" dirty="0"/>
              <a:t>fail to conduct thorough security due diligence</a:t>
            </a:r>
            <a:r>
              <a:rPr lang="en-US" dirty="0"/>
              <a:t> before signing vendor agreements.</a:t>
            </a:r>
            <a:endParaRPr lang="en-US" sz="3600" dirty="0"/>
          </a:p>
          <a:p>
            <a:pPr algn="l">
              <a:buFont typeface="+mj-lt"/>
              <a:buAutoNum type="arabicPeriod"/>
            </a:pPr>
            <a:r>
              <a:rPr lang="en-US" sz="4000" dirty="0"/>
              <a:t>Supply Chain Attacks Require a Rapid Incident Response Plan</a:t>
            </a:r>
          </a:p>
          <a:p>
            <a:pPr lvl="1">
              <a:buFont typeface="+mj-lt"/>
              <a:buAutoNum type="arabicPeriod"/>
            </a:pPr>
            <a:r>
              <a:rPr lang="en-US" sz="2800" dirty="0"/>
              <a:t>Organizations need a </a:t>
            </a:r>
            <a:r>
              <a:rPr lang="en-US" sz="2800" b="1" dirty="0"/>
              <a:t>predefined response plan</a:t>
            </a:r>
            <a:r>
              <a:rPr lang="en-US" sz="2800" dirty="0"/>
              <a:t> for third-party security incidents.</a:t>
            </a:r>
            <a:endParaRPr lang="en-US" sz="3600" dirty="0"/>
          </a:p>
        </p:txBody>
      </p:sp>
    </p:spTree>
    <p:extLst>
      <p:ext uri="{BB962C8B-B14F-4D97-AF65-F5344CB8AC3E}">
        <p14:creationId xmlns:p14="http://schemas.microsoft.com/office/powerpoint/2010/main" val="1903106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41D92-C58D-2B45-5B40-14F9357D5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4FC71-E2D4-C497-8333-05C16BEB5C67}"/>
              </a:ext>
            </a:extLst>
          </p:cNvPr>
          <p:cNvSpPr>
            <a:spLocks noGrp="1"/>
          </p:cNvSpPr>
          <p:nvPr>
            <p:ph type="title" idx="4294967295"/>
          </p:nvPr>
        </p:nvSpPr>
        <p:spPr>
          <a:xfrm>
            <a:off x="0" y="900493"/>
            <a:ext cx="10515600" cy="1009651"/>
          </a:xfrm>
        </p:spPr>
        <p:txBody>
          <a:bodyPr>
            <a:normAutofit fontScale="90000"/>
          </a:bodyPr>
          <a:lstStyle/>
          <a:p>
            <a:r>
              <a:rPr lang="en-US" b="1" dirty="0">
                <a:solidFill>
                  <a:srgbClr val="053F5E"/>
                </a:solidFill>
                <a:latin typeface="Montserrat Thin ExtraBold" pitchFamily="2" charset="0"/>
                <a:cs typeface="Arial" panose="020B0604020202020204" pitchFamily="34" charset="0"/>
              </a:rPr>
              <a:t>What can we do – </a:t>
            </a:r>
            <a:r>
              <a:rPr lang="en-US" sz="4400" b="1" dirty="0">
                <a:solidFill>
                  <a:srgbClr val="053F5E"/>
                </a:solidFill>
                <a:latin typeface="Montserrat Thin ExtraBold" pitchFamily="2" charset="0"/>
                <a:cs typeface="Arial" panose="020B0604020202020204" pitchFamily="34" charset="0"/>
              </a:rPr>
              <a:t>3</a:t>
            </a:r>
            <a:r>
              <a:rPr lang="en-US" sz="4400" b="1" baseline="30000" dirty="0">
                <a:solidFill>
                  <a:srgbClr val="053F5E"/>
                </a:solidFill>
                <a:latin typeface="Montserrat Thin ExtraBold" pitchFamily="2" charset="0"/>
                <a:cs typeface="Arial" panose="020B0604020202020204" pitchFamily="34" charset="0"/>
              </a:rPr>
              <a:t>rd</a:t>
            </a:r>
            <a:r>
              <a:rPr lang="en-US" sz="4400" b="1" dirty="0">
                <a:solidFill>
                  <a:srgbClr val="053F5E"/>
                </a:solidFill>
                <a:latin typeface="Montserrat Thin ExtraBold" pitchFamily="2" charset="0"/>
                <a:cs typeface="Arial" panose="020B0604020202020204" pitchFamily="34" charset="0"/>
              </a:rPr>
              <a:t> Party Risk Management</a:t>
            </a:r>
            <a:endParaRPr lang="en-US" b="1" dirty="0">
              <a:solidFill>
                <a:srgbClr val="053F5E"/>
              </a:solidFill>
              <a:latin typeface="Montserrat Thin ExtraBold" pitchFamily="2" charset="0"/>
              <a:cs typeface="Arial" panose="020B0604020202020204" pitchFamily="34" charset="0"/>
            </a:endParaRPr>
          </a:p>
        </p:txBody>
      </p:sp>
      <p:sp>
        <p:nvSpPr>
          <p:cNvPr id="4" name="Content Placeholder 2">
            <a:extLst>
              <a:ext uri="{FF2B5EF4-FFF2-40B4-BE49-F238E27FC236}">
                <a16:creationId xmlns:a16="http://schemas.microsoft.com/office/drawing/2014/main" id="{A987DB75-90B2-CAD3-E82D-9BB0D7D14B81}"/>
              </a:ext>
            </a:extLst>
          </p:cNvPr>
          <p:cNvSpPr txBox="1">
            <a:spLocks/>
          </p:cNvSpPr>
          <p:nvPr/>
        </p:nvSpPr>
        <p:spPr>
          <a:xfrm>
            <a:off x="137160" y="1756167"/>
            <a:ext cx="10515600" cy="481088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5200" b="1" dirty="0">
                <a:solidFill>
                  <a:srgbClr val="242424"/>
                </a:solidFill>
                <a:latin typeface="Lato" panose="020F0502020204030203" pitchFamily="34" charset="0"/>
              </a:rPr>
              <a:t>Thorough Due Diligence</a:t>
            </a:r>
            <a:r>
              <a:rPr lang="en-US" sz="5200" dirty="0">
                <a:solidFill>
                  <a:srgbClr val="242424"/>
                </a:solidFill>
                <a:latin typeface="Lato" panose="020F0502020204030203" pitchFamily="34" charset="0"/>
              </a:rPr>
              <a:t>: Conducting comprehensive due diligence on all third parties, including suppliers, partners, and contractors, is crucial. This should cover financial health, compliance with relevant laws and regulations, reputation, and operational stability.</a:t>
            </a:r>
          </a:p>
          <a:p>
            <a:pPr>
              <a:buFont typeface="+mj-lt"/>
              <a:buAutoNum type="arabicPeriod"/>
            </a:pPr>
            <a:r>
              <a:rPr lang="en-US" sz="5200" b="1" dirty="0">
                <a:solidFill>
                  <a:srgbClr val="242424"/>
                </a:solidFill>
                <a:latin typeface="Lato" panose="020F0502020204030203" pitchFamily="34" charset="0"/>
              </a:rPr>
              <a:t>Continuous Monitoring</a:t>
            </a:r>
            <a:r>
              <a:rPr lang="en-US" sz="5200" dirty="0">
                <a:solidFill>
                  <a:srgbClr val="242424"/>
                </a:solidFill>
                <a:latin typeface="Lato" panose="020F0502020204030203" pitchFamily="34" charset="0"/>
              </a:rPr>
              <a:t>: Third-party relationships should not be set-and-forget. Continuous monitoring of third-party performance, compliance, and risk exposure is essential. This helps in identifying and mitigating risks early before they escalate into more significant problems.</a:t>
            </a:r>
          </a:p>
          <a:p>
            <a:pPr>
              <a:buFont typeface="+mj-lt"/>
              <a:buAutoNum type="arabicPeriod"/>
            </a:pPr>
            <a:r>
              <a:rPr lang="en-US" sz="5200" b="1" dirty="0">
                <a:solidFill>
                  <a:srgbClr val="242424"/>
                </a:solidFill>
                <a:latin typeface="Lato" panose="020F0502020204030203" pitchFamily="34" charset="0"/>
              </a:rPr>
              <a:t>Clear Contracts and SLAs</a:t>
            </a:r>
            <a:r>
              <a:rPr lang="en-US" sz="5200" dirty="0">
                <a:solidFill>
                  <a:srgbClr val="242424"/>
                </a:solidFill>
                <a:latin typeface="Lato" panose="020F0502020204030203" pitchFamily="34" charset="0"/>
              </a:rPr>
              <a:t>: Clearly defined contracts and Service Level Agreements (SLAs) are vital. These documents should outline the expectations, responsibilities, and consequences of non-compliance for both parties. They serve as a legal safeguard and ensure clarity in the partnership.</a:t>
            </a:r>
          </a:p>
          <a:p>
            <a:pPr>
              <a:buFont typeface="+mj-lt"/>
              <a:buAutoNum type="arabicPeriod"/>
            </a:pPr>
            <a:r>
              <a:rPr lang="en-US" sz="5200" b="1" dirty="0">
                <a:solidFill>
                  <a:srgbClr val="242424"/>
                </a:solidFill>
                <a:latin typeface="Lato" panose="020F0502020204030203" pitchFamily="34" charset="0"/>
              </a:rPr>
              <a:t>Risk Assessment Frameworks</a:t>
            </a:r>
            <a:r>
              <a:rPr lang="en-US" sz="5200" dirty="0">
                <a:solidFill>
                  <a:srgbClr val="242424"/>
                </a:solidFill>
                <a:latin typeface="Lato" panose="020F0502020204030203" pitchFamily="34" charset="0"/>
              </a:rPr>
              <a:t>: Implementing a robust risk assessment framework helps in categorizing and prioritizing third parties based on the level of risk they pose. This framework should be revisited regularly to adjust for changes in the business environment or in the third parties’ operations.</a:t>
            </a:r>
          </a:p>
          <a:p>
            <a:pPr>
              <a:buFont typeface="+mj-lt"/>
              <a:buAutoNum type="arabicPeriod"/>
            </a:pPr>
            <a:r>
              <a:rPr lang="en-US" sz="5200" b="1" dirty="0">
                <a:solidFill>
                  <a:srgbClr val="242424"/>
                </a:solidFill>
                <a:latin typeface="Lato" panose="020F0502020204030203" pitchFamily="34" charset="0"/>
              </a:rPr>
              <a:t>Integration of Risk Management into Business Processes</a:t>
            </a:r>
            <a:r>
              <a:rPr lang="en-US" sz="5200" dirty="0">
                <a:solidFill>
                  <a:srgbClr val="242424"/>
                </a:solidFill>
                <a:latin typeface="Lato" panose="020F0502020204030203" pitchFamily="34" charset="0"/>
              </a:rPr>
              <a:t>: Integrating risk management strategies directly into business processes ensures that risk considerations are part of decision making at every level. This proactive approach can significantly mitigate potential risks from third-party interactions.</a:t>
            </a:r>
          </a:p>
          <a:p>
            <a:pPr>
              <a:buFont typeface="+mj-lt"/>
              <a:buAutoNum type="arabicPeriod"/>
            </a:pPr>
            <a:r>
              <a:rPr lang="en-US" sz="5200" b="1" dirty="0">
                <a:solidFill>
                  <a:srgbClr val="242424"/>
                </a:solidFill>
                <a:latin typeface="Lato" panose="020F0502020204030203" pitchFamily="34" charset="0"/>
              </a:rPr>
              <a:t>Training and Awareness</a:t>
            </a:r>
            <a:r>
              <a:rPr lang="en-US" sz="5200" dirty="0">
                <a:solidFill>
                  <a:srgbClr val="242424"/>
                </a:solidFill>
                <a:latin typeface="Lato" panose="020F0502020204030203" pitchFamily="34" charset="0"/>
              </a:rPr>
              <a:t>: Regular training and awareness programs for employees involved in managing third-party relationships are essential. These programs should focus on the importance of compliance, understanding of the risk landscape, and ways to identify and report potential risks.</a:t>
            </a:r>
          </a:p>
          <a:p>
            <a:pPr>
              <a:buFont typeface="+mj-lt"/>
              <a:buAutoNum type="arabicPeriod"/>
            </a:pPr>
            <a:r>
              <a:rPr lang="en-US" sz="5200" b="1" dirty="0">
                <a:solidFill>
                  <a:srgbClr val="242424"/>
                </a:solidFill>
                <a:latin typeface="Lato" panose="020F0502020204030203" pitchFamily="34" charset="0"/>
              </a:rPr>
              <a:t>Developing a Response Strategy</a:t>
            </a:r>
            <a:r>
              <a:rPr lang="en-US" sz="5200" dirty="0">
                <a:solidFill>
                  <a:srgbClr val="242424"/>
                </a:solidFill>
                <a:latin typeface="Lato" panose="020F0502020204030203" pitchFamily="34" charset="0"/>
              </a:rPr>
              <a:t>: Having a predefined incident response strategy for dealing with third-party failures or breaches is crucial. This includes steps for containment, investigation, remediation, and communication with stakeholders.</a:t>
            </a:r>
          </a:p>
          <a:p>
            <a:pPr>
              <a:buFont typeface="+mj-lt"/>
              <a:buAutoNum type="arabicPeriod"/>
            </a:pPr>
            <a:r>
              <a:rPr lang="en-US" sz="5200" b="1" dirty="0">
                <a:solidFill>
                  <a:srgbClr val="242424"/>
                </a:solidFill>
                <a:latin typeface="Lato" panose="020F0502020204030203" pitchFamily="34" charset="0"/>
              </a:rPr>
              <a:t>Leveraging Technology</a:t>
            </a:r>
            <a:r>
              <a:rPr lang="en-US" sz="5200" dirty="0">
                <a:solidFill>
                  <a:srgbClr val="242424"/>
                </a:solidFill>
                <a:latin typeface="Lato" panose="020F0502020204030203" pitchFamily="34" charset="0"/>
              </a:rPr>
              <a:t>: Utilizing technology solutions can enhance the ability to monitor and manage third-party risks. Tools like automated due diligence platforms, continuous monitoring software, and contract management systems can provide real-time insights and streamline processes.</a:t>
            </a:r>
          </a:p>
          <a:p>
            <a:pPr>
              <a:buFont typeface="+mj-lt"/>
              <a:buAutoNum type="arabicPeriod"/>
            </a:pPr>
            <a:r>
              <a:rPr lang="en-US" sz="5200" b="1" dirty="0">
                <a:solidFill>
                  <a:srgbClr val="242424"/>
                </a:solidFill>
                <a:latin typeface="Lato" panose="020F0502020204030203" pitchFamily="34" charset="0"/>
              </a:rPr>
              <a:t>Building Strong Relationships</a:t>
            </a:r>
            <a:r>
              <a:rPr lang="en-US" sz="5200" dirty="0">
                <a:solidFill>
                  <a:srgbClr val="242424"/>
                </a:solidFill>
                <a:latin typeface="Lato" panose="020F0502020204030203" pitchFamily="34" charset="0"/>
              </a:rPr>
              <a:t>: Finally, cultivating strong relationships with third parties based on trust and mutual benefits can lead to better collaboration and risk management. Open communication channels and regular reviews can help align third-party practices with organizational goals.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89395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13E0-5000-0E23-8E90-408ED788E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99CF4-67DA-49CA-41D6-9A9722DC1155}"/>
              </a:ext>
            </a:extLst>
          </p:cNvPr>
          <p:cNvSpPr>
            <a:spLocks noGrp="1"/>
          </p:cNvSpPr>
          <p:nvPr>
            <p:ph type="title" idx="4294967295"/>
          </p:nvPr>
        </p:nvSpPr>
        <p:spPr>
          <a:xfrm>
            <a:off x="0" y="904621"/>
            <a:ext cx="10515600" cy="1325563"/>
          </a:xfrm>
        </p:spPr>
        <p:txBody>
          <a:bodyPr>
            <a:normAutofit/>
          </a:bodyPr>
          <a:lstStyle/>
          <a:p>
            <a:r>
              <a:rPr lang="en-US" sz="4000" b="1" dirty="0">
                <a:solidFill>
                  <a:srgbClr val="053F5E"/>
                </a:solidFill>
                <a:latin typeface="Montserrat Thin ExtraBold" pitchFamily="2" charset="0"/>
                <a:cs typeface="Arial" panose="020B0604020202020204" pitchFamily="34" charset="0"/>
              </a:rPr>
              <a:t>Lessons Learned – Cyber Security and Data Privacy</a:t>
            </a:r>
          </a:p>
        </p:txBody>
      </p:sp>
      <p:sp>
        <p:nvSpPr>
          <p:cNvPr id="4" name="Rectangle 1">
            <a:extLst>
              <a:ext uri="{FF2B5EF4-FFF2-40B4-BE49-F238E27FC236}">
                <a16:creationId xmlns:a16="http://schemas.microsoft.com/office/drawing/2014/main" id="{39AA2666-131D-816E-15EB-1CA054D910A3}"/>
              </a:ext>
            </a:extLst>
          </p:cNvPr>
          <p:cNvSpPr>
            <a:spLocks noGrp="1" noChangeArrowheads="1"/>
          </p:cNvSpPr>
          <p:nvPr>
            <p:ph idx="4294967295"/>
          </p:nvPr>
        </p:nvSpPr>
        <p:spPr bwMode="auto">
          <a:xfrm>
            <a:off x="136525" y="2215387"/>
            <a:ext cx="1051560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Importance of Strong Cybersecurity Measures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lang="en-US" altLang="en-US" sz="1500" dirty="0">
                <a:latin typeface="Arial" panose="020B0604020202020204" pitchFamily="34" charset="0"/>
              </a:rPr>
              <a:t>I</a:t>
            </a:r>
            <a:r>
              <a:rPr kumimoji="0" lang="en-US" altLang="en-US" sz="1500" b="0" i="0" u="none" strike="noStrike" cap="none" normalizeH="0" baseline="0" dirty="0">
                <a:ln>
                  <a:noFill/>
                </a:ln>
                <a:solidFill>
                  <a:schemeClr val="tx1"/>
                </a:solidFill>
                <a:effectLst/>
                <a:latin typeface="Arial" panose="020B0604020202020204" pitchFamily="34" charset="0"/>
              </a:rPr>
              <a:t>nstitutions must implement robust security protocols to protect sensitive patient data.</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Regular security audits and penetration testing can help identify vulnerabilities.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Need for Advanced Threat Detection</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Early detection and response mechanisms could minimize damage and data loss.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AI-driven threat monitoring and real-time alerts can help prevent unauthorized access.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Data Encryption &amp; Access Controls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Encrypting sensitive patient data could reduce the impact of breaches.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Limiting access to critical data based on user roles can prevent unauthorized access.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Incident Response Preparedness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Organizations must have a well-defined incident response plan to mitigate damage.</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Faster response times could reduce operational downtime and financial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Transparency &amp; Communication</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Timely disclosure of breaches helps affected individuals take precautionary measures.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Providing credit monitoring services can help build trust with patients.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Financial &amp; Operational Costs of Cyberattacks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The attack resulted in over $2 million in direct costs, highlighting the financial impact of breaches.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Proactive cybersecurity investments can prevent larger losses in the future.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246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7E912-50E2-6D6F-B42E-35B549CC8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433FF-97C4-C413-3D3D-D83B4486D156}"/>
              </a:ext>
            </a:extLst>
          </p:cNvPr>
          <p:cNvSpPr>
            <a:spLocks noGrp="1"/>
          </p:cNvSpPr>
          <p:nvPr>
            <p:ph type="title" idx="4294967295"/>
          </p:nvPr>
        </p:nvSpPr>
        <p:spPr>
          <a:xfrm>
            <a:off x="0" y="900493"/>
            <a:ext cx="11434618" cy="1009651"/>
          </a:xfrm>
        </p:spPr>
        <p:txBody>
          <a:bodyPr>
            <a:normAutofit fontScale="90000"/>
          </a:bodyPr>
          <a:lstStyle/>
          <a:p>
            <a:r>
              <a:rPr lang="en-US" b="1" dirty="0">
                <a:solidFill>
                  <a:srgbClr val="053F5E"/>
                </a:solidFill>
                <a:latin typeface="Montserrat Thin ExtraBold" pitchFamily="2" charset="0"/>
                <a:cs typeface="Arial" panose="020B0604020202020204" pitchFamily="34" charset="0"/>
              </a:rPr>
              <a:t>What can we do – </a:t>
            </a:r>
            <a:r>
              <a:rPr lang="en-US" sz="4400" b="1" dirty="0">
                <a:solidFill>
                  <a:srgbClr val="053F5E"/>
                </a:solidFill>
                <a:latin typeface="Montserrat Thin ExtraBold" pitchFamily="2" charset="0"/>
                <a:cs typeface="Arial" panose="020B0604020202020204" pitchFamily="34" charset="0"/>
              </a:rPr>
              <a:t>Cyber Security and Data Privacy</a:t>
            </a:r>
            <a:endParaRPr lang="en-US" b="1" dirty="0">
              <a:solidFill>
                <a:srgbClr val="053F5E"/>
              </a:solidFill>
              <a:latin typeface="Montserrat Thin ExtraBold" pitchFamily="2" charset="0"/>
              <a:cs typeface="Arial" panose="020B0604020202020204" pitchFamily="34" charset="0"/>
            </a:endParaRPr>
          </a:p>
        </p:txBody>
      </p:sp>
      <p:sp>
        <p:nvSpPr>
          <p:cNvPr id="4" name="Rectangle 1">
            <a:extLst>
              <a:ext uri="{FF2B5EF4-FFF2-40B4-BE49-F238E27FC236}">
                <a16:creationId xmlns:a16="http://schemas.microsoft.com/office/drawing/2014/main" id="{5184DCF1-A0D3-B5FB-81AA-58EA10674792}"/>
              </a:ext>
            </a:extLst>
          </p:cNvPr>
          <p:cNvSpPr>
            <a:spLocks noGrp="1" noChangeArrowheads="1"/>
          </p:cNvSpPr>
          <p:nvPr>
            <p:ph idx="4294967295"/>
          </p:nvPr>
        </p:nvSpPr>
        <p:spPr bwMode="auto">
          <a:xfrm>
            <a:off x="83127" y="1687353"/>
            <a:ext cx="9199418"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Risk Assessment &amp; Identification</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Conduct regular cybersecurity risk assessments to identify vulnerabilities.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Evaluate the effectiveness of current security policies and controls.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Compliance &amp; Policy Enforcement</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Ensure the organization complies with industry regulations (e.g., HIPAA, FERPA, NIST).</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Verify adherence to data protection policies and security best practices.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Monitoring &amp; Internal Controls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Review user access controls and ensure sensitive data is restricted to authorized personnel.</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Evaluate multi-factor authentication (MFA) and encryption measures.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Incident Response &amp; Preparedness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Assess the organization’s incident response plan and recommend improvements.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Conduct tabletop exercises to simulate cyberattack scenarios and test response effectiveness.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Audit of Third-Party Vendors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Review security measures taken by third-party service providers handling sensitive data.</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Ensure contracts include cybersecurity clauses and incident reporting requirements.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Training &amp; Awareness Programs</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Promote cybersecurity awareness among employees and stakeholders.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Advocate for phishing simulation tests and employee training to prevent human errors.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Post-Breach Analysis &amp; Continuous Improvement</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Conduct forensic audits after an attack to identify root causes and control failures.</a:t>
            </a:r>
          </a:p>
          <a:p>
            <a:pPr marL="457200" lvl="1" indent="0" eaLnBrk="0" fontAlgn="base" hangingPunct="0">
              <a:lnSpc>
                <a:spcPct val="100000"/>
              </a:lnSpc>
              <a:spcBef>
                <a:spcPct val="0"/>
              </a:spcBef>
              <a:spcAft>
                <a:spcPct val="0"/>
              </a:spcAft>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Recommend enhancements to cybersecurity frameworks based on audit findings.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3033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C928-8FD4-5006-3AF3-9B98337A939A}"/>
              </a:ext>
            </a:extLst>
          </p:cNvPr>
          <p:cNvSpPr txBox="1">
            <a:spLocks/>
          </p:cNvSpPr>
          <p:nvPr/>
        </p:nvSpPr>
        <p:spPr>
          <a:xfrm>
            <a:off x="837025" y="976572"/>
            <a:ext cx="10668000" cy="425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53F5E"/>
                </a:solidFill>
                <a:latin typeface="Arial" panose="020B0604020202020204" pitchFamily="34" charset="0"/>
                <a:cs typeface="Arial" panose="020B0604020202020204" pitchFamily="34" charset="0"/>
              </a:rPr>
              <a:t>Question everything asking for data</a:t>
            </a:r>
          </a:p>
        </p:txBody>
      </p:sp>
      <p:sp>
        <p:nvSpPr>
          <p:cNvPr id="3" name="Slide Number Placeholder 2">
            <a:extLst>
              <a:ext uri="{FF2B5EF4-FFF2-40B4-BE49-F238E27FC236}">
                <a16:creationId xmlns:a16="http://schemas.microsoft.com/office/drawing/2014/main" id="{74C0FC0A-842B-9A2E-050A-2C3F491A3342}"/>
              </a:ext>
            </a:extLst>
          </p:cNvPr>
          <p:cNvSpPr txBox="1">
            <a:spLocks/>
          </p:cNvSpPr>
          <p:nvPr/>
        </p:nvSpPr>
        <p:spPr>
          <a:xfrm>
            <a:off x="306707" y="7080898"/>
            <a:ext cx="68929" cy="1642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4B0D1FF6-77B7-BBE5-E800-9ED7DF0C253E}"/>
              </a:ext>
            </a:extLst>
          </p:cNvPr>
          <p:cNvSpPr txBox="1"/>
          <p:nvPr/>
        </p:nvSpPr>
        <p:spPr>
          <a:xfrm>
            <a:off x="3402628" y="6303777"/>
            <a:ext cx="3919357" cy="232682"/>
          </a:xfrm>
          <a:prstGeom prst="rect">
            <a:avLst/>
          </a:prstGeom>
          <a:noFill/>
          <a:ln w="9525">
            <a:noFill/>
            <a:miter lim="800000"/>
            <a:headEnd/>
            <a:tailEnd/>
          </a:ln>
        </p:spPr>
        <p:txBody>
          <a:bodyPr vert="horz" wrap="square" lIns="0" tIns="45720" rIns="0" bIns="22860" numCol="1" rtlCol="0" anchor="t" anchorCtr="0" compatLnSpc="1">
            <a:prstTxWarp prst="textNoShape">
              <a:avLst/>
            </a:prstTxWarp>
            <a:noAutofit/>
          </a:bodyPr>
          <a:lstStyle/>
          <a:p>
            <a:pPr algn="just"/>
            <a:r>
              <a:rPr lang="en-US" sz="900" b="1" dirty="0" err="1">
                <a:latin typeface="Arial" panose="020B0604020202020204" pitchFamily="34" charset="0"/>
                <a:cs typeface="Arial" panose="020B0604020202020204" pitchFamily="34" charset="0"/>
              </a:rPr>
              <a:t>WiFi</a:t>
            </a:r>
            <a:r>
              <a:rPr lang="en-US" sz="900" b="1" dirty="0">
                <a:latin typeface="Arial" panose="020B0604020202020204" pitchFamily="34" charset="0"/>
                <a:cs typeface="Arial" panose="020B0604020202020204" pitchFamily="34" charset="0"/>
              </a:rPr>
              <a:t> Prompts - </a:t>
            </a:r>
            <a:r>
              <a:rPr lang="en-US" sz="900" b="1" dirty="0">
                <a:latin typeface="Arial" panose="020B0604020202020204" pitchFamily="34" charset="0"/>
                <a:cs typeface="Arial" panose="020B0604020202020204" pitchFamily="34" charset="0"/>
                <a:hlinkClick r:id="rId4"/>
              </a:rPr>
              <a:t>https://www.youtube.com/watch?v=CV39QzFpJx4</a:t>
            </a:r>
            <a:endParaRPr lang="en-US" sz="900" b="1" dirty="0">
              <a:latin typeface="Arial" panose="020B0604020202020204" pitchFamily="34" charset="0"/>
              <a:cs typeface="Arial" panose="020B0604020202020204" pitchFamily="34" charset="0"/>
            </a:endParaRPr>
          </a:p>
          <a:p>
            <a:pPr algn="just"/>
            <a:r>
              <a:rPr lang="en-US" sz="1200" b="1" dirty="0">
                <a:latin typeface="Arial" panose="020B0604020202020204" pitchFamily="34" charset="0"/>
                <a:cs typeface="Arial" panose="020B0604020202020204" pitchFamily="34" charset="0"/>
              </a:rPr>
              <a:t> </a:t>
            </a:r>
          </a:p>
          <a:p>
            <a:pPr algn="just"/>
            <a:r>
              <a:rPr lang="en-US" sz="1200" b="1" dirty="0">
                <a:latin typeface="Arial" panose="020B0604020202020204" pitchFamily="34" charset="0"/>
                <a:cs typeface="Arial" panose="020B0604020202020204" pitchFamily="34" charset="0"/>
              </a:rPr>
              <a:t> </a:t>
            </a:r>
          </a:p>
        </p:txBody>
      </p:sp>
      <p:pic>
        <p:nvPicPr>
          <p:cNvPr id="5" name="Online Media 4" title="Watch This Russian Hacker Break Into Our Computer In Minutes | CNBC">
            <a:hlinkClick r:id="" action="ppaction://media"/>
            <a:extLst>
              <a:ext uri="{FF2B5EF4-FFF2-40B4-BE49-F238E27FC236}">
                <a16:creationId xmlns:a16="http://schemas.microsoft.com/office/drawing/2014/main" id="{0D879CE2-E26F-E717-55D0-D8B5F971EC15}"/>
              </a:ext>
            </a:extLst>
          </p:cNvPr>
          <p:cNvPicPr>
            <a:picLocks noRot="1" noChangeAspect="1"/>
          </p:cNvPicPr>
          <p:nvPr>
            <a:videoFile r:link="rId1"/>
          </p:nvPr>
        </p:nvPicPr>
        <p:blipFill>
          <a:blip r:embed="rId5"/>
          <a:stretch>
            <a:fillRect/>
          </a:stretch>
        </p:blipFill>
        <p:spPr>
          <a:xfrm>
            <a:off x="1746178" y="1640147"/>
            <a:ext cx="8108485" cy="4581294"/>
          </a:xfrm>
          <a:prstGeom prst="rect">
            <a:avLst/>
          </a:prstGeom>
        </p:spPr>
      </p:pic>
    </p:spTree>
    <p:extLst>
      <p:ext uri="{BB962C8B-B14F-4D97-AF65-F5344CB8AC3E}">
        <p14:creationId xmlns:p14="http://schemas.microsoft.com/office/powerpoint/2010/main" val="199095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65F055-3170-5AB2-7573-DDF4B1DD67B9}"/>
              </a:ext>
            </a:extLst>
          </p:cNvPr>
          <p:cNvSpPr txBox="1">
            <a:spLocks/>
          </p:cNvSpPr>
          <p:nvPr/>
        </p:nvSpPr>
        <p:spPr>
          <a:xfrm>
            <a:off x="3842004" y="1917891"/>
            <a:ext cx="450799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Black" panose="020B0A04020102020204" pitchFamily="34" charset="0"/>
                <a:cs typeface="Arial" panose="020B0604020202020204" pitchFamily="34" charset="0"/>
              </a:rPr>
              <a:t>Questions</a:t>
            </a:r>
          </a:p>
        </p:txBody>
      </p:sp>
      <p:sp>
        <p:nvSpPr>
          <p:cNvPr id="4" name="Subtitle 2">
            <a:extLst>
              <a:ext uri="{FF2B5EF4-FFF2-40B4-BE49-F238E27FC236}">
                <a16:creationId xmlns:a16="http://schemas.microsoft.com/office/drawing/2014/main" id="{D4087FE8-E417-B126-5492-9963E9A9B49C}"/>
              </a:ext>
            </a:extLst>
          </p:cNvPr>
          <p:cNvSpPr txBox="1">
            <a:spLocks/>
          </p:cNvSpPr>
          <p:nvPr/>
        </p:nvSpPr>
        <p:spPr>
          <a:xfrm>
            <a:off x="4096512" y="3758184"/>
            <a:ext cx="3998976" cy="15361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bg1"/>
                </a:solidFill>
              </a:rPr>
              <a:t>Terry.Corcoran@Protiviti.com</a:t>
            </a:r>
          </a:p>
          <a:p>
            <a:pPr marL="0" indent="0" algn="ctr">
              <a:buFont typeface="Arial" panose="020B0604020202020204" pitchFamily="34" charset="0"/>
              <a:buNone/>
            </a:pPr>
            <a:endParaRPr lang="en-US" sz="1000" b="1" u="sng" dirty="0">
              <a:solidFill>
                <a:schemeClr val="bg1"/>
              </a:solidFill>
            </a:endParaRPr>
          </a:p>
          <a:p>
            <a:pPr marL="0" indent="0" algn="ctr">
              <a:buFont typeface="Arial" panose="020B0604020202020204" pitchFamily="34" charset="0"/>
              <a:buNone/>
            </a:pPr>
            <a:r>
              <a:rPr lang="en-US" sz="2400" b="1" dirty="0">
                <a:solidFill>
                  <a:schemeClr val="bg1"/>
                </a:solidFill>
              </a:rPr>
              <a:t>Kevin.Valade@Protiviti.com</a:t>
            </a:r>
          </a:p>
        </p:txBody>
      </p:sp>
    </p:spTree>
    <p:extLst>
      <p:ext uri="{BB962C8B-B14F-4D97-AF65-F5344CB8AC3E}">
        <p14:creationId xmlns:p14="http://schemas.microsoft.com/office/powerpoint/2010/main" val="286256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4160E01-563B-8DA0-751A-6CB1250D9228}"/>
              </a:ext>
            </a:extLst>
          </p:cNvPr>
          <p:cNvSpPr>
            <a:spLocks noChangeArrowheads="1"/>
          </p:cNvSpPr>
          <p:nvPr/>
        </p:nvSpPr>
        <p:spPr bwMode="auto">
          <a:xfrm>
            <a:off x="0" y="614716"/>
            <a:ext cx="12094590"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sz="16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sz="16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Health Care Cyber-Attacks in 2024</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386 cyber-attacks reported in 2024, with ransomware and data-theft crimes continuing at high rates from 2023, which was the worst year for breaches in health care.</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The scope of breaches in 2024 has been more profound.</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Ransomware Attacks as Threats to Life</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Ransomware attacks are not just IT issues; they disrupt vital systems, delaying patient care, and have widespread impacts on communities and hospitals.</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These attacks create a “blast radius,” affecting every hospital, clinic, and emergency department in the surrounding region.</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Rising Attacks on Third-Party Providers</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Attacks on third-party health care service providers rose by 287% from 2022 to 2023.</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Health care organizations need to prepare for potential future cyberattacks that could result in the loss of services.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Emerging Threats: Nation-State Collaboration</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International cooperation between nation-state hackers and ransomware groups is on the rise.</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In August 2024, Iranian cyber actors facilitated ransomware attacks on U.S. organizations, including health care institutions, in collaboration with Russian-affiliated ransomware gangs.</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rPr>
              <a:t>Geopolitical Risks</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Ransomware attacks are typically linked to countries like Russia, China, North Korea, and Iran, often with tacit government approval.</a:t>
            </a:r>
          </a:p>
          <a:p>
            <a:pPr marL="742950" lvl="1" indent="-285750" eaLnBrk="0" fontAlgn="base" hangingPunct="0">
              <a:spcBef>
                <a:spcPct val="0"/>
              </a:spcBef>
              <a:spcAft>
                <a:spcPct val="0"/>
              </a:spcAft>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Arial" panose="020B0604020202020204" pitchFamily="34" charset="0"/>
              </a:rPr>
              <a:t>Hospitals need support from the federal government, including proactive defense strategies, threat                                     intelligence dissemination, and coordinated response efforts.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072C8F86-1EFD-9DC9-FAFD-48E320011876}"/>
              </a:ext>
            </a:extLst>
          </p:cNvPr>
          <p:cNvSpPr txBox="1">
            <a:spLocks/>
          </p:cNvSpPr>
          <p:nvPr/>
        </p:nvSpPr>
        <p:spPr>
          <a:xfrm>
            <a:off x="2545" y="938160"/>
            <a:ext cx="12191999" cy="767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53F5E"/>
                </a:solidFill>
                <a:latin typeface="Arial" panose="020B0604020202020204" pitchFamily="34" charset="0"/>
                <a:cs typeface="Arial" panose="020B0604020202020204" pitchFamily="34" charset="0"/>
              </a:rPr>
              <a:t>Healthcare</a:t>
            </a:r>
          </a:p>
        </p:txBody>
      </p:sp>
    </p:spTree>
    <p:extLst>
      <p:ext uri="{BB962C8B-B14F-4D97-AF65-F5344CB8AC3E}">
        <p14:creationId xmlns:p14="http://schemas.microsoft.com/office/powerpoint/2010/main" val="357240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75111B-9482-41CC-85C6-CF33FFF4E924}"/>
              </a:ext>
            </a:extLst>
          </p:cNvPr>
          <p:cNvSpPr>
            <a:spLocks noGrp="1"/>
          </p:cNvSpPr>
          <p:nvPr>
            <p:ph type="title" idx="4294967295"/>
          </p:nvPr>
        </p:nvSpPr>
        <p:spPr>
          <a:xfrm>
            <a:off x="491860" y="1052940"/>
            <a:ext cx="11054872" cy="712715"/>
          </a:xfrm>
        </p:spPr>
        <p:txBody>
          <a:bodyPr>
            <a:normAutofit fontScale="90000"/>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r>
              <a:rPr lang="en-US" sz="4400" b="1">
                <a:solidFill>
                  <a:srgbClr val="053F5E"/>
                </a:solidFill>
                <a:latin typeface="Arial" panose="020B0604020202020204" pitchFamily="34" charset="0"/>
                <a:ea typeface="+mj-ea"/>
                <a:cs typeface="Arial" panose="020B0604020202020204" pitchFamily="34" charset="0"/>
              </a:rPr>
              <a:t>Cyberattacks and ransomware in Healthcare</a:t>
            </a:r>
            <a:endParaRPr lang="en-GB" sz="4400" b="1">
              <a:solidFill>
                <a:srgbClr val="053F5E"/>
              </a:solidFill>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100A8472-79F7-4F7F-8A23-FE78DC51383E}"/>
              </a:ext>
            </a:extLst>
          </p:cNvPr>
          <p:cNvSpPr/>
          <p:nvPr/>
        </p:nvSpPr>
        <p:spPr>
          <a:xfrm>
            <a:off x="2350869" y="1765656"/>
            <a:ext cx="8991581" cy="1393256"/>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Ascension Health (2024) - $1.8 Billion Operating Loss</a:t>
            </a:r>
          </a:p>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Change Healthcare (2024) - ~$872 Million - $1.6 Billion expected</a:t>
            </a:r>
          </a:p>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CrowdStrike (2024) – Loss of $25 Billion in market cap</a:t>
            </a:r>
          </a:p>
        </p:txBody>
      </p:sp>
      <p:sp>
        <p:nvSpPr>
          <p:cNvPr id="3" name="Arc 2">
            <a:extLst>
              <a:ext uri="{FF2B5EF4-FFF2-40B4-BE49-F238E27FC236}">
                <a16:creationId xmlns:a16="http://schemas.microsoft.com/office/drawing/2014/main" id="{FC7D18D5-DF3D-4A62-A279-9746F2C99F75}"/>
              </a:ext>
            </a:extLst>
          </p:cNvPr>
          <p:cNvSpPr/>
          <p:nvPr/>
        </p:nvSpPr>
        <p:spPr>
          <a:xfrm>
            <a:off x="1571667" y="1765656"/>
            <a:ext cx="1469522" cy="1393256"/>
          </a:xfrm>
          <a:prstGeom prst="arc">
            <a:avLst>
              <a:gd name="adj1" fmla="val 10437285"/>
              <a:gd name="adj2" fmla="val 6332333"/>
            </a:avLst>
          </a:prstGeom>
          <a:solidFill>
            <a:schemeClr val="bg1"/>
          </a:solidFill>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endParaRPr lang="en-GB"/>
          </a:p>
        </p:txBody>
      </p:sp>
      <p:sp>
        <p:nvSpPr>
          <p:cNvPr id="6" name="Rectangle 5">
            <a:extLst>
              <a:ext uri="{FF2B5EF4-FFF2-40B4-BE49-F238E27FC236}">
                <a16:creationId xmlns:a16="http://schemas.microsoft.com/office/drawing/2014/main" id="{19F00BCB-4330-4A53-9C64-D7A3D6C06AB3}"/>
              </a:ext>
            </a:extLst>
          </p:cNvPr>
          <p:cNvSpPr/>
          <p:nvPr/>
        </p:nvSpPr>
        <p:spPr>
          <a:xfrm>
            <a:off x="385177" y="2761324"/>
            <a:ext cx="1572153" cy="3166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GB" sz="1400" b="1" dirty="0">
                <a:solidFill>
                  <a:schemeClr val="bg1"/>
                </a:solidFill>
              </a:rPr>
              <a:t>Case Study</a:t>
            </a:r>
          </a:p>
        </p:txBody>
      </p:sp>
      <p:sp>
        <p:nvSpPr>
          <p:cNvPr id="36" name="Rectangle 35">
            <a:extLst>
              <a:ext uri="{FF2B5EF4-FFF2-40B4-BE49-F238E27FC236}">
                <a16:creationId xmlns:a16="http://schemas.microsoft.com/office/drawing/2014/main" id="{2959F49D-3A22-4169-9964-4446E4177CE4}"/>
              </a:ext>
            </a:extLst>
          </p:cNvPr>
          <p:cNvSpPr/>
          <p:nvPr/>
        </p:nvSpPr>
        <p:spPr>
          <a:xfrm>
            <a:off x="2350869" y="3348207"/>
            <a:ext cx="8991581" cy="139325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FBI’s Internet Crime Complaint Center (IC3) – Healthcare hit with Ransomware most often</a:t>
            </a:r>
          </a:p>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Ransomware Average Cost in Healthcare</a:t>
            </a:r>
          </a:p>
          <a:p>
            <a:pPr marL="630936" lvl="1"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$9.77 Million per IBM in 2023</a:t>
            </a:r>
          </a:p>
        </p:txBody>
      </p:sp>
      <p:sp>
        <p:nvSpPr>
          <p:cNvPr id="37" name="Arc 36">
            <a:extLst>
              <a:ext uri="{FF2B5EF4-FFF2-40B4-BE49-F238E27FC236}">
                <a16:creationId xmlns:a16="http://schemas.microsoft.com/office/drawing/2014/main" id="{351B1189-1577-4FEB-A5D8-0E360E2D7D8A}"/>
              </a:ext>
            </a:extLst>
          </p:cNvPr>
          <p:cNvSpPr/>
          <p:nvPr/>
        </p:nvSpPr>
        <p:spPr>
          <a:xfrm>
            <a:off x="1571667" y="3348207"/>
            <a:ext cx="1469522" cy="1393256"/>
          </a:xfrm>
          <a:prstGeom prst="arc">
            <a:avLst>
              <a:gd name="adj1" fmla="val 10437285"/>
              <a:gd name="adj2" fmla="val 6332333"/>
            </a:avLst>
          </a:prstGeom>
          <a:solidFill>
            <a:schemeClr val="bg1"/>
          </a:solidFill>
          <a:ln w="571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endParaRPr lang="en-GB"/>
          </a:p>
        </p:txBody>
      </p:sp>
      <p:sp>
        <p:nvSpPr>
          <p:cNvPr id="38" name="Rectangle 37">
            <a:extLst>
              <a:ext uri="{FF2B5EF4-FFF2-40B4-BE49-F238E27FC236}">
                <a16:creationId xmlns:a16="http://schemas.microsoft.com/office/drawing/2014/main" id="{C91EE4DD-BD0E-4ECE-946F-3C5284E39D86}"/>
              </a:ext>
            </a:extLst>
          </p:cNvPr>
          <p:cNvSpPr/>
          <p:nvPr/>
        </p:nvSpPr>
        <p:spPr>
          <a:xfrm>
            <a:off x="385179" y="4343875"/>
            <a:ext cx="1572154" cy="3166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GB" sz="1400" b="1" dirty="0">
                <a:solidFill>
                  <a:schemeClr val="bg1"/>
                </a:solidFill>
              </a:rPr>
              <a:t>Industry Trends</a:t>
            </a:r>
          </a:p>
        </p:txBody>
      </p:sp>
      <p:sp>
        <p:nvSpPr>
          <p:cNvPr id="40" name="Rectangle 39">
            <a:extLst>
              <a:ext uri="{FF2B5EF4-FFF2-40B4-BE49-F238E27FC236}">
                <a16:creationId xmlns:a16="http://schemas.microsoft.com/office/drawing/2014/main" id="{6322514D-CF60-4332-A5ED-A6F5F2A61BBB}"/>
              </a:ext>
            </a:extLst>
          </p:cNvPr>
          <p:cNvSpPr/>
          <p:nvPr/>
        </p:nvSpPr>
        <p:spPr>
          <a:xfrm>
            <a:off x="2360204" y="4930758"/>
            <a:ext cx="8991581" cy="139325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IT and Service Outages, Lost Data, Data Integrity, Patient Safety</a:t>
            </a:r>
          </a:p>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Lawsuits</a:t>
            </a:r>
          </a:p>
          <a:p>
            <a:pPr marL="173736" indent="-173736" defTabSz="820636">
              <a:lnSpc>
                <a:spcPct val="90000"/>
              </a:lnSpc>
              <a:spcBef>
                <a:spcPct val="0"/>
              </a:spcBef>
              <a:spcAft>
                <a:spcPct val="350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Enforcement Penalties</a:t>
            </a:r>
          </a:p>
        </p:txBody>
      </p:sp>
      <p:sp>
        <p:nvSpPr>
          <p:cNvPr id="41" name="Arc 40">
            <a:extLst>
              <a:ext uri="{FF2B5EF4-FFF2-40B4-BE49-F238E27FC236}">
                <a16:creationId xmlns:a16="http://schemas.microsoft.com/office/drawing/2014/main" id="{86106B7B-7871-44D6-8EBF-808B8904A507}"/>
              </a:ext>
            </a:extLst>
          </p:cNvPr>
          <p:cNvSpPr/>
          <p:nvPr/>
        </p:nvSpPr>
        <p:spPr>
          <a:xfrm>
            <a:off x="1581002" y="4930758"/>
            <a:ext cx="1469522" cy="1393256"/>
          </a:xfrm>
          <a:prstGeom prst="arc">
            <a:avLst>
              <a:gd name="adj1" fmla="val 10437285"/>
              <a:gd name="adj2" fmla="val 6332333"/>
            </a:avLst>
          </a:prstGeom>
          <a:solidFill>
            <a:schemeClr val="bg1"/>
          </a:solid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endParaRPr lang="en-GB"/>
          </a:p>
        </p:txBody>
      </p:sp>
      <p:sp>
        <p:nvSpPr>
          <p:cNvPr id="42" name="Rectangle 41">
            <a:extLst>
              <a:ext uri="{FF2B5EF4-FFF2-40B4-BE49-F238E27FC236}">
                <a16:creationId xmlns:a16="http://schemas.microsoft.com/office/drawing/2014/main" id="{C87124A5-F8A1-4F0C-8367-F9384A0B7E43}"/>
              </a:ext>
            </a:extLst>
          </p:cNvPr>
          <p:cNvSpPr/>
          <p:nvPr/>
        </p:nvSpPr>
        <p:spPr>
          <a:xfrm>
            <a:off x="385177" y="5926426"/>
            <a:ext cx="1580932" cy="3166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GB" sz="1400" b="1">
                <a:solidFill>
                  <a:schemeClr val="bg1"/>
                </a:solidFill>
              </a:rPr>
              <a:t>Impacts</a:t>
            </a:r>
          </a:p>
        </p:txBody>
      </p:sp>
      <p:sp>
        <p:nvSpPr>
          <p:cNvPr id="16" name="Freeform 13">
            <a:extLst>
              <a:ext uri="{FF2B5EF4-FFF2-40B4-BE49-F238E27FC236}">
                <a16:creationId xmlns:a16="http://schemas.microsoft.com/office/drawing/2014/main" id="{BA4B94B6-0F0A-4C36-B6F0-50555F2382B1}"/>
              </a:ext>
            </a:extLst>
          </p:cNvPr>
          <p:cNvSpPr>
            <a:spLocks noChangeAspect="1"/>
          </p:cNvSpPr>
          <p:nvPr/>
        </p:nvSpPr>
        <p:spPr bwMode="auto">
          <a:xfrm>
            <a:off x="2112485" y="2400704"/>
            <a:ext cx="568389" cy="678025"/>
          </a:xfrm>
          <a:custGeom>
            <a:avLst/>
            <a:gdLst>
              <a:gd name="connsiteX0" fmla="*/ 1738805 w 1800803"/>
              <a:gd name="connsiteY0" fmla="*/ 1644629 h 1866900"/>
              <a:gd name="connsiteX1" fmla="*/ 1793154 w 1800803"/>
              <a:gd name="connsiteY1" fmla="*/ 1670485 h 1866900"/>
              <a:gd name="connsiteX2" fmla="*/ 1774393 w 1800803"/>
              <a:gd name="connsiteY2" fmla="*/ 1745530 h 1866900"/>
              <a:gd name="connsiteX3" fmla="*/ 1699347 w 1800803"/>
              <a:gd name="connsiteY3" fmla="*/ 1726769 h 1866900"/>
              <a:gd name="connsiteX4" fmla="*/ 1718109 w 1800803"/>
              <a:gd name="connsiteY4" fmla="*/ 1651723 h 1866900"/>
              <a:gd name="connsiteX5" fmla="*/ 1738805 w 1800803"/>
              <a:gd name="connsiteY5" fmla="*/ 1644629 h 1866900"/>
              <a:gd name="connsiteX6" fmla="*/ 385763 w 1800803"/>
              <a:gd name="connsiteY6" fmla="*/ 1116014 h 1866900"/>
              <a:gd name="connsiteX7" fmla="*/ 385763 w 1800803"/>
              <a:gd name="connsiteY7" fmla="*/ 1354139 h 1866900"/>
              <a:gd name="connsiteX8" fmla="*/ 550863 w 1800803"/>
              <a:gd name="connsiteY8" fmla="*/ 1187452 h 1866900"/>
              <a:gd name="connsiteX9" fmla="*/ 815178 w 1800803"/>
              <a:gd name="connsiteY9" fmla="*/ 806451 h 1866900"/>
              <a:gd name="connsiteX10" fmla="*/ 652833 w 1800803"/>
              <a:gd name="connsiteY10" fmla="*/ 1195498 h 1866900"/>
              <a:gd name="connsiteX11" fmla="*/ 381000 w 1800803"/>
              <a:gd name="connsiteY11" fmla="*/ 1463676 h 1866900"/>
              <a:gd name="connsiteX12" fmla="*/ 1075684 w 1800803"/>
              <a:gd name="connsiteY12" fmla="*/ 1463676 h 1866900"/>
              <a:gd name="connsiteX13" fmla="*/ 1109663 w 1800803"/>
              <a:gd name="connsiteY13" fmla="*/ 1271041 h 1866900"/>
              <a:gd name="connsiteX14" fmla="*/ 815178 w 1800803"/>
              <a:gd name="connsiteY14" fmla="*/ 806451 h 1866900"/>
              <a:gd name="connsiteX15" fmla="*/ 423284 w 1800803"/>
              <a:gd name="connsiteY15" fmla="*/ 784226 h 1866900"/>
              <a:gd name="connsiteX16" fmla="*/ 76200 w 1800803"/>
              <a:gd name="connsiteY16" fmla="*/ 1270501 h 1866900"/>
              <a:gd name="connsiteX17" fmla="*/ 593053 w 1800803"/>
              <a:gd name="connsiteY17" fmla="*/ 1790701 h 1866900"/>
              <a:gd name="connsiteX18" fmla="*/ 1038225 w 1800803"/>
              <a:gd name="connsiteY18" fmla="*/ 1538140 h 1866900"/>
              <a:gd name="connsiteX19" fmla="*/ 310104 w 1800803"/>
              <a:gd name="connsiteY19" fmla="*/ 1538140 h 1866900"/>
              <a:gd name="connsiteX20" fmla="*/ 310104 w 1800803"/>
              <a:gd name="connsiteY20" fmla="*/ 1534371 h 1866900"/>
              <a:gd name="connsiteX21" fmla="*/ 310104 w 1800803"/>
              <a:gd name="connsiteY21" fmla="*/ 1051866 h 1866900"/>
              <a:gd name="connsiteX22" fmla="*/ 423284 w 1800803"/>
              <a:gd name="connsiteY22" fmla="*/ 784226 h 1866900"/>
              <a:gd name="connsiteX23" fmla="*/ 551812 w 1800803"/>
              <a:gd name="connsiteY23" fmla="*/ 757239 h 1866900"/>
              <a:gd name="connsiteX24" fmla="*/ 514022 w 1800803"/>
              <a:gd name="connsiteY24" fmla="*/ 761019 h 1866900"/>
              <a:gd name="connsiteX25" fmla="*/ 396875 w 1800803"/>
              <a:gd name="connsiteY25" fmla="*/ 1040780 h 1866900"/>
              <a:gd name="connsiteX26" fmla="*/ 600938 w 1800803"/>
              <a:gd name="connsiteY26" fmla="*/ 1123952 h 1866900"/>
              <a:gd name="connsiteX27" fmla="*/ 744538 w 1800803"/>
              <a:gd name="connsiteY27" fmla="*/ 776142 h 1866900"/>
              <a:gd name="connsiteX28" fmla="*/ 634949 w 1800803"/>
              <a:gd name="connsiteY28" fmla="*/ 757239 h 1866900"/>
              <a:gd name="connsiteX29" fmla="*/ 551812 w 1800803"/>
              <a:gd name="connsiteY29" fmla="*/ 757239 h 1866900"/>
              <a:gd name="connsiteX30" fmla="*/ 536575 w 1800803"/>
              <a:gd name="connsiteY30" fmla="*/ 361950 h 1866900"/>
              <a:gd name="connsiteX31" fmla="*/ 1506538 w 1800803"/>
              <a:gd name="connsiteY31" fmla="*/ 361950 h 1866900"/>
              <a:gd name="connsiteX32" fmla="*/ 1506538 w 1800803"/>
              <a:gd name="connsiteY32" fmla="*/ 436563 h 1866900"/>
              <a:gd name="connsiteX33" fmla="*/ 536575 w 1800803"/>
              <a:gd name="connsiteY33" fmla="*/ 436563 h 1866900"/>
              <a:gd name="connsiteX34" fmla="*/ 203960 w 1800803"/>
              <a:gd name="connsiteY34" fmla="*/ 0 h 1866900"/>
              <a:gd name="connsiteX35" fmla="*/ 1782763 w 1800803"/>
              <a:gd name="connsiteY35" fmla="*/ 0 h 1866900"/>
              <a:gd name="connsiteX36" fmla="*/ 1782763 w 1800803"/>
              <a:gd name="connsiteY36" fmla="*/ 1587808 h 1866900"/>
              <a:gd name="connsiteX37" fmla="*/ 1707222 w 1800803"/>
              <a:gd name="connsiteY37" fmla="*/ 1587808 h 1866900"/>
              <a:gd name="connsiteX38" fmla="*/ 1707222 w 1800803"/>
              <a:gd name="connsiteY38" fmla="*/ 75430 h 1866900"/>
              <a:gd name="connsiteX39" fmla="*/ 279501 w 1800803"/>
              <a:gd name="connsiteY39" fmla="*/ 75430 h 1866900"/>
              <a:gd name="connsiteX40" fmla="*/ 279501 w 1800803"/>
              <a:gd name="connsiteY40" fmla="*/ 769389 h 1866900"/>
              <a:gd name="connsiteX41" fmla="*/ 536340 w 1800803"/>
              <a:gd name="connsiteY41" fmla="*/ 682644 h 1866900"/>
              <a:gd name="connsiteX42" fmla="*/ 551448 w 1800803"/>
              <a:gd name="connsiteY42" fmla="*/ 682644 h 1866900"/>
              <a:gd name="connsiteX43" fmla="*/ 592995 w 1800803"/>
              <a:gd name="connsiteY43" fmla="*/ 678873 h 1866900"/>
              <a:gd name="connsiteX44" fmla="*/ 638320 w 1800803"/>
              <a:gd name="connsiteY44" fmla="*/ 682644 h 1866900"/>
              <a:gd name="connsiteX45" fmla="*/ 1507039 w 1800803"/>
              <a:gd name="connsiteY45" fmla="*/ 682644 h 1866900"/>
              <a:gd name="connsiteX46" fmla="*/ 1507039 w 1800803"/>
              <a:gd name="connsiteY46" fmla="*/ 758075 h 1866900"/>
              <a:gd name="connsiteX47" fmla="*/ 883828 w 1800803"/>
              <a:gd name="connsiteY47" fmla="*/ 758075 h 1866900"/>
              <a:gd name="connsiteX48" fmla="*/ 1121781 w 1800803"/>
              <a:gd name="connsiteY48" fmla="*/ 999452 h 1866900"/>
              <a:gd name="connsiteX49" fmla="*/ 1507039 w 1800803"/>
              <a:gd name="connsiteY49" fmla="*/ 999452 h 1866900"/>
              <a:gd name="connsiteX50" fmla="*/ 1507039 w 1800803"/>
              <a:gd name="connsiteY50" fmla="*/ 1074882 h 1866900"/>
              <a:gd name="connsiteX51" fmla="*/ 1151997 w 1800803"/>
              <a:gd name="connsiteY51" fmla="*/ 1074882 h 1866900"/>
              <a:gd name="connsiteX52" fmla="*/ 1185991 w 1800803"/>
              <a:gd name="connsiteY52" fmla="*/ 1271001 h 1866900"/>
              <a:gd name="connsiteX53" fmla="*/ 1185991 w 1800803"/>
              <a:gd name="connsiteY53" fmla="*/ 1320030 h 1866900"/>
              <a:gd name="connsiteX54" fmla="*/ 1507039 w 1800803"/>
              <a:gd name="connsiteY54" fmla="*/ 1320030 h 1866900"/>
              <a:gd name="connsiteX55" fmla="*/ 1507039 w 1800803"/>
              <a:gd name="connsiteY55" fmla="*/ 1391689 h 1866900"/>
              <a:gd name="connsiteX56" fmla="*/ 1174660 w 1800803"/>
              <a:gd name="connsiteY56" fmla="*/ 1391689 h 1866900"/>
              <a:gd name="connsiteX57" fmla="*/ 1042463 w 1800803"/>
              <a:gd name="connsiteY57" fmla="*/ 1663238 h 1866900"/>
              <a:gd name="connsiteX58" fmla="*/ 1639236 w 1800803"/>
              <a:gd name="connsiteY58" fmla="*/ 1663238 h 1866900"/>
              <a:gd name="connsiteX59" fmla="*/ 1639236 w 1800803"/>
              <a:gd name="connsiteY59" fmla="*/ 1738669 h 1866900"/>
              <a:gd name="connsiteX60" fmla="*/ 963145 w 1800803"/>
              <a:gd name="connsiteY60" fmla="*/ 1738669 h 1866900"/>
              <a:gd name="connsiteX61" fmla="*/ 592995 w 1800803"/>
              <a:gd name="connsiteY61" fmla="*/ 1866900 h 1866900"/>
              <a:gd name="connsiteX62" fmla="*/ 0 w 1800803"/>
              <a:gd name="connsiteY62" fmla="*/ 1271001 h 1866900"/>
              <a:gd name="connsiteX63" fmla="*/ 203960 w 1800803"/>
              <a:gd name="connsiteY63" fmla="*/ 825962 h 1866900"/>
              <a:gd name="connsiteX64" fmla="*/ 203960 w 1800803"/>
              <a:gd name="connsiteY64"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00803" h="1866900">
                <a:moveTo>
                  <a:pt x="1738805" y="1644629"/>
                </a:moveTo>
                <a:cubicBezTo>
                  <a:pt x="1760087" y="1641639"/>
                  <a:pt x="1781897" y="1650785"/>
                  <a:pt x="1793154" y="1670485"/>
                </a:cubicBezTo>
                <a:cubicBezTo>
                  <a:pt x="1808163" y="1696751"/>
                  <a:pt x="1800659" y="1730521"/>
                  <a:pt x="1774393" y="1745530"/>
                </a:cubicBezTo>
                <a:cubicBezTo>
                  <a:pt x="1748127" y="1760539"/>
                  <a:pt x="1714356" y="1753035"/>
                  <a:pt x="1699347" y="1726769"/>
                </a:cubicBezTo>
                <a:cubicBezTo>
                  <a:pt x="1684338" y="1700503"/>
                  <a:pt x="1691843" y="1666732"/>
                  <a:pt x="1718109" y="1651723"/>
                </a:cubicBezTo>
                <a:cubicBezTo>
                  <a:pt x="1724675" y="1647971"/>
                  <a:pt x="1731711" y="1645626"/>
                  <a:pt x="1738805" y="1644629"/>
                </a:cubicBezTo>
                <a:close/>
                <a:moveTo>
                  <a:pt x="385763" y="1116014"/>
                </a:moveTo>
                <a:lnTo>
                  <a:pt x="385763" y="1354139"/>
                </a:lnTo>
                <a:lnTo>
                  <a:pt x="550863" y="1187452"/>
                </a:lnTo>
                <a:close/>
                <a:moveTo>
                  <a:pt x="815178" y="806451"/>
                </a:moveTo>
                <a:cubicBezTo>
                  <a:pt x="815178" y="806451"/>
                  <a:pt x="815178" y="806451"/>
                  <a:pt x="652833" y="1195498"/>
                </a:cubicBezTo>
                <a:cubicBezTo>
                  <a:pt x="652833" y="1195498"/>
                  <a:pt x="652833" y="1195498"/>
                  <a:pt x="381000" y="1463676"/>
                </a:cubicBezTo>
                <a:cubicBezTo>
                  <a:pt x="381000" y="1463676"/>
                  <a:pt x="381000" y="1463676"/>
                  <a:pt x="1075684" y="1463676"/>
                </a:cubicBezTo>
                <a:cubicBezTo>
                  <a:pt x="1098337" y="1403242"/>
                  <a:pt x="1109663" y="1339030"/>
                  <a:pt x="1109663" y="1271041"/>
                </a:cubicBezTo>
                <a:cubicBezTo>
                  <a:pt x="1109663" y="1067075"/>
                  <a:pt x="988849" y="889549"/>
                  <a:pt x="815178" y="806451"/>
                </a:cubicBezTo>
                <a:close/>
                <a:moveTo>
                  <a:pt x="423284" y="784226"/>
                </a:moveTo>
                <a:cubicBezTo>
                  <a:pt x="219560" y="855848"/>
                  <a:pt x="76200" y="1048096"/>
                  <a:pt x="76200" y="1270501"/>
                </a:cubicBezTo>
                <a:cubicBezTo>
                  <a:pt x="76200" y="1556988"/>
                  <a:pt x="306331" y="1790701"/>
                  <a:pt x="593053" y="1790701"/>
                </a:cubicBezTo>
                <a:cubicBezTo>
                  <a:pt x="781685" y="1790701"/>
                  <a:pt x="947682" y="1688923"/>
                  <a:pt x="1038225" y="1538140"/>
                </a:cubicBezTo>
                <a:cubicBezTo>
                  <a:pt x="1038225" y="1538140"/>
                  <a:pt x="1038225" y="1538140"/>
                  <a:pt x="310104" y="1538140"/>
                </a:cubicBezTo>
                <a:cubicBezTo>
                  <a:pt x="310104" y="1538140"/>
                  <a:pt x="310104" y="1538140"/>
                  <a:pt x="310104" y="1534371"/>
                </a:cubicBezTo>
                <a:cubicBezTo>
                  <a:pt x="310104" y="1534371"/>
                  <a:pt x="310104" y="1534371"/>
                  <a:pt x="310104" y="1051866"/>
                </a:cubicBezTo>
                <a:cubicBezTo>
                  <a:pt x="310104" y="1051866"/>
                  <a:pt x="310104" y="1051866"/>
                  <a:pt x="423284" y="784226"/>
                </a:cubicBezTo>
                <a:close/>
                <a:moveTo>
                  <a:pt x="551812" y="757239"/>
                </a:moveTo>
                <a:cubicBezTo>
                  <a:pt x="540475" y="757239"/>
                  <a:pt x="529138" y="757239"/>
                  <a:pt x="514022" y="761019"/>
                </a:cubicBezTo>
                <a:cubicBezTo>
                  <a:pt x="514022" y="761019"/>
                  <a:pt x="514022" y="761019"/>
                  <a:pt x="396875" y="1040780"/>
                </a:cubicBezTo>
                <a:cubicBezTo>
                  <a:pt x="396875" y="1040780"/>
                  <a:pt x="396875" y="1040780"/>
                  <a:pt x="600938" y="1123952"/>
                </a:cubicBezTo>
                <a:cubicBezTo>
                  <a:pt x="600938" y="1123952"/>
                  <a:pt x="600938" y="1123952"/>
                  <a:pt x="744538" y="776142"/>
                </a:cubicBezTo>
                <a:cubicBezTo>
                  <a:pt x="710528" y="764800"/>
                  <a:pt x="672738" y="757239"/>
                  <a:pt x="634949" y="757239"/>
                </a:cubicBezTo>
                <a:cubicBezTo>
                  <a:pt x="634949" y="757239"/>
                  <a:pt x="634949" y="757239"/>
                  <a:pt x="551812" y="757239"/>
                </a:cubicBezTo>
                <a:close/>
                <a:moveTo>
                  <a:pt x="536575" y="361950"/>
                </a:moveTo>
                <a:lnTo>
                  <a:pt x="1506538" y="361950"/>
                </a:lnTo>
                <a:lnTo>
                  <a:pt x="1506538" y="436563"/>
                </a:lnTo>
                <a:lnTo>
                  <a:pt x="536575" y="436563"/>
                </a:lnTo>
                <a:close/>
                <a:moveTo>
                  <a:pt x="203960" y="0"/>
                </a:moveTo>
                <a:lnTo>
                  <a:pt x="1782763" y="0"/>
                </a:lnTo>
                <a:cubicBezTo>
                  <a:pt x="1782763" y="0"/>
                  <a:pt x="1782763" y="0"/>
                  <a:pt x="1782763" y="1587808"/>
                </a:cubicBezTo>
                <a:cubicBezTo>
                  <a:pt x="1782763" y="1587808"/>
                  <a:pt x="1782763" y="1587808"/>
                  <a:pt x="1707222" y="1587808"/>
                </a:cubicBezTo>
                <a:cubicBezTo>
                  <a:pt x="1707222" y="1587808"/>
                  <a:pt x="1707222" y="1587808"/>
                  <a:pt x="1707222" y="75430"/>
                </a:cubicBezTo>
                <a:cubicBezTo>
                  <a:pt x="1707222" y="75430"/>
                  <a:pt x="1707222" y="75430"/>
                  <a:pt x="279501" y="75430"/>
                </a:cubicBezTo>
                <a:cubicBezTo>
                  <a:pt x="279501" y="75430"/>
                  <a:pt x="279501" y="75430"/>
                  <a:pt x="279501" y="769389"/>
                </a:cubicBezTo>
                <a:cubicBezTo>
                  <a:pt x="355042" y="724131"/>
                  <a:pt x="441914" y="690187"/>
                  <a:pt x="536340" y="682644"/>
                </a:cubicBezTo>
                <a:cubicBezTo>
                  <a:pt x="536340" y="682644"/>
                  <a:pt x="536340" y="682644"/>
                  <a:pt x="551448" y="682644"/>
                </a:cubicBezTo>
                <a:cubicBezTo>
                  <a:pt x="562779" y="678873"/>
                  <a:pt x="577887" y="678873"/>
                  <a:pt x="592995" y="678873"/>
                </a:cubicBezTo>
                <a:cubicBezTo>
                  <a:pt x="608104" y="678873"/>
                  <a:pt x="623212" y="678873"/>
                  <a:pt x="638320" y="682644"/>
                </a:cubicBezTo>
                <a:cubicBezTo>
                  <a:pt x="638320" y="682644"/>
                  <a:pt x="638320" y="682644"/>
                  <a:pt x="1507039" y="682644"/>
                </a:cubicBezTo>
                <a:cubicBezTo>
                  <a:pt x="1507039" y="682644"/>
                  <a:pt x="1507039" y="682644"/>
                  <a:pt x="1507039" y="758075"/>
                </a:cubicBezTo>
                <a:cubicBezTo>
                  <a:pt x="1507039" y="758075"/>
                  <a:pt x="1507039" y="758075"/>
                  <a:pt x="883828" y="758075"/>
                </a:cubicBezTo>
                <a:cubicBezTo>
                  <a:pt x="985808" y="814647"/>
                  <a:pt x="1068903" y="897621"/>
                  <a:pt x="1121781" y="999452"/>
                </a:cubicBezTo>
                <a:cubicBezTo>
                  <a:pt x="1121781" y="999452"/>
                  <a:pt x="1121781" y="999452"/>
                  <a:pt x="1507039" y="999452"/>
                </a:cubicBezTo>
                <a:cubicBezTo>
                  <a:pt x="1507039" y="999452"/>
                  <a:pt x="1507039" y="999452"/>
                  <a:pt x="1507039" y="1074882"/>
                </a:cubicBezTo>
                <a:cubicBezTo>
                  <a:pt x="1507039" y="1074882"/>
                  <a:pt x="1507039" y="1074882"/>
                  <a:pt x="1151997" y="1074882"/>
                </a:cubicBezTo>
                <a:cubicBezTo>
                  <a:pt x="1174660" y="1138998"/>
                  <a:pt x="1185991" y="1203114"/>
                  <a:pt x="1185991" y="1271001"/>
                </a:cubicBezTo>
                <a:cubicBezTo>
                  <a:pt x="1185991" y="1289858"/>
                  <a:pt x="1185991" y="1304944"/>
                  <a:pt x="1185991" y="1320030"/>
                </a:cubicBezTo>
                <a:cubicBezTo>
                  <a:pt x="1185991" y="1320030"/>
                  <a:pt x="1185991" y="1320030"/>
                  <a:pt x="1507039" y="1320030"/>
                </a:cubicBezTo>
                <a:cubicBezTo>
                  <a:pt x="1507039" y="1320030"/>
                  <a:pt x="1507039" y="1320030"/>
                  <a:pt x="1507039" y="1391689"/>
                </a:cubicBezTo>
                <a:cubicBezTo>
                  <a:pt x="1507039" y="1391689"/>
                  <a:pt x="1507039" y="1391689"/>
                  <a:pt x="1174660" y="1391689"/>
                </a:cubicBezTo>
                <a:cubicBezTo>
                  <a:pt x="1151997" y="1493520"/>
                  <a:pt x="1106673" y="1587808"/>
                  <a:pt x="1042463" y="1663238"/>
                </a:cubicBezTo>
                <a:cubicBezTo>
                  <a:pt x="1042463" y="1663238"/>
                  <a:pt x="1042463" y="1663238"/>
                  <a:pt x="1639236" y="1663238"/>
                </a:cubicBezTo>
                <a:cubicBezTo>
                  <a:pt x="1639236" y="1663238"/>
                  <a:pt x="1639236" y="1663238"/>
                  <a:pt x="1639236" y="1738669"/>
                </a:cubicBezTo>
                <a:cubicBezTo>
                  <a:pt x="1639236" y="1738669"/>
                  <a:pt x="1639236" y="1738669"/>
                  <a:pt x="963145" y="1738669"/>
                </a:cubicBezTo>
                <a:cubicBezTo>
                  <a:pt x="861165" y="1817870"/>
                  <a:pt x="732746" y="1866900"/>
                  <a:pt x="592995" y="1866900"/>
                </a:cubicBezTo>
                <a:cubicBezTo>
                  <a:pt x="264393" y="1866900"/>
                  <a:pt x="0" y="1599123"/>
                  <a:pt x="0" y="1271001"/>
                </a:cubicBezTo>
                <a:cubicBezTo>
                  <a:pt x="0" y="1093740"/>
                  <a:pt x="79318" y="935336"/>
                  <a:pt x="203960" y="825962"/>
                </a:cubicBezTo>
                <a:cubicBezTo>
                  <a:pt x="203960" y="825962"/>
                  <a:pt x="203960" y="825962"/>
                  <a:pt x="203960"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endParaRPr lang="en-US"/>
          </a:p>
        </p:txBody>
      </p:sp>
      <p:sp>
        <p:nvSpPr>
          <p:cNvPr id="17" name="Freeform 56">
            <a:extLst>
              <a:ext uri="{FF2B5EF4-FFF2-40B4-BE49-F238E27FC236}">
                <a16:creationId xmlns:a16="http://schemas.microsoft.com/office/drawing/2014/main" id="{95BA46E3-E6F9-48DC-B151-C57380C88048}"/>
              </a:ext>
            </a:extLst>
          </p:cNvPr>
          <p:cNvSpPr>
            <a:spLocks noChangeAspect="1"/>
          </p:cNvSpPr>
          <p:nvPr/>
        </p:nvSpPr>
        <p:spPr bwMode="auto">
          <a:xfrm>
            <a:off x="2163961" y="3895791"/>
            <a:ext cx="471575" cy="825516"/>
          </a:xfrm>
          <a:custGeom>
            <a:avLst/>
            <a:gdLst>
              <a:gd name="connsiteX0" fmla="*/ 503411 w 1004888"/>
              <a:gd name="connsiteY0" fmla="*/ 1420787 h 1528788"/>
              <a:gd name="connsiteX1" fmla="*/ 542528 w 1004888"/>
              <a:gd name="connsiteY1" fmla="*/ 1434998 h 1528788"/>
              <a:gd name="connsiteX2" fmla="*/ 542528 w 1004888"/>
              <a:gd name="connsiteY2" fmla="*/ 1514577 h 1528788"/>
              <a:gd name="connsiteX3" fmla="*/ 467122 w 1004888"/>
              <a:gd name="connsiteY3" fmla="*/ 1514577 h 1528788"/>
              <a:gd name="connsiteX4" fmla="*/ 467122 w 1004888"/>
              <a:gd name="connsiteY4" fmla="*/ 1434998 h 1528788"/>
              <a:gd name="connsiteX5" fmla="*/ 503411 w 1004888"/>
              <a:gd name="connsiteY5" fmla="*/ 1420787 h 1528788"/>
              <a:gd name="connsiteX6" fmla="*/ 500548 w 1004888"/>
              <a:gd name="connsiteY6" fmla="*/ 0 h 1528788"/>
              <a:gd name="connsiteX7" fmla="*/ 1004888 w 1004888"/>
              <a:gd name="connsiteY7" fmla="*/ 502181 h 1528788"/>
              <a:gd name="connsiteX8" fmla="*/ 538468 w 1004888"/>
              <a:gd name="connsiteY8" fmla="*/ 1000586 h 1528788"/>
              <a:gd name="connsiteX9" fmla="*/ 538468 w 1004888"/>
              <a:gd name="connsiteY9" fmla="*/ 1366838 h 1528788"/>
              <a:gd name="connsiteX10" fmla="*/ 462628 w 1004888"/>
              <a:gd name="connsiteY10" fmla="*/ 1366838 h 1528788"/>
              <a:gd name="connsiteX11" fmla="*/ 462628 w 1004888"/>
              <a:gd name="connsiteY11" fmla="*/ 928846 h 1528788"/>
              <a:gd name="connsiteX12" fmla="*/ 500548 w 1004888"/>
              <a:gd name="connsiteY12" fmla="*/ 928846 h 1528788"/>
              <a:gd name="connsiteX13" fmla="*/ 929048 w 1004888"/>
              <a:gd name="connsiteY13" fmla="*/ 502181 h 1528788"/>
              <a:gd name="connsiteX14" fmla="*/ 500548 w 1004888"/>
              <a:gd name="connsiteY14" fmla="*/ 75516 h 1528788"/>
              <a:gd name="connsiteX15" fmla="*/ 200977 w 1004888"/>
              <a:gd name="connsiteY15" fmla="*/ 200117 h 1528788"/>
              <a:gd name="connsiteX16" fmla="*/ 75840 w 1004888"/>
              <a:gd name="connsiteY16" fmla="*/ 502181 h 1528788"/>
              <a:gd name="connsiteX17" fmla="*/ 0 w 1004888"/>
              <a:gd name="connsiteY17" fmla="*/ 502181 h 1528788"/>
              <a:gd name="connsiteX18" fmla="*/ 147889 w 1004888"/>
              <a:gd name="connsiteY18" fmla="*/ 147256 h 1528788"/>
              <a:gd name="connsiteX19" fmla="*/ 500548 w 1004888"/>
              <a:gd name="connsiteY19" fmla="*/ 0 h 1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888" h="1528788">
                <a:moveTo>
                  <a:pt x="503411" y="1420787"/>
                </a:moveTo>
                <a:cubicBezTo>
                  <a:pt x="517079" y="1420787"/>
                  <a:pt x="531217" y="1425524"/>
                  <a:pt x="542528" y="1434998"/>
                </a:cubicBezTo>
                <a:cubicBezTo>
                  <a:pt x="565150" y="1457735"/>
                  <a:pt x="565150" y="1491840"/>
                  <a:pt x="542528" y="1514577"/>
                </a:cubicBezTo>
                <a:cubicBezTo>
                  <a:pt x="519906" y="1533525"/>
                  <a:pt x="485974" y="1533525"/>
                  <a:pt x="467122" y="1514577"/>
                </a:cubicBezTo>
                <a:cubicBezTo>
                  <a:pt x="444500" y="1491840"/>
                  <a:pt x="444500" y="1457735"/>
                  <a:pt x="467122" y="1434998"/>
                </a:cubicBezTo>
                <a:cubicBezTo>
                  <a:pt x="476548" y="1425524"/>
                  <a:pt x="489744" y="1420787"/>
                  <a:pt x="503411" y="1420787"/>
                </a:cubicBezTo>
                <a:close/>
                <a:moveTo>
                  <a:pt x="500548" y="0"/>
                </a:moveTo>
                <a:cubicBezTo>
                  <a:pt x="781158" y="0"/>
                  <a:pt x="1004888" y="222772"/>
                  <a:pt x="1004888" y="502181"/>
                </a:cubicBezTo>
                <a:cubicBezTo>
                  <a:pt x="1004888" y="766486"/>
                  <a:pt x="800119" y="981707"/>
                  <a:pt x="538468" y="1000586"/>
                </a:cubicBezTo>
                <a:cubicBezTo>
                  <a:pt x="538468" y="1000586"/>
                  <a:pt x="538468" y="1000586"/>
                  <a:pt x="538468" y="1366838"/>
                </a:cubicBezTo>
                <a:cubicBezTo>
                  <a:pt x="538468" y="1366838"/>
                  <a:pt x="538468" y="1366838"/>
                  <a:pt x="462628" y="1366838"/>
                </a:cubicBezTo>
                <a:cubicBezTo>
                  <a:pt x="462628" y="1366838"/>
                  <a:pt x="462628" y="1366838"/>
                  <a:pt x="462628" y="928846"/>
                </a:cubicBezTo>
                <a:cubicBezTo>
                  <a:pt x="462628" y="928846"/>
                  <a:pt x="462628" y="928846"/>
                  <a:pt x="500548" y="928846"/>
                </a:cubicBezTo>
                <a:cubicBezTo>
                  <a:pt x="739446" y="928846"/>
                  <a:pt x="929048" y="736280"/>
                  <a:pt x="929048" y="502181"/>
                </a:cubicBezTo>
                <a:cubicBezTo>
                  <a:pt x="929048" y="264306"/>
                  <a:pt x="739446" y="75516"/>
                  <a:pt x="500548" y="75516"/>
                </a:cubicBezTo>
                <a:cubicBezTo>
                  <a:pt x="386787" y="75516"/>
                  <a:pt x="280610" y="120825"/>
                  <a:pt x="200977" y="200117"/>
                </a:cubicBezTo>
                <a:cubicBezTo>
                  <a:pt x="117553" y="279409"/>
                  <a:pt x="75840" y="388907"/>
                  <a:pt x="75840" y="502181"/>
                </a:cubicBezTo>
                <a:cubicBezTo>
                  <a:pt x="75840" y="502181"/>
                  <a:pt x="75840" y="502181"/>
                  <a:pt x="0" y="502181"/>
                </a:cubicBezTo>
                <a:cubicBezTo>
                  <a:pt x="0" y="366252"/>
                  <a:pt x="49296" y="241651"/>
                  <a:pt x="147889" y="147256"/>
                </a:cubicBezTo>
                <a:cubicBezTo>
                  <a:pt x="242690" y="52861"/>
                  <a:pt x="367827" y="0"/>
                  <a:pt x="500548" y="0"/>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endParaRPr lang="en-US"/>
          </a:p>
        </p:txBody>
      </p:sp>
      <p:sp>
        <p:nvSpPr>
          <p:cNvPr id="18" name="Freeform 49">
            <a:extLst>
              <a:ext uri="{FF2B5EF4-FFF2-40B4-BE49-F238E27FC236}">
                <a16:creationId xmlns:a16="http://schemas.microsoft.com/office/drawing/2014/main" id="{CECFEB59-F829-4568-B73A-1A17BA870FA1}"/>
              </a:ext>
            </a:extLst>
          </p:cNvPr>
          <p:cNvSpPr>
            <a:spLocks noChangeAspect="1"/>
          </p:cNvSpPr>
          <p:nvPr/>
        </p:nvSpPr>
        <p:spPr bwMode="auto">
          <a:xfrm>
            <a:off x="2121823" y="5494580"/>
            <a:ext cx="567876" cy="678025"/>
          </a:xfrm>
          <a:custGeom>
            <a:avLst/>
            <a:gdLst>
              <a:gd name="connsiteX0" fmla="*/ 1740064 w 1799180"/>
              <a:gd name="connsiteY0" fmla="*/ 1647905 h 1866900"/>
              <a:gd name="connsiteX1" fmla="*/ 1791494 w 1799180"/>
              <a:gd name="connsiteY1" fmla="*/ 1674092 h 1866900"/>
              <a:gd name="connsiteX2" fmla="*/ 1772642 w 1799180"/>
              <a:gd name="connsiteY2" fmla="*/ 1750100 h 1866900"/>
              <a:gd name="connsiteX3" fmla="*/ 1701006 w 1799180"/>
              <a:gd name="connsiteY3" fmla="*/ 1727297 h 1866900"/>
              <a:gd name="connsiteX4" fmla="*/ 1719858 w 1799180"/>
              <a:gd name="connsiteY4" fmla="*/ 1655090 h 1866900"/>
              <a:gd name="connsiteX5" fmla="*/ 1740064 w 1799180"/>
              <a:gd name="connsiteY5" fmla="*/ 1647905 h 1866900"/>
              <a:gd name="connsiteX6" fmla="*/ 285749 w 1799180"/>
              <a:gd name="connsiteY6" fmla="*/ 1157290 h 1866900"/>
              <a:gd name="connsiteX7" fmla="*/ 361949 w 1799180"/>
              <a:gd name="connsiteY7" fmla="*/ 1157290 h 1866900"/>
              <a:gd name="connsiteX8" fmla="*/ 361949 w 1799180"/>
              <a:gd name="connsiteY8" fmla="*/ 1554165 h 1866900"/>
              <a:gd name="connsiteX9" fmla="*/ 285749 w 1799180"/>
              <a:gd name="connsiteY9" fmla="*/ 1554165 h 1866900"/>
              <a:gd name="connsiteX10" fmla="*/ 606954 w 1799180"/>
              <a:gd name="connsiteY10" fmla="*/ 956443 h 1866900"/>
              <a:gd name="connsiteX11" fmla="*/ 569156 w 1799180"/>
              <a:gd name="connsiteY11" fmla="*/ 957855 h 1866900"/>
              <a:gd name="connsiteX12" fmla="*/ 569156 w 1799180"/>
              <a:gd name="connsiteY12" fmla="*/ 1014348 h 1866900"/>
              <a:gd name="connsiteX13" fmla="*/ 474662 w 1799180"/>
              <a:gd name="connsiteY13" fmla="*/ 1221490 h 1866900"/>
              <a:gd name="connsiteX14" fmla="*/ 474662 w 1799180"/>
              <a:gd name="connsiteY14" fmla="*/ 1454995 h 1866900"/>
              <a:gd name="connsiteX15" fmla="*/ 690109 w 1799180"/>
              <a:gd name="connsiteY15" fmla="*/ 1500189 h 1866900"/>
              <a:gd name="connsiteX16" fmla="*/ 799722 w 1799180"/>
              <a:gd name="connsiteY16" fmla="*/ 1451228 h 1866900"/>
              <a:gd name="connsiteX17" fmla="*/ 845079 w 1799180"/>
              <a:gd name="connsiteY17" fmla="*/ 1191360 h 1866900"/>
              <a:gd name="connsiteX18" fmla="*/ 663650 w 1799180"/>
              <a:gd name="connsiteY18" fmla="*/ 1176295 h 1866900"/>
              <a:gd name="connsiteX19" fmla="*/ 584275 w 1799180"/>
              <a:gd name="connsiteY19" fmla="*/ 1202659 h 1866900"/>
              <a:gd name="connsiteX20" fmla="*/ 614513 w 1799180"/>
              <a:gd name="connsiteY20" fmla="*/ 1127335 h 1866900"/>
              <a:gd name="connsiteX21" fmla="*/ 644751 w 1799180"/>
              <a:gd name="connsiteY21" fmla="*/ 969154 h 1866900"/>
              <a:gd name="connsiteX22" fmla="*/ 606954 w 1799180"/>
              <a:gd name="connsiteY22" fmla="*/ 956443 h 1866900"/>
              <a:gd name="connsiteX23" fmla="*/ 582310 w 1799180"/>
              <a:gd name="connsiteY23" fmla="*/ 881988 h 1866900"/>
              <a:gd name="connsiteX24" fmla="*/ 686392 w 1799180"/>
              <a:gd name="connsiteY24" fmla="*/ 905087 h 1866900"/>
              <a:gd name="connsiteX25" fmla="*/ 708998 w 1799180"/>
              <a:gd name="connsiteY25" fmla="*/ 1089884 h 1866900"/>
              <a:gd name="connsiteX26" fmla="*/ 912452 w 1799180"/>
              <a:gd name="connsiteY26" fmla="*/ 1157769 h 1866900"/>
              <a:gd name="connsiteX27" fmla="*/ 867240 w 1799180"/>
              <a:gd name="connsiteY27" fmla="*/ 1489649 h 1866900"/>
              <a:gd name="connsiteX28" fmla="*/ 863472 w 1799180"/>
              <a:gd name="connsiteY28" fmla="*/ 1493420 h 1866900"/>
              <a:gd name="connsiteX29" fmla="*/ 690159 w 1799180"/>
              <a:gd name="connsiteY29" fmla="*/ 1576390 h 1866900"/>
              <a:gd name="connsiteX30" fmla="*/ 686392 w 1799180"/>
              <a:gd name="connsiteY30" fmla="*/ 1576390 h 1866900"/>
              <a:gd name="connsiteX31" fmla="*/ 426423 w 1799180"/>
              <a:gd name="connsiteY31" fmla="*/ 1519820 h 1866900"/>
              <a:gd name="connsiteX32" fmla="*/ 400049 w 1799180"/>
              <a:gd name="connsiteY32" fmla="*/ 1508506 h 1866900"/>
              <a:gd name="connsiteX33" fmla="*/ 400049 w 1799180"/>
              <a:gd name="connsiteY33" fmla="*/ 1184168 h 1866900"/>
              <a:gd name="connsiteX34" fmla="*/ 415120 w 1799180"/>
              <a:gd name="connsiteY34" fmla="*/ 1172854 h 1866900"/>
              <a:gd name="connsiteX35" fmla="*/ 494241 w 1799180"/>
              <a:gd name="connsiteY35" fmla="*/ 1014457 h 1866900"/>
              <a:gd name="connsiteX36" fmla="*/ 494241 w 1799180"/>
              <a:gd name="connsiteY36" fmla="*/ 901316 h 1866900"/>
              <a:gd name="connsiteX37" fmla="*/ 520614 w 1799180"/>
              <a:gd name="connsiteY37" fmla="*/ 890002 h 1866900"/>
              <a:gd name="connsiteX38" fmla="*/ 582310 w 1799180"/>
              <a:gd name="connsiteY38" fmla="*/ 881988 h 1866900"/>
              <a:gd name="connsiteX39" fmla="*/ 554084 w 1799180"/>
              <a:gd name="connsiteY39" fmla="*/ 758826 h 1866900"/>
              <a:gd name="connsiteX40" fmla="*/ 74613 w 1799180"/>
              <a:gd name="connsiteY40" fmla="*/ 1274764 h 1866900"/>
              <a:gd name="connsiteX41" fmla="*/ 595613 w 1799180"/>
              <a:gd name="connsiteY41" fmla="*/ 1790701 h 1866900"/>
              <a:gd name="connsiteX42" fmla="*/ 1112838 w 1799180"/>
              <a:gd name="connsiteY42" fmla="*/ 1274764 h 1866900"/>
              <a:gd name="connsiteX43" fmla="*/ 633367 w 1799180"/>
              <a:gd name="connsiteY43" fmla="*/ 758826 h 1866900"/>
              <a:gd name="connsiteX44" fmla="*/ 554084 w 1799180"/>
              <a:gd name="connsiteY44" fmla="*/ 758826 h 1866900"/>
              <a:gd name="connsiteX45" fmla="*/ 534988 w 1799180"/>
              <a:gd name="connsiteY45" fmla="*/ 365126 h 1866900"/>
              <a:gd name="connsiteX46" fmla="*/ 1504951 w 1799180"/>
              <a:gd name="connsiteY46" fmla="*/ 365126 h 1866900"/>
              <a:gd name="connsiteX47" fmla="*/ 1504951 w 1799180"/>
              <a:gd name="connsiteY47" fmla="*/ 441326 h 1866900"/>
              <a:gd name="connsiteX48" fmla="*/ 534988 w 1799180"/>
              <a:gd name="connsiteY48" fmla="*/ 441326 h 1866900"/>
              <a:gd name="connsiteX49" fmla="*/ 203710 w 1799180"/>
              <a:gd name="connsiteY49" fmla="*/ 0 h 1866900"/>
              <a:gd name="connsiteX50" fmla="*/ 1784350 w 1799180"/>
              <a:gd name="connsiteY50" fmla="*/ 0 h 1866900"/>
              <a:gd name="connsiteX51" fmla="*/ 1784350 w 1799180"/>
              <a:gd name="connsiteY51" fmla="*/ 1587808 h 1866900"/>
              <a:gd name="connsiteX52" fmla="*/ 1708902 w 1799180"/>
              <a:gd name="connsiteY52" fmla="*/ 1587808 h 1866900"/>
              <a:gd name="connsiteX53" fmla="*/ 1708902 w 1799180"/>
              <a:gd name="connsiteY53" fmla="*/ 75430 h 1866900"/>
              <a:gd name="connsiteX54" fmla="*/ 279158 w 1799180"/>
              <a:gd name="connsiteY54" fmla="*/ 75430 h 1866900"/>
              <a:gd name="connsiteX55" fmla="*/ 279158 w 1799180"/>
              <a:gd name="connsiteY55" fmla="*/ 773160 h 1866900"/>
              <a:gd name="connsiteX56" fmla="*/ 535682 w 1799180"/>
              <a:gd name="connsiteY56" fmla="*/ 686416 h 1866900"/>
              <a:gd name="connsiteX57" fmla="*/ 535682 w 1799180"/>
              <a:gd name="connsiteY57" fmla="*/ 682644 h 1866900"/>
              <a:gd name="connsiteX58" fmla="*/ 550772 w 1799180"/>
              <a:gd name="connsiteY58" fmla="*/ 682644 h 1866900"/>
              <a:gd name="connsiteX59" fmla="*/ 596041 w 1799180"/>
              <a:gd name="connsiteY59" fmla="*/ 682644 h 1866900"/>
              <a:gd name="connsiteX60" fmla="*/ 637537 w 1799180"/>
              <a:gd name="connsiteY60" fmla="*/ 682644 h 1866900"/>
              <a:gd name="connsiteX61" fmla="*/ 1505191 w 1799180"/>
              <a:gd name="connsiteY61" fmla="*/ 682644 h 1866900"/>
              <a:gd name="connsiteX62" fmla="*/ 1505191 w 1799180"/>
              <a:gd name="connsiteY62" fmla="*/ 758074 h 1866900"/>
              <a:gd name="connsiteX63" fmla="*/ 886516 w 1799180"/>
              <a:gd name="connsiteY63" fmla="*/ 758074 h 1866900"/>
              <a:gd name="connsiteX64" fmla="*/ 1120406 w 1799180"/>
              <a:gd name="connsiteY64" fmla="*/ 1003223 h 1866900"/>
              <a:gd name="connsiteX65" fmla="*/ 1505191 w 1799180"/>
              <a:gd name="connsiteY65" fmla="*/ 1003223 h 1866900"/>
              <a:gd name="connsiteX66" fmla="*/ 1505191 w 1799180"/>
              <a:gd name="connsiteY66" fmla="*/ 1078653 h 1866900"/>
              <a:gd name="connsiteX67" fmla="*/ 1154357 w 1799180"/>
              <a:gd name="connsiteY67" fmla="*/ 1078653 h 1866900"/>
              <a:gd name="connsiteX68" fmla="*/ 1188309 w 1799180"/>
              <a:gd name="connsiteY68" fmla="*/ 1274772 h 1866900"/>
              <a:gd name="connsiteX69" fmla="*/ 1184537 w 1799180"/>
              <a:gd name="connsiteY69" fmla="*/ 1323802 h 1866900"/>
              <a:gd name="connsiteX70" fmla="*/ 1505191 w 1799180"/>
              <a:gd name="connsiteY70" fmla="*/ 1323802 h 1866900"/>
              <a:gd name="connsiteX71" fmla="*/ 1505191 w 1799180"/>
              <a:gd name="connsiteY71" fmla="*/ 1395460 h 1866900"/>
              <a:gd name="connsiteX72" fmla="*/ 1176992 w 1799180"/>
              <a:gd name="connsiteY72" fmla="*/ 1395460 h 1866900"/>
              <a:gd name="connsiteX73" fmla="*/ 1041185 w 1799180"/>
              <a:gd name="connsiteY73" fmla="*/ 1663238 h 1866900"/>
              <a:gd name="connsiteX74" fmla="*/ 1637226 w 1799180"/>
              <a:gd name="connsiteY74" fmla="*/ 1663238 h 1866900"/>
              <a:gd name="connsiteX75" fmla="*/ 1637226 w 1799180"/>
              <a:gd name="connsiteY75" fmla="*/ 1738669 h 1866900"/>
              <a:gd name="connsiteX76" fmla="*/ 961964 w 1799180"/>
              <a:gd name="connsiteY76" fmla="*/ 1738669 h 1866900"/>
              <a:gd name="connsiteX77" fmla="*/ 596041 w 1799180"/>
              <a:gd name="connsiteY77" fmla="*/ 1866900 h 1866900"/>
              <a:gd name="connsiteX78" fmla="*/ 0 w 1799180"/>
              <a:gd name="connsiteY78" fmla="*/ 1274772 h 1866900"/>
              <a:gd name="connsiteX79" fmla="*/ 203710 w 1799180"/>
              <a:gd name="connsiteY79" fmla="*/ 829733 h 1866900"/>
              <a:gd name="connsiteX80" fmla="*/ 203710 w 1799180"/>
              <a:gd name="connsiteY80"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799180" h="1866900">
                <a:moveTo>
                  <a:pt x="1740064" y="1647905"/>
                </a:moveTo>
                <a:cubicBezTo>
                  <a:pt x="1760389" y="1644876"/>
                  <a:pt x="1780183" y="1654140"/>
                  <a:pt x="1791494" y="1674092"/>
                </a:cubicBezTo>
                <a:cubicBezTo>
                  <a:pt x="1806575" y="1700695"/>
                  <a:pt x="1799035" y="1734898"/>
                  <a:pt x="1772642" y="1750100"/>
                </a:cubicBezTo>
                <a:cubicBezTo>
                  <a:pt x="1746250" y="1765301"/>
                  <a:pt x="1716088" y="1753900"/>
                  <a:pt x="1701006" y="1727297"/>
                </a:cubicBezTo>
                <a:cubicBezTo>
                  <a:pt x="1685925" y="1704495"/>
                  <a:pt x="1693466" y="1670291"/>
                  <a:pt x="1719858" y="1655090"/>
                </a:cubicBezTo>
                <a:cubicBezTo>
                  <a:pt x="1726456" y="1651289"/>
                  <a:pt x="1733290" y="1648914"/>
                  <a:pt x="1740064" y="1647905"/>
                </a:cubicBezTo>
                <a:close/>
                <a:moveTo>
                  <a:pt x="285749" y="1157290"/>
                </a:moveTo>
                <a:lnTo>
                  <a:pt x="361949" y="1157290"/>
                </a:lnTo>
                <a:lnTo>
                  <a:pt x="361949" y="1554165"/>
                </a:lnTo>
                <a:lnTo>
                  <a:pt x="285749" y="1554165"/>
                </a:lnTo>
                <a:close/>
                <a:moveTo>
                  <a:pt x="606954" y="956443"/>
                </a:moveTo>
                <a:cubicBezTo>
                  <a:pt x="593725" y="955031"/>
                  <a:pt x="580495" y="955972"/>
                  <a:pt x="569156" y="957855"/>
                </a:cubicBezTo>
                <a:cubicBezTo>
                  <a:pt x="569156" y="1014348"/>
                  <a:pt x="569156" y="1014348"/>
                  <a:pt x="569156" y="1014348"/>
                </a:cubicBezTo>
                <a:cubicBezTo>
                  <a:pt x="569156" y="1116036"/>
                  <a:pt x="504900" y="1191360"/>
                  <a:pt x="474662" y="1221490"/>
                </a:cubicBezTo>
                <a:lnTo>
                  <a:pt x="474662" y="1454995"/>
                </a:lnTo>
                <a:cubicBezTo>
                  <a:pt x="520019" y="1470059"/>
                  <a:pt x="622073" y="1500189"/>
                  <a:pt x="690109" y="1500189"/>
                </a:cubicBezTo>
                <a:cubicBezTo>
                  <a:pt x="754365" y="1500189"/>
                  <a:pt x="792162" y="1462527"/>
                  <a:pt x="799722" y="1451228"/>
                </a:cubicBezTo>
                <a:cubicBezTo>
                  <a:pt x="833740" y="1379671"/>
                  <a:pt x="871537" y="1247853"/>
                  <a:pt x="845079" y="1191360"/>
                </a:cubicBezTo>
                <a:cubicBezTo>
                  <a:pt x="818620" y="1138633"/>
                  <a:pt x="693888" y="1168763"/>
                  <a:pt x="663650" y="1176295"/>
                </a:cubicBezTo>
                <a:cubicBezTo>
                  <a:pt x="584275" y="1202659"/>
                  <a:pt x="584275" y="1202659"/>
                  <a:pt x="584275" y="1202659"/>
                </a:cubicBezTo>
                <a:cubicBezTo>
                  <a:pt x="614513" y="1127335"/>
                  <a:pt x="614513" y="1127335"/>
                  <a:pt x="614513" y="1127335"/>
                </a:cubicBezTo>
                <a:cubicBezTo>
                  <a:pt x="640972" y="1059543"/>
                  <a:pt x="656091" y="984219"/>
                  <a:pt x="644751" y="969154"/>
                </a:cubicBezTo>
                <a:cubicBezTo>
                  <a:pt x="633412" y="961622"/>
                  <a:pt x="620183" y="957855"/>
                  <a:pt x="606954" y="956443"/>
                </a:cubicBezTo>
                <a:close/>
                <a:moveTo>
                  <a:pt x="582310" y="881988"/>
                </a:moveTo>
                <a:cubicBezTo>
                  <a:pt x="613864" y="880573"/>
                  <a:pt x="652483" y="884345"/>
                  <a:pt x="686392" y="905087"/>
                </a:cubicBezTo>
                <a:cubicBezTo>
                  <a:pt x="735371" y="939029"/>
                  <a:pt x="727836" y="1021999"/>
                  <a:pt x="708998" y="1089884"/>
                </a:cubicBezTo>
                <a:cubicBezTo>
                  <a:pt x="776816" y="1078570"/>
                  <a:pt x="871007" y="1082341"/>
                  <a:pt x="912452" y="1157769"/>
                </a:cubicBezTo>
                <a:cubicBezTo>
                  <a:pt x="965199" y="1267138"/>
                  <a:pt x="878543" y="1467021"/>
                  <a:pt x="867240" y="1489649"/>
                </a:cubicBezTo>
                <a:cubicBezTo>
                  <a:pt x="863472" y="1493420"/>
                  <a:pt x="863472" y="1493420"/>
                  <a:pt x="863472" y="1493420"/>
                </a:cubicBezTo>
                <a:cubicBezTo>
                  <a:pt x="863472" y="1497191"/>
                  <a:pt x="803189" y="1576390"/>
                  <a:pt x="690159" y="1576390"/>
                </a:cubicBezTo>
                <a:cubicBezTo>
                  <a:pt x="690159" y="1576390"/>
                  <a:pt x="690159" y="1576390"/>
                  <a:pt x="686392" y="1576390"/>
                </a:cubicBezTo>
                <a:cubicBezTo>
                  <a:pt x="584665" y="1572619"/>
                  <a:pt x="433958" y="1519820"/>
                  <a:pt x="426423" y="1519820"/>
                </a:cubicBezTo>
                <a:cubicBezTo>
                  <a:pt x="400049" y="1508506"/>
                  <a:pt x="400049" y="1508506"/>
                  <a:pt x="400049" y="1508506"/>
                </a:cubicBezTo>
                <a:cubicBezTo>
                  <a:pt x="400049" y="1184168"/>
                  <a:pt x="400049" y="1184168"/>
                  <a:pt x="400049" y="1184168"/>
                </a:cubicBezTo>
                <a:cubicBezTo>
                  <a:pt x="415120" y="1172854"/>
                  <a:pt x="415120" y="1172854"/>
                  <a:pt x="415120" y="1172854"/>
                </a:cubicBezTo>
                <a:cubicBezTo>
                  <a:pt x="415120" y="1172854"/>
                  <a:pt x="494241" y="1108741"/>
                  <a:pt x="494241" y="1014457"/>
                </a:cubicBezTo>
                <a:cubicBezTo>
                  <a:pt x="494241" y="901316"/>
                  <a:pt x="494241" y="901316"/>
                  <a:pt x="494241" y="901316"/>
                </a:cubicBezTo>
                <a:cubicBezTo>
                  <a:pt x="520614" y="890002"/>
                  <a:pt x="520614" y="890002"/>
                  <a:pt x="520614" y="890002"/>
                </a:cubicBezTo>
                <a:cubicBezTo>
                  <a:pt x="526266" y="890002"/>
                  <a:pt x="550756" y="883402"/>
                  <a:pt x="582310" y="881988"/>
                </a:cubicBezTo>
                <a:close/>
                <a:moveTo>
                  <a:pt x="554084" y="758826"/>
                </a:moveTo>
                <a:cubicBezTo>
                  <a:pt x="286033" y="781422"/>
                  <a:pt x="74613" y="1003614"/>
                  <a:pt x="74613" y="1274764"/>
                </a:cubicBezTo>
                <a:cubicBezTo>
                  <a:pt x="74613" y="1560977"/>
                  <a:pt x="308686" y="1790701"/>
                  <a:pt x="595613" y="1790701"/>
                </a:cubicBezTo>
                <a:cubicBezTo>
                  <a:pt x="878766" y="1790701"/>
                  <a:pt x="1112838" y="1560977"/>
                  <a:pt x="1112838" y="1274764"/>
                </a:cubicBezTo>
                <a:cubicBezTo>
                  <a:pt x="1112838" y="1003614"/>
                  <a:pt x="901418" y="781422"/>
                  <a:pt x="633367" y="758826"/>
                </a:cubicBezTo>
                <a:cubicBezTo>
                  <a:pt x="633367" y="758826"/>
                  <a:pt x="633367" y="758826"/>
                  <a:pt x="554084" y="758826"/>
                </a:cubicBezTo>
                <a:close/>
                <a:moveTo>
                  <a:pt x="534988" y="365126"/>
                </a:moveTo>
                <a:lnTo>
                  <a:pt x="1504951" y="365126"/>
                </a:lnTo>
                <a:lnTo>
                  <a:pt x="1504951" y="441326"/>
                </a:lnTo>
                <a:lnTo>
                  <a:pt x="534988" y="441326"/>
                </a:lnTo>
                <a:close/>
                <a:moveTo>
                  <a:pt x="203710" y="0"/>
                </a:moveTo>
                <a:lnTo>
                  <a:pt x="1784350" y="0"/>
                </a:lnTo>
                <a:cubicBezTo>
                  <a:pt x="1784350" y="0"/>
                  <a:pt x="1784350" y="0"/>
                  <a:pt x="1784350" y="1587808"/>
                </a:cubicBezTo>
                <a:cubicBezTo>
                  <a:pt x="1784350" y="1587808"/>
                  <a:pt x="1784350" y="1587808"/>
                  <a:pt x="1708902" y="1587808"/>
                </a:cubicBezTo>
                <a:cubicBezTo>
                  <a:pt x="1708902" y="1587808"/>
                  <a:pt x="1708902" y="1587808"/>
                  <a:pt x="1708902" y="75430"/>
                </a:cubicBezTo>
                <a:cubicBezTo>
                  <a:pt x="1708902" y="75430"/>
                  <a:pt x="1708902" y="75430"/>
                  <a:pt x="279158" y="75430"/>
                </a:cubicBezTo>
                <a:cubicBezTo>
                  <a:pt x="279158" y="75430"/>
                  <a:pt x="279158" y="75430"/>
                  <a:pt x="279158" y="773160"/>
                </a:cubicBezTo>
                <a:cubicBezTo>
                  <a:pt x="354606" y="724131"/>
                  <a:pt x="441372" y="693959"/>
                  <a:pt x="535682" y="686416"/>
                </a:cubicBezTo>
                <a:cubicBezTo>
                  <a:pt x="535682" y="686416"/>
                  <a:pt x="535682" y="686416"/>
                  <a:pt x="535682" y="682644"/>
                </a:cubicBezTo>
                <a:cubicBezTo>
                  <a:pt x="535682" y="682644"/>
                  <a:pt x="535682" y="682644"/>
                  <a:pt x="550772" y="682644"/>
                </a:cubicBezTo>
                <a:cubicBezTo>
                  <a:pt x="565861" y="682644"/>
                  <a:pt x="580951" y="682644"/>
                  <a:pt x="596041" y="682644"/>
                </a:cubicBezTo>
                <a:cubicBezTo>
                  <a:pt x="611130" y="682644"/>
                  <a:pt x="622448" y="682644"/>
                  <a:pt x="637537" y="682644"/>
                </a:cubicBezTo>
                <a:cubicBezTo>
                  <a:pt x="637537" y="682644"/>
                  <a:pt x="637537" y="682644"/>
                  <a:pt x="1505191" y="682644"/>
                </a:cubicBezTo>
                <a:cubicBezTo>
                  <a:pt x="1505191" y="682644"/>
                  <a:pt x="1505191" y="682644"/>
                  <a:pt x="1505191" y="758074"/>
                </a:cubicBezTo>
                <a:cubicBezTo>
                  <a:pt x="1505191" y="758074"/>
                  <a:pt x="1505191" y="758074"/>
                  <a:pt x="886516" y="758074"/>
                </a:cubicBezTo>
                <a:cubicBezTo>
                  <a:pt x="984599" y="814647"/>
                  <a:pt x="1067592" y="901392"/>
                  <a:pt x="1120406" y="1003223"/>
                </a:cubicBezTo>
                <a:cubicBezTo>
                  <a:pt x="1120406" y="1003223"/>
                  <a:pt x="1120406" y="1003223"/>
                  <a:pt x="1505191" y="1003223"/>
                </a:cubicBezTo>
                <a:cubicBezTo>
                  <a:pt x="1505191" y="1003223"/>
                  <a:pt x="1505191" y="1003223"/>
                  <a:pt x="1505191" y="1078653"/>
                </a:cubicBezTo>
                <a:cubicBezTo>
                  <a:pt x="1505191" y="1078653"/>
                  <a:pt x="1505191" y="1078653"/>
                  <a:pt x="1154357" y="1078653"/>
                </a:cubicBezTo>
                <a:cubicBezTo>
                  <a:pt x="1176992" y="1138997"/>
                  <a:pt x="1188309" y="1206885"/>
                  <a:pt x="1188309" y="1274772"/>
                </a:cubicBezTo>
                <a:cubicBezTo>
                  <a:pt x="1188309" y="1289858"/>
                  <a:pt x="1188309" y="1308716"/>
                  <a:pt x="1184537" y="1323802"/>
                </a:cubicBezTo>
                <a:cubicBezTo>
                  <a:pt x="1184537" y="1323802"/>
                  <a:pt x="1184537" y="1323802"/>
                  <a:pt x="1505191" y="1323802"/>
                </a:cubicBezTo>
                <a:cubicBezTo>
                  <a:pt x="1505191" y="1323802"/>
                  <a:pt x="1505191" y="1323802"/>
                  <a:pt x="1505191" y="1395460"/>
                </a:cubicBezTo>
                <a:cubicBezTo>
                  <a:pt x="1505191" y="1395460"/>
                  <a:pt x="1505191" y="1395460"/>
                  <a:pt x="1176992" y="1395460"/>
                </a:cubicBezTo>
                <a:cubicBezTo>
                  <a:pt x="1154357" y="1497291"/>
                  <a:pt x="1109088" y="1587808"/>
                  <a:pt x="1041185" y="1663238"/>
                </a:cubicBezTo>
                <a:cubicBezTo>
                  <a:pt x="1041185" y="1663238"/>
                  <a:pt x="1041185" y="1663238"/>
                  <a:pt x="1637226" y="1663238"/>
                </a:cubicBezTo>
                <a:cubicBezTo>
                  <a:pt x="1637226" y="1663238"/>
                  <a:pt x="1637226" y="1663238"/>
                  <a:pt x="1637226" y="1738669"/>
                </a:cubicBezTo>
                <a:cubicBezTo>
                  <a:pt x="1637226" y="1738669"/>
                  <a:pt x="1637226" y="1738669"/>
                  <a:pt x="961964" y="1738669"/>
                </a:cubicBezTo>
                <a:cubicBezTo>
                  <a:pt x="860109" y="1821642"/>
                  <a:pt x="731847" y="1866900"/>
                  <a:pt x="596041" y="1866900"/>
                </a:cubicBezTo>
                <a:cubicBezTo>
                  <a:pt x="267841" y="1866900"/>
                  <a:pt x="0" y="1602894"/>
                  <a:pt x="0" y="1274772"/>
                </a:cubicBezTo>
                <a:cubicBezTo>
                  <a:pt x="0" y="1097511"/>
                  <a:pt x="79221" y="939107"/>
                  <a:pt x="203710" y="829733"/>
                </a:cubicBezTo>
                <a:cubicBezTo>
                  <a:pt x="203710" y="829733"/>
                  <a:pt x="203710" y="829733"/>
                  <a:pt x="203710"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endParaRPr lang="en-US">
              <a:solidFill>
                <a:prstClr val="black"/>
              </a:solidFill>
            </a:endParaRPr>
          </a:p>
        </p:txBody>
      </p:sp>
      <p:sp>
        <p:nvSpPr>
          <p:cNvPr id="9" name="Slide Number Placeholder 3">
            <a:extLst>
              <a:ext uri="{FF2B5EF4-FFF2-40B4-BE49-F238E27FC236}">
                <a16:creationId xmlns:a16="http://schemas.microsoft.com/office/drawing/2014/main" id="{362F8AFC-A708-0D0B-9881-68C147686B66}"/>
              </a:ext>
            </a:extLst>
          </p:cNvPr>
          <p:cNvSpPr txBox="1">
            <a:spLocks/>
          </p:cNvSpPr>
          <p:nvPr/>
        </p:nvSpPr>
        <p:spPr>
          <a:xfrm>
            <a:off x="-159925" y="7205006"/>
            <a:ext cx="71603" cy="145923"/>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914412" hangingPunct="1"/>
            <a:fld id="{82F9C566-DC9B-4B65-805D-1DA68E54A127}" type="slidenum">
              <a:rPr lang="en-US" sz="1200">
                <a:solidFill>
                  <a:prstClr val="white"/>
                </a:solidFill>
                <a:latin typeface="Arial"/>
              </a:rPr>
              <a:pPr defTabSz="914412" hangingPunct="1"/>
              <a:t>7</a:t>
            </a:fld>
            <a:endParaRPr lang="en-US" sz="1200">
              <a:solidFill>
                <a:prstClr val="white"/>
              </a:solidFill>
              <a:latin typeface="Arial"/>
            </a:endParaRPr>
          </a:p>
        </p:txBody>
      </p:sp>
    </p:spTree>
    <p:custDataLst>
      <p:tags r:id="rId1"/>
    </p:custDataLst>
    <p:extLst>
      <p:ext uri="{BB962C8B-B14F-4D97-AF65-F5344CB8AC3E}">
        <p14:creationId xmlns:p14="http://schemas.microsoft.com/office/powerpoint/2010/main" val="3154234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66B3-8C1F-C7BE-3E0A-90C2BC7A7D75}"/>
              </a:ext>
            </a:extLst>
          </p:cNvPr>
          <p:cNvSpPr txBox="1">
            <a:spLocks/>
          </p:cNvSpPr>
          <p:nvPr/>
        </p:nvSpPr>
        <p:spPr>
          <a:xfrm>
            <a:off x="557784" y="929990"/>
            <a:ext cx="10668000" cy="425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53F5E"/>
                </a:solidFill>
                <a:latin typeface="Arial" panose="020B0604020202020204" pitchFamily="34" charset="0"/>
                <a:cs typeface="Arial" panose="020B0604020202020204" pitchFamily="34" charset="0"/>
              </a:rPr>
              <a:t>Key Responsibilities</a:t>
            </a:r>
          </a:p>
        </p:txBody>
      </p:sp>
      <p:grpSp>
        <p:nvGrpSpPr>
          <p:cNvPr id="3" name="Group 2">
            <a:extLst>
              <a:ext uri="{FF2B5EF4-FFF2-40B4-BE49-F238E27FC236}">
                <a16:creationId xmlns:a16="http://schemas.microsoft.com/office/drawing/2014/main" id="{8E91BA0C-B4CB-1E33-3B9E-26C2D039B2C0}"/>
              </a:ext>
            </a:extLst>
          </p:cNvPr>
          <p:cNvGrpSpPr/>
          <p:nvPr/>
        </p:nvGrpSpPr>
        <p:grpSpPr>
          <a:xfrm>
            <a:off x="557784" y="1642502"/>
            <a:ext cx="10858361" cy="4569984"/>
            <a:chOff x="600490" y="1305959"/>
            <a:chExt cx="8010110" cy="4864022"/>
          </a:xfrm>
        </p:grpSpPr>
        <p:grpSp>
          <p:nvGrpSpPr>
            <p:cNvPr id="4" name="Group 3">
              <a:extLst>
                <a:ext uri="{FF2B5EF4-FFF2-40B4-BE49-F238E27FC236}">
                  <a16:creationId xmlns:a16="http://schemas.microsoft.com/office/drawing/2014/main" id="{76444398-70F4-3489-D9F8-314D76E4A894}"/>
                </a:ext>
              </a:extLst>
            </p:cNvPr>
            <p:cNvGrpSpPr/>
            <p:nvPr/>
          </p:nvGrpSpPr>
          <p:grpSpPr>
            <a:xfrm>
              <a:off x="600490" y="1305959"/>
              <a:ext cx="8010110" cy="632270"/>
              <a:chOff x="990041" y="1256652"/>
              <a:chExt cx="6936473" cy="630936"/>
            </a:xfrm>
          </p:grpSpPr>
          <p:sp>
            <p:nvSpPr>
              <p:cNvPr id="29" name="Pentagon 10">
                <a:extLst>
                  <a:ext uri="{FF2B5EF4-FFF2-40B4-BE49-F238E27FC236}">
                    <a16:creationId xmlns:a16="http://schemas.microsoft.com/office/drawing/2014/main" id="{A2D96284-B8C8-3F80-EBB6-2F6F9FA6AA49}"/>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solidFill>
                      <a:srgbClr val="3C3D3E"/>
                    </a:solidFill>
                    <a:latin typeface="Arial" panose="020B0604020202020204" pitchFamily="34" charset="0"/>
                    <a:cs typeface="Arial" panose="020B0604020202020204" pitchFamily="34" charset="0"/>
                  </a:rPr>
                  <a:t>Protect Yourself: Protect your data, enroll in identity protection insurance </a:t>
                </a:r>
              </a:p>
            </p:txBody>
          </p:sp>
          <p:sp>
            <p:nvSpPr>
              <p:cNvPr id="30" name="Hexagon 29">
                <a:extLst>
                  <a:ext uri="{FF2B5EF4-FFF2-40B4-BE49-F238E27FC236}">
                    <a16:creationId xmlns:a16="http://schemas.microsoft.com/office/drawing/2014/main" id="{C20047B3-A578-7AAC-BD5B-C35FBB0ED54A}"/>
                  </a:ext>
                </a:extLst>
              </p:cNvPr>
              <p:cNvSpPr/>
              <p:nvPr/>
            </p:nvSpPr>
            <p:spPr bwMode="auto">
              <a:xfrm>
                <a:off x="990041" y="1256652"/>
                <a:ext cx="777968" cy="630936"/>
              </a:xfrm>
              <a:prstGeom prst="hexagon">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1</a:t>
                </a:r>
              </a:p>
            </p:txBody>
          </p:sp>
          <p:sp>
            <p:nvSpPr>
              <p:cNvPr id="31" name="Chevron 4">
                <a:extLst>
                  <a:ext uri="{FF2B5EF4-FFF2-40B4-BE49-F238E27FC236}">
                    <a16:creationId xmlns:a16="http://schemas.microsoft.com/office/drawing/2014/main" id="{2187351E-A4CB-2513-29A6-87CD4E663434}"/>
                  </a:ext>
                </a:extLst>
              </p:cNvPr>
              <p:cNvSpPr/>
              <p:nvPr/>
            </p:nvSpPr>
            <p:spPr>
              <a:xfrm>
                <a:off x="7694170" y="1256652"/>
                <a:ext cx="232344" cy="62966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441CA235-3962-7D2E-1C1C-B6A5457D217B}"/>
                </a:ext>
              </a:extLst>
            </p:cNvPr>
            <p:cNvGrpSpPr/>
            <p:nvPr/>
          </p:nvGrpSpPr>
          <p:grpSpPr>
            <a:xfrm>
              <a:off x="600490" y="2011252"/>
              <a:ext cx="8010110" cy="632270"/>
              <a:chOff x="990041" y="1256652"/>
              <a:chExt cx="6936473" cy="630936"/>
            </a:xfrm>
          </p:grpSpPr>
          <p:sp>
            <p:nvSpPr>
              <p:cNvPr id="26" name="Pentagon 29">
                <a:extLst>
                  <a:ext uri="{FF2B5EF4-FFF2-40B4-BE49-F238E27FC236}">
                    <a16:creationId xmlns:a16="http://schemas.microsoft.com/office/drawing/2014/main" id="{F3179FAA-EB14-76C5-47CD-B1BBA41D299F}"/>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latin typeface="Arial" panose="020B0604020202020204" pitchFamily="34" charset="0"/>
                    <a:cs typeface="Arial" panose="020B0604020202020204" pitchFamily="34" charset="0"/>
                  </a:rPr>
                  <a:t>Create Strong Passwords: Use passphrases, use MFA, don’t reuse passwords</a:t>
                </a:r>
                <a:r>
                  <a:rPr lang="en-US" sz="1400">
                    <a:solidFill>
                      <a:srgbClr val="FF0000"/>
                    </a:solidFill>
                    <a:latin typeface="Arial" panose="020B0604020202020204" pitchFamily="34" charset="0"/>
                    <a:cs typeface="Arial" panose="020B0604020202020204" pitchFamily="34" charset="0"/>
                  </a:rPr>
                  <a:t> </a:t>
                </a:r>
              </a:p>
            </p:txBody>
          </p:sp>
          <p:sp>
            <p:nvSpPr>
              <p:cNvPr id="27" name="Hexagon 26">
                <a:extLst>
                  <a:ext uri="{FF2B5EF4-FFF2-40B4-BE49-F238E27FC236}">
                    <a16:creationId xmlns:a16="http://schemas.microsoft.com/office/drawing/2014/main" id="{E18CD3E2-2060-EA3E-48BB-610751B5FDE9}"/>
                  </a:ext>
                </a:extLst>
              </p:cNvPr>
              <p:cNvSpPr/>
              <p:nvPr/>
            </p:nvSpPr>
            <p:spPr bwMode="auto">
              <a:xfrm>
                <a:off x="990041" y="1256652"/>
                <a:ext cx="777968" cy="630936"/>
              </a:xfrm>
              <a:prstGeom prst="hexagon">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2</a:t>
                </a:r>
              </a:p>
            </p:txBody>
          </p:sp>
          <p:sp>
            <p:nvSpPr>
              <p:cNvPr id="28" name="Chevron 45">
                <a:extLst>
                  <a:ext uri="{FF2B5EF4-FFF2-40B4-BE49-F238E27FC236}">
                    <a16:creationId xmlns:a16="http://schemas.microsoft.com/office/drawing/2014/main" id="{134F551B-75BB-9DD9-A3E0-95B3F4EDA64D}"/>
                  </a:ext>
                </a:extLst>
              </p:cNvPr>
              <p:cNvSpPr/>
              <p:nvPr/>
            </p:nvSpPr>
            <p:spPr>
              <a:xfrm>
                <a:off x="7694170" y="1256652"/>
                <a:ext cx="232344" cy="62966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8303DA5A-8442-ADF7-6E8D-2C0635F258A9}"/>
                </a:ext>
              </a:extLst>
            </p:cNvPr>
            <p:cNvGrpSpPr/>
            <p:nvPr/>
          </p:nvGrpSpPr>
          <p:grpSpPr>
            <a:xfrm>
              <a:off x="600490" y="2716544"/>
              <a:ext cx="8010110" cy="632270"/>
              <a:chOff x="990041" y="1256652"/>
              <a:chExt cx="6936473" cy="630936"/>
            </a:xfrm>
          </p:grpSpPr>
          <p:sp>
            <p:nvSpPr>
              <p:cNvPr id="23" name="Pentagon 47">
                <a:extLst>
                  <a:ext uri="{FF2B5EF4-FFF2-40B4-BE49-F238E27FC236}">
                    <a16:creationId xmlns:a16="http://schemas.microsoft.com/office/drawing/2014/main" id="{ADD3520F-046F-61F3-9C45-CCAEC8DA8F8C}"/>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latin typeface="Arial" panose="020B0604020202020204" pitchFamily="34" charset="0"/>
                    <a:cs typeface="Arial" panose="020B0604020202020204" pitchFamily="34" charset="0"/>
                  </a:rPr>
                  <a:t>Technology Protection: Don’t connect unknown devices, don’t hide approved devices, follow correct purchasing and review processes</a:t>
                </a:r>
              </a:p>
            </p:txBody>
          </p:sp>
          <p:sp>
            <p:nvSpPr>
              <p:cNvPr id="24" name="Hexagon 23">
                <a:extLst>
                  <a:ext uri="{FF2B5EF4-FFF2-40B4-BE49-F238E27FC236}">
                    <a16:creationId xmlns:a16="http://schemas.microsoft.com/office/drawing/2014/main" id="{E2FD74E7-DD5C-EE74-67D3-30F70EEE9D4B}"/>
                  </a:ext>
                </a:extLst>
              </p:cNvPr>
              <p:cNvSpPr/>
              <p:nvPr/>
            </p:nvSpPr>
            <p:spPr bwMode="auto">
              <a:xfrm>
                <a:off x="990041" y="1256652"/>
                <a:ext cx="777968" cy="630936"/>
              </a:xfrm>
              <a:prstGeom prst="hexagon">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3</a:t>
                </a:r>
              </a:p>
            </p:txBody>
          </p:sp>
          <p:sp>
            <p:nvSpPr>
              <p:cNvPr id="25" name="Chevron 49">
                <a:extLst>
                  <a:ext uri="{FF2B5EF4-FFF2-40B4-BE49-F238E27FC236}">
                    <a16:creationId xmlns:a16="http://schemas.microsoft.com/office/drawing/2014/main" id="{A09B2190-7B9D-E7E9-87A5-34A40F2B62BF}"/>
                  </a:ext>
                </a:extLst>
              </p:cNvPr>
              <p:cNvSpPr/>
              <p:nvPr/>
            </p:nvSpPr>
            <p:spPr>
              <a:xfrm>
                <a:off x="7694170" y="1256652"/>
                <a:ext cx="232344" cy="62966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09C8E52B-BD72-0B8E-339F-014DAB0E78E4}"/>
                </a:ext>
              </a:extLst>
            </p:cNvPr>
            <p:cNvGrpSpPr/>
            <p:nvPr/>
          </p:nvGrpSpPr>
          <p:grpSpPr>
            <a:xfrm>
              <a:off x="600490" y="3421837"/>
              <a:ext cx="8010110" cy="632270"/>
              <a:chOff x="990041" y="1256652"/>
              <a:chExt cx="6936473" cy="630936"/>
            </a:xfrm>
          </p:grpSpPr>
          <p:sp>
            <p:nvSpPr>
              <p:cNvPr id="20" name="Pentagon 51">
                <a:extLst>
                  <a:ext uri="{FF2B5EF4-FFF2-40B4-BE49-F238E27FC236}">
                    <a16:creationId xmlns:a16="http://schemas.microsoft.com/office/drawing/2014/main" id="{14A12156-E9F2-C42D-5DD0-CDB325DE11A2}"/>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latin typeface="Arial" panose="020B0604020202020204" pitchFamily="34" charset="0"/>
                    <a:cs typeface="Arial" panose="020B0604020202020204" pitchFamily="34" charset="0"/>
                  </a:rPr>
                  <a:t>See Something, Say Something: Report questionable actions, “Phish Alert,” call your security team </a:t>
                </a:r>
              </a:p>
            </p:txBody>
          </p:sp>
          <p:sp>
            <p:nvSpPr>
              <p:cNvPr id="21" name="Hexagon 20">
                <a:extLst>
                  <a:ext uri="{FF2B5EF4-FFF2-40B4-BE49-F238E27FC236}">
                    <a16:creationId xmlns:a16="http://schemas.microsoft.com/office/drawing/2014/main" id="{B8888F1C-9269-7830-33B5-AF37817DD1A5}"/>
                  </a:ext>
                </a:extLst>
              </p:cNvPr>
              <p:cNvSpPr/>
              <p:nvPr/>
            </p:nvSpPr>
            <p:spPr bwMode="auto">
              <a:xfrm>
                <a:off x="990041" y="1256652"/>
                <a:ext cx="777968" cy="630936"/>
              </a:xfrm>
              <a:prstGeom prst="hexagon">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4</a:t>
                </a:r>
              </a:p>
            </p:txBody>
          </p:sp>
          <p:sp>
            <p:nvSpPr>
              <p:cNvPr id="22" name="Chevron 53">
                <a:extLst>
                  <a:ext uri="{FF2B5EF4-FFF2-40B4-BE49-F238E27FC236}">
                    <a16:creationId xmlns:a16="http://schemas.microsoft.com/office/drawing/2014/main" id="{77822ABC-E0E1-550E-4B22-DA03FC6DD212}"/>
                  </a:ext>
                </a:extLst>
              </p:cNvPr>
              <p:cNvSpPr/>
              <p:nvPr/>
            </p:nvSpPr>
            <p:spPr>
              <a:xfrm>
                <a:off x="7694170" y="1256652"/>
                <a:ext cx="232344" cy="62966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A63E615D-EEDD-4E01-E24C-2F7461578E83}"/>
                </a:ext>
              </a:extLst>
            </p:cNvPr>
            <p:cNvGrpSpPr/>
            <p:nvPr/>
          </p:nvGrpSpPr>
          <p:grpSpPr>
            <a:xfrm>
              <a:off x="600490" y="4127129"/>
              <a:ext cx="8010110" cy="632270"/>
              <a:chOff x="990041" y="1256652"/>
              <a:chExt cx="6936473" cy="630936"/>
            </a:xfrm>
          </p:grpSpPr>
          <p:sp>
            <p:nvSpPr>
              <p:cNvPr id="17" name="Pentagon 55">
                <a:extLst>
                  <a:ext uri="{FF2B5EF4-FFF2-40B4-BE49-F238E27FC236}">
                    <a16:creationId xmlns:a16="http://schemas.microsoft.com/office/drawing/2014/main" id="{AB9AE243-7A7F-549D-8549-058B6539330C}"/>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latin typeface="Arial" panose="020B0604020202020204" pitchFamily="34" charset="0"/>
                    <a:cs typeface="Arial" panose="020B0604020202020204" pitchFamily="34" charset="0"/>
                  </a:rPr>
                  <a:t>Downtime Awareness – Be Ready: Know how to act when your systems are unavailable, downtime forms, reports</a:t>
                </a:r>
                <a:r>
                  <a:rPr lang="en-US" sz="1400">
                    <a:solidFill>
                      <a:srgbClr val="FF0000"/>
                    </a:solidFill>
                    <a:latin typeface="Arial" panose="020B0604020202020204" pitchFamily="34" charset="0"/>
                    <a:cs typeface="Arial" panose="020B0604020202020204" pitchFamily="34" charset="0"/>
                  </a:rPr>
                  <a:t>  </a:t>
                </a:r>
              </a:p>
            </p:txBody>
          </p:sp>
          <p:sp>
            <p:nvSpPr>
              <p:cNvPr id="18" name="Hexagon 17">
                <a:extLst>
                  <a:ext uri="{FF2B5EF4-FFF2-40B4-BE49-F238E27FC236}">
                    <a16:creationId xmlns:a16="http://schemas.microsoft.com/office/drawing/2014/main" id="{DE746443-CCD4-FF7F-D048-040CBEB707E9}"/>
                  </a:ext>
                </a:extLst>
              </p:cNvPr>
              <p:cNvSpPr/>
              <p:nvPr/>
            </p:nvSpPr>
            <p:spPr bwMode="auto">
              <a:xfrm>
                <a:off x="990041" y="1256652"/>
                <a:ext cx="777968" cy="630936"/>
              </a:xfrm>
              <a:prstGeom prst="hexagon">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5</a:t>
                </a:r>
              </a:p>
            </p:txBody>
          </p:sp>
          <p:sp>
            <p:nvSpPr>
              <p:cNvPr id="19" name="Chevron 57">
                <a:extLst>
                  <a:ext uri="{FF2B5EF4-FFF2-40B4-BE49-F238E27FC236}">
                    <a16:creationId xmlns:a16="http://schemas.microsoft.com/office/drawing/2014/main" id="{AB162B83-26E3-9077-B87E-2255CA45C0A3}"/>
                  </a:ext>
                </a:extLst>
              </p:cNvPr>
              <p:cNvSpPr/>
              <p:nvPr/>
            </p:nvSpPr>
            <p:spPr>
              <a:xfrm>
                <a:off x="7694170" y="1256652"/>
                <a:ext cx="232344" cy="62966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E5A31BE0-DC64-43B6-9C11-A45AE7CE5BC3}"/>
                </a:ext>
              </a:extLst>
            </p:cNvPr>
            <p:cNvGrpSpPr/>
            <p:nvPr/>
          </p:nvGrpSpPr>
          <p:grpSpPr>
            <a:xfrm>
              <a:off x="600490" y="4832422"/>
              <a:ext cx="8010110" cy="632270"/>
              <a:chOff x="990041" y="1256652"/>
              <a:chExt cx="6936473" cy="630936"/>
            </a:xfrm>
          </p:grpSpPr>
          <p:sp>
            <p:nvSpPr>
              <p:cNvPr id="14" name="Pentagon 59">
                <a:extLst>
                  <a:ext uri="{FF2B5EF4-FFF2-40B4-BE49-F238E27FC236}">
                    <a16:creationId xmlns:a16="http://schemas.microsoft.com/office/drawing/2014/main" id="{EE327373-E8D3-1CB6-FAFF-86D85E1E9741}"/>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latin typeface="Arial" panose="020B0604020202020204" pitchFamily="34" charset="0"/>
                    <a:cs typeface="Arial" panose="020B0604020202020204" pitchFamily="34" charset="0"/>
                  </a:rPr>
                  <a:t>Perform Controls: Where you are responsible, make sure timely action is taken, alert of terminations, return equipment, notify of lost devices, remove access </a:t>
                </a:r>
              </a:p>
            </p:txBody>
          </p:sp>
          <p:sp>
            <p:nvSpPr>
              <p:cNvPr id="15" name="Hexagon 14">
                <a:extLst>
                  <a:ext uri="{FF2B5EF4-FFF2-40B4-BE49-F238E27FC236}">
                    <a16:creationId xmlns:a16="http://schemas.microsoft.com/office/drawing/2014/main" id="{25ABA044-CE90-8804-4771-81A96A794BB5}"/>
                  </a:ext>
                </a:extLst>
              </p:cNvPr>
              <p:cNvSpPr/>
              <p:nvPr/>
            </p:nvSpPr>
            <p:spPr bwMode="auto">
              <a:xfrm>
                <a:off x="990041" y="1256652"/>
                <a:ext cx="777968" cy="630936"/>
              </a:xfrm>
              <a:prstGeom prst="hexagon">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6</a:t>
                </a:r>
              </a:p>
            </p:txBody>
          </p:sp>
          <p:sp>
            <p:nvSpPr>
              <p:cNvPr id="16" name="Chevron 61">
                <a:extLst>
                  <a:ext uri="{FF2B5EF4-FFF2-40B4-BE49-F238E27FC236}">
                    <a16:creationId xmlns:a16="http://schemas.microsoft.com/office/drawing/2014/main" id="{9A31137A-ECC4-E58B-161C-1F9EBABBBACF}"/>
                  </a:ext>
                </a:extLst>
              </p:cNvPr>
              <p:cNvSpPr/>
              <p:nvPr/>
            </p:nvSpPr>
            <p:spPr>
              <a:xfrm>
                <a:off x="7694170" y="1256652"/>
                <a:ext cx="232344" cy="62966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83DE4F76-B1E2-1345-814B-453B314DCD03}"/>
                </a:ext>
              </a:extLst>
            </p:cNvPr>
            <p:cNvGrpSpPr/>
            <p:nvPr/>
          </p:nvGrpSpPr>
          <p:grpSpPr>
            <a:xfrm>
              <a:off x="600490" y="5537711"/>
              <a:ext cx="8010110" cy="632270"/>
              <a:chOff x="990041" y="1256652"/>
              <a:chExt cx="6936473" cy="630936"/>
            </a:xfrm>
          </p:grpSpPr>
          <p:sp>
            <p:nvSpPr>
              <p:cNvPr id="11" name="Pentagon 63">
                <a:extLst>
                  <a:ext uri="{FF2B5EF4-FFF2-40B4-BE49-F238E27FC236}">
                    <a16:creationId xmlns:a16="http://schemas.microsoft.com/office/drawing/2014/main" id="{8CE52368-662A-7D32-4A6C-8B189BF4801E}"/>
                  </a:ext>
                </a:extLst>
              </p:cNvPr>
              <p:cNvSpPr/>
              <p:nvPr/>
            </p:nvSpPr>
            <p:spPr bwMode="auto">
              <a:xfrm>
                <a:off x="1477836" y="1256652"/>
                <a:ext cx="6448678" cy="628391"/>
              </a:xfrm>
              <a:prstGeom prst="homePlate">
                <a:avLst>
                  <a:gd name="adj" fmla="val 30741"/>
                </a:avLst>
              </a:prstGeom>
              <a:solidFill>
                <a:schemeClr val="bg1">
                  <a:lumMod val="95000"/>
                  <a:alpha val="73000"/>
                </a:schemeClr>
              </a:solidFill>
              <a:ln w="9525" cap="flat" cmpd="sng" algn="ctr">
                <a:noFill/>
                <a:prstDash val="sysDot"/>
                <a:round/>
                <a:headEnd type="none" w="med" len="med"/>
                <a:tailEnd type="none" w="med" len="med"/>
              </a:ln>
              <a:effectLst/>
            </p:spPr>
            <p:txBody>
              <a:bodyPr lIns="731520" anchor="ctr"/>
              <a:lstStyle/>
              <a:p>
                <a:pPr lvl="1" defTabSz="222254">
                  <a:lnSpc>
                    <a:spcPct val="90000"/>
                  </a:lnSpc>
                  <a:spcAft>
                    <a:spcPts val="600"/>
                  </a:spcAft>
                  <a:buClr>
                    <a:srgbClr val="5D7B9A"/>
                  </a:buClr>
                  <a:defRPr/>
                </a:pPr>
                <a:r>
                  <a:rPr lang="en-US" sz="1400">
                    <a:latin typeface="Arial" panose="020B0604020202020204" pitchFamily="34" charset="0"/>
                    <a:cs typeface="Arial" panose="020B0604020202020204" pitchFamily="34" charset="0"/>
                  </a:rPr>
                  <a:t>Understand – You Are A Critical Piece of the Security Team</a:t>
                </a:r>
              </a:p>
            </p:txBody>
          </p:sp>
          <p:sp>
            <p:nvSpPr>
              <p:cNvPr id="12" name="Hexagon 11">
                <a:extLst>
                  <a:ext uri="{FF2B5EF4-FFF2-40B4-BE49-F238E27FC236}">
                    <a16:creationId xmlns:a16="http://schemas.microsoft.com/office/drawing/2014/main" id="{CE1E04AD-597C-8DF9-97D4-A0A2CD9B278B}"/>
                  </a:ext>
                </a:extLst>
              </p:cNvPr>
              <p:cNvSpPr/>
              <p:nvPr/>
            </p:nvSpPr>
            <p:spPr bwMode="auto">
              <a:xfrm>
                <a:off x="990041" y="1256652"/>
                <a:ext cx="777968" cy="630936"/>
              </a:xfrm>
              <a:prstGeom prst="hexagon">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914412">
                  <a:defRPr/>
                </a:pPr>
                <a:r>
                  <a:rPr lang="en-US" sz="1400" b="1">
                    <a:solidFill>
                      <a:srgbClr val="FFFFFF"/>
                    </a:solidFill>
                    <a:latin typeface="Arial" panose="020B0604020202020204" pitchFamily="34" charset="0"/>
                    <a:cs typeface="Arial" panose="020B0604020202020204" pitchFamily="34" charset="0"/>
                  </a:rPr>
                  <a:t>7</a:t>
                </a:r>
              </a:p>
            </p:txBody>
          </p:sp>
          <p:sp>
            <p:nvSpPr>
              <p:cNvPr id="13" name="Chevron 65">
                <a:extLst>
                  <a:ext uri="{FF2B5EF4-FFF2-40B4-BE49-F238E27FC236}">
                    <a16:creationId xmlns:a16="http://schemas.microsoft.com/office/drawing/2014/main" id="{FD0D7DE8-CF6C-93B8-DC14-20EF37353B95}"/>
                  </a:ext>
                </a:extLst>
              </p:cNvPr>
              <p:cNvSpPr/>
              <p:nvPr/>
            </p:nvSpPr>
            <p:spPr>
              <a:xfrm>
                <a:off x="7694170" y="1256652"/>
                <a:ext cx="232344" cy="62966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2"/>
                <a:endParaRPr lang="en-US" sz="1351">
                  <a:solidFill>
                    <a:srgbClr val="3C3D3E"/>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8239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F1AB-0CBA-881E-A90C-B02785F28EC5}"/>
              </a:ext>
            </a:extLst>
          </p:cNvPr>
          <p:cNvSpPr>
            <a:spLocks noGrp="1"/>
          </p:cNvSpPr>
          <p:nvPr>
            <p:ph type="ctrTitle" idx="4294967295"/>
          </p:nvPr>
        </p:nvSpPr>
        <p:spPr>
          <a:xfrm>
            <a:off x="1524000" y="1600200"/>
            <a:ext cx="9144000" cy="2387600"/>
          </a:xfrm>
        </p:spPr>
        <p:txBody>
          <a:bodyPr>
            <a:normAutofit/>
          </a:bodyPr>
          <a:lstStyle/>
          <a:p>
            <a:pPr algn="ctr"/>
            <a:r>
              <a:rPr lang="en-US" sz="6000" b="1" dirty="0">
                <a:solidFill>
                  <a:srgbClr val="053F5E"/>
                </a:solidFill>
                <a:latin typeface="Arial Black" panose="020B0A04020102020204" pitchFamily="34" charset="0"/>
                <a:cs typeface="Arial" panose="020B0604020202020204" pitchFamily="34" charset="0"/>
              </a:rPr>
              <a:t>Change Healthcare Cyberattack</a:t>
            </a:r>
          </a:p>
        </p:txBody>
      </p:sp>
      <p:sp>
        <p:nvSpPr>
          <p:cNvPr id="3" name="Subtitle 2">
            <a:extLst>
              <a:ext uri="{FF2B5EF4-FFF2-40B4-BE49-F238E27FC236}">
                <a16:creationId xmlns:a16="http://schemas.microsoft.com/office/drawing/2014/main" id="{CBDA48D7-19DB-F8D6-F342-AD9802A4D577}"/>
              </a:ext>
            </a:extLst>
          </p:cNvPr>
          <p:cNvSpPr>
            <a:spLocks noGrp="1"/>
          </p:cNvSpPr>
          <p:nvPr>
            <p:ph type="subTitle" idx="4294967295"/>
          </p:nvPr>
        </p:nvSpPr>
        <p:spPr>
          <a:xfrm>
            <a:off x="4623816" y="4132739"/>
            <a:ext cx="2944368" cy="512762"/>
          </a:xfrm>
        </p:spPr>
        <p:txBody>
          <a:bodyPr>
            <a:normAutofit/>
          </a:bodyPr>
          <a:lstStyle/>
          <a:p>
            <a:pPr marL="0" indent="0">
              <a:buNone/>
            </a:pPr>
            <a:r>
              <a:rPr lang="en-US" sz="2400" b="1" dirty="0">
                <a:solidFill>
                  <a:srgbClr val="33221D"/>
                </a:solidFill>
                <a:latin typeface="Arial" panose="020B0604020202020204" pitchFamily="34" charset="0"/>
                <a:cs typeface="Arial" panose="020B0604020202020204" pitchFamily="34" charset="0"/>
              </a:rPr>
              <a:t>February 21, 2024</a:t>
            </a:r>
          </a:p>
        </p:txBody>
      </p:sp>
    </p:spTree>
    <p:extLst>
      <p:ext uri="{BB962C8B-B14F-4D97-AF65-F5344CB8AC3E}">
        <p14:creationId xmlns:p14="http://schemas.microsoft.com/office/powerpoint/2010/main" val="202090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PLORISLIBMETADATA" val="&lt;Metadata&gt;&lt;Field Name=&quot;TemplateCategory&quot; Type=&quot;text&quot;&gt;&lt;Value&gt;Text Designs\Bullets&lt;/Value&gt;&lt;Value&gt;Text Designs&lt;/Value&gt;&lt;/Field&gt;&lt;Field Name=&quot;Tags&quot; Type=&quot;text&quot;&gt;&lt;Value&gt;Design Template&lt;/Value&gt;&lt;/Field&gt;&lt;Field Name=&quot;SearchTerms&quot; Type=&quot;text&quot;&gt;&lt;Value&gt;points&lt;/Value&gt;&lt;Value&gt;bullet&lt;/Value&gt;&lt;Value&gt;circles&lt;/Value&gt;&lt;/Field&gt;&lt;Field Name=&quot;SlideOwner&quot; Type=&quot;text&quot;&gt;&lt;Value&gt;Design Team&lt;/Value&gt;&lt;/Field&gt;&lt;/Metadata&gt;"/>
  <p:tag name="APLORISLIBID" val="L9d5569a4-1b71-45c9-88df-58bd9d6951b9.1.XlLZ+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A911D9D-4E52-45B8-900B-983C52D3C429}">
  <we:reference id="c53855d0-2569-4e75-a142-ac5f1e743ef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A65DBD4D79754BA2CD63BAE32BDE4A" ma:contentTypeVersion="17" ma:contentTypeDescription="Create a new document." ma:contentTypeScope="" ma:versionID="42d95adc828c39207e4ffe810f1a0dc8">
  <xsd:schema xmlns:xsd="http://www.w3.org/2001/XMLSchema" xmlns:xs="http://www.w3.org/2001/XMLSchema" xmlns:p="http://schemas.microsoft.com/office/2006/metadata/properties" xmlns:ns2="eb5dacf2-9c0c-41ce-b206-7d8f299bd37e" xmlns:ns3="75655f52-1b1a-4c17-b915-07603c82e625" xmlns:ns4="8fd11335-c243-47b8-8a7e-7449550d754e" targetNamespace="http://schemas.microsoft.com/office/2006/metadata/properties" ma:root="true" ma:fieldsID="a86e4ea456b742d3724025ce1bd884b1" ns2:_="" ns3:_="" ns4:_="">
    <xsd:import namespace="eb5dacf2-9c0c-41ce-b206-7d8f299bd37e"/>
    <xsd:import namespace="75655f52-1b1a-4c17-b915-07603c82e625"/>
    <xsd:import namespace="8fd11335-c243-47b8-8a7e-7449550d75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5dacf2-9c0c-41ce-b206-7d8f299bd37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655f52-1b1a-4c17-b915-07603c82e62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e8f6321-3efa-45d8-abfe-eea1c039a7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d11335-c243-47b8-8a7e-7449550d754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fb545bd-0092-43bd-aa0e-3c8ea7b27e2a}" ma:internalName="TaxCatchAll" ma:showField="CatchAllData" ma:web="eb5dacf2-9c0c-41ce-b206-7d8f299bd3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fd11335-c243-47b8-8a7e-7449550d754e" xsi:nil="true"/>
    <lcf76f155ced4ddcb4097134ff3c332f xmlns="75655f52-1b1a-4c17-b915-07603c82e62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202F5-F7A3-40D0-8041-88543F78D6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5dacf2-9c0c-41ce-b206-7d8f299bd37e"/>
    <ds:schemaRef ds:uri="75655f52-1b1a-4c17-b915-07603c82e625"/>
    <ds:schemaRef ds:uri="8fd11335-c243-47b8-8a7e-7449550d75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235931-5565-4F19-A916-3C5A566408DF}">
  <ds:schemaRefs>
    <ds:schemaRef ds:uri="http://schemas.microsoft.com/sharepoint/v3/contenttype/forms"/>
  </ds:schemaRefs>
</ds:datastoreItem>
</file>

<file path=customXml/itemProps3.xml><?xml version="1.0" encoding="utf-8"?>
<ds:datastoreItem xmlns:ds="http://schemas.openxmlformats.org/officeDocument/2006/customXml" ds:itemID="{B0C31B97-89D3-49A1-86B9-71E828ADAAD8}">
  <ds:schemaRefs>
    <ds:schemaRef ds:uri="eb5dacf2-9c0c-41ce-b206-7d8f299bd37e"/>
    <ds:schemaRef ds:uri="http://schemas.openxmlformats.org/package/2006/metadata/core-properties"/>
    <ds:schemaRef ds:uri="75655f52-1b1a-4c17-b915-07603c82e625"/>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8fd11335-c243-47b8-8a7e-7449550d754e"/>
  </ds:schemaRefs>
</ds:datastoreItem>
</file>

<file path=docMetadata/LabelInfo.xml><?xml version="1.0" encoding="utf-8"?>
<clbl:labelList xmlns:clbl="http://schemas.microsoft.com/office/2020/mipLabelMetadata">
  <clbl:label id="{da623df2-7a25-4a8f-b59b-3a3459c1375f}" enabled="1" method="Standard" siteId="{16532572-d567-4d67-8727-f12f7bb6aed3}" removed="0"/>
</clbl:labelList>
</file>

<file path=docProps/app.xml><?xml version="1.0" encoding="utf-8"?>
<Properties xmlns="http://schemas.openxmlformats.org/officeDocument/2006/extended-properties" xmlns:vt="http://schemas.openxmlformats.org/officeDocument/2006/docPropsVTypes">
  <TotalTime>7824</TotalTime>
  <Words>4327</Words>
  <Application>Microsoft Office PowerPoint</Application>
  <PresentationFormat>Widescreen</PresentationFormat>
  <Paragraphs>406</Paragraphs>
  <Slides>56</Slides>
  <Notes>1</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Aptos</vt:lpstr>
      <vt:lpstr>Arial</vt:lpstr>
      <vt:lpstr>Arial Black</vt:lpstr>
      <vt:lpstr>Calibri</vt:lpstr>
      <vt:lpstr>Calibri Light</vt:lpstr>
      <vt:lpstr>Courier New</vt:lpstr>
      <vt:lpstr>Lato</vt:lpstr>
      <vt:lpstr>Montserrat Thin ExtraBold</vt:lpstr>
      <vt:lpstr>Raleway</vt:lpstr>
      <vt:lpstr>Raleway Medium</vt:lpstr>
      <vt:lpstr>Roboto</vt:lpstr>
      <vt:lpstr>Segoe UI</vt:lpstr>
      <vt:lpstr>System Font Regular</vt:lpstr>
      <vt:lpstr>Wingdings</vt:lpstr>
      <vt:lpstr>Office Theme</vt:lpstr>
      <vt:lpstr>PowerPoint Presentation</vt:lpstr>
      <vt:lpstr>PowerPoint Presentation</vt:lpstr>
      <vt:lpstr>Course Objectives</vt:lpstr>
      <vt:lpstr>PowerPoint Presentation</vt:lpstr>
      <vt:lpstr>PowerPoint Presentation</vt:lpstr>
      <vt:lpstr>PowerPoint Presentation</vt:lpstr>
      <vt:lpstr>Cyberattacks and ransomware in Healthcare</vt:lpstr>
      <vt:lpstr>PowerPoint Presentation</vt:lpstr>
      <vt:lpstr>Change Healthcare Cyberattack</vt:lpstr>
      <vt:lpstr>Change Healthcare Cyberattack</vt:lpstr>
      <vt:lpstr>About Change Healthcare</vt:lpstr>
      <vt:lpstr>About the Change Healthcare Cyberattack</vt:lpstr>
      <vt:lpstr>PowerPoint Presentation</vt:lpstr>
      <vt:lpstr>Impact of the Change Healthcare Cyberattack</vt:lpstr>
      <vt:lpstr>Lessons Learned from the Change Healthcare Cyberattack</vt:lpstr>
      <vt:lpstr>What can Internal Audit do?</vt:lpstr>
      <vt:lpstr>CrowdStrike Outage</vt:lpstr>
      <vt:lpstr>Crowdstrike Outage</vt:lpstr>
      <vt:lpstr>About Crowdstrike</vt:lpstr>
      <vt:lpstr>About the CrowdStrike Outage</vt:lpstr>
      <vt:lpstr>Impact of the CrowdStrike Outage</vt:lpstr>
      <vt:lpstr>Lessons Learned from the Crowdstrike Outage</vt:lpstr>
      <vt:lpstr>What can Internal Audit do?</vt:lpstr>
      <vt:lpstr>Arup Deep Fake Scam</vt:lpstr>
      <vt:lpstr>About Arup Deep Fake Scam</vt:lpstr>
      <vt:lpstr>About Arup</vt:lpstr>
      <vt:lpstr>About the Arup Deep Fake Scam</vt:lpstr>
      <vt:lpstr>Lessons Learned from the Arup Deep Fake Scam</vt:lpstr>
      <vt:lpstr>What can Internal Audit do?</vt:lpstr>
      <vt:lpstr>Kansas State Cyberattack</vt:lpstr>
      <vt:lpstr>PowerPoint Presentation</vt:lpstr>
      <vt:lpstr>About Kansas State Cyberattack</vt:lpstr>
      <vt:lpstr>Ascension Health Cyberattack</vt:lpstr>
      <vt:lpstr>About Ascension Health Cyberattack</vt:lpstr>
      <vt:lpstr>About Ascension Health</vt:lpstr>
      <vt:lpstr>About the Ascension Health Cyberattack</vt:lpstr>
      <vt:lpstr>Impact of the Ascension Health Cyberattack</vt:lpstr>
      <vt:lpstr>Texas Tech Cyberattack</vt:lpstr>
      <vt:lpstr>PowerPoint Presentation</vt:lpstr>
      <vt:lpstr>About Texas Tech Cyberattack</vt:lpstr>
      <vt:lpstr>Impact of the Texas Tech Cyberattack</vt:lpstr>
      <vt:lpstr>Confidant Health Data Leak</vt:lpstr>
      <vt:lpstr>PowerPoint Presentation</vt:lpstr>
      <vt:lpstr>About Confidant Health Data Leak</vt:lpstr>
      <vt:lpstr>Lessons Learned  &amp; Internal Audit’s Role </vt:lpstr>
      <vt:lpstr>Lessons Learned – Password Management / Vulnerability </vt:lpstr>
      <vt:lpstr>PowerPoint Presentation</vt:lpstr>
      <vt:lpstr>Password Management – What can we do?</vt:lpstr>
      <vt:lpstr>Lessons Learned – Dispersed IT Controls</vt:lpstr>
      <vt:lpstr>What can we do – Dispersed IT Controls </vt:lpstr>
      <vt:lpstr>Lessons Learned – 3rd Party Risk Management</vt:lpstr>
      <vt:lpstr>What can we do – 3rd Party Risk Management</vt:lpstr>
      <vt:lpstr>Lessons Learned – Cyber Security and Data Privacy</vt:lpstr>
      <vt:lpstr>What can we do – Cyber Security and Data Privacy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Valade, Kevin (10240)</cp:lastModifiedBy>
  <cp:revision>10</cp:revision>
  <dcterms:created xsi:type="dcterms:W3CDTF">2020-01-09T16:16:43Z</dcterms:created>
  <dcterms:modified xsi:type="dcterms:W3CDTF">2025-03-03T03:30:54Z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0x010100F4A65DBD4D79754BA2CD63BAE32BDE4A</vt:lpwstr>
  </property>
  <property fmtid="{D5CDD505-2E9C-101B-9397-08002B2CF9AE}" pid="3" name="Order">
    <vt:r8>4399900</vt:r8>
  </property>
  <property fmtid="{D5CDD505-2E9C-101B-9397-08002B2CF9AE}" pid="4" name="MediaServiceImageTags">
    <vt:lpwstr/>
  </property>
</Properties>
</file>