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4"/>
    <p:sldMasterId id="2147483755" r:id="rId5"/>
  </p:sldMasterIdLst>
  <p:notesMasterIdLst>
    <p:notesMasterId r:id="rId53"/>
  </p:notesMasterIdLst>
  <p:handoutMasterIdLst>
    <p:handoutMasterId r:id="rId54"/>
  </p:handoutMasterIdLst>
  <p:sldIdLst>
    <p:sldId id="356" r:id="rId6"/>
    <p:sldId id="490" r:id="rId7"/>
    <p:sldId id="419" r:id="rId8"/>
    <p:sldId id="483" r:id="rId9"/>
    <p:sldId id="469" r:id="rId10"/>
    <p:sldId id="426" r:id="rId11"/>
    <p:sldId id="427" r:id="rId12"/>
    <p:sldId id="421" r:id="rId13"/>
    <p:sldId id="522" r:id="rId14"/>
    <p:sldId id="432" r:id="rId15"/>
    <p:sldId id="428" r:id="rId16"/>
    <p:sldId id="482" r:id="rId17"/>
    <p:sldId id="484" r:id="rId18"/>
    <p:sldId id="486" r:id="rId19"/>
    <p:sldId id="485" r:id="rId20"/>
    <p:sldId id="504" r:id="rId21"/>
    <p:sldId id="487" r:id="rId22"/>
    <p:sldId id="519" r:id="rId23"/>
    <p:sldId id="505" r:id="rId24"/>
    <p:sldId id="491" r:id="rId25"/>
    <p:sldId id="2147469522" r:id="rId26"/>
    <p:sldId id="2147469523" r:id="rId27"/>
    <p:sldId id="446" r:id="rId28"/>
    <p:sldId id="494" r:id="rId29"/>
    <p:sldId id="447" r:id="rId30"/>
    <p:sldId id="449" r:id="rId31"/>
    <p:sldId id="497" r:id="rId32"/>
    <p:sldId id="498" r:id="rId33"/>
    <p:sldId id="509" r:id="rId34"/>
    <p:sldId id="508" r:id="rId35"/>
    <p:sldId id="507" r:id="rId36"/>
    <p:sldId id="512" r:id="rId37"/>
    <p:sldId id="514" r:id="rId38"/>
    <p:sldId id="515" r:id="rId39"/>
    <p:sldId id="517" r:id="rId40"/>
    <p:sldId id="518" r:id="rId41"/>
    <p:sldId id="502" r:id="rId42"/>
    <p:sldId id="495" r:id="rId43"/>
    <p:sldId id="488" r:id="rId44"/>
    <p:sldId id="2147469518" r:id="rId45"/>
    <p:sldId id="2147469519" r:id="rId46"/>
    <p:sldId id="2147469520" r:id="rId47"/>
    <p:sldId id="2147469521" r:id="rId48"/>
    <p:sldId id="489" r:id="rId49"/>
    <p:sldId id="480" r:id="rId50"/>
    <p:sldId id="2147469497" r:id="rId51"/>
    <p:sldId id="214746951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userDrawn="1">
          <p15:clr>
            <a:srgbClr val="A4A3A4"/>
          </p15:clr>
        </p15:guide>
        <p15:guide id="6" pos="7680" userDrawn="1">
          <p15:clr>
            <a:srgbClr val="A4A3A4"/>
          </p15:clr>
        </p15:guide>
        <p15:guide id="7" orient="horz"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656F2E-F3DA-1E8C-D7F1-E52BFC4610E8}" name="Cullen, Mike" initials="CM" userId="Cullen, Mike" providerId="None"/>
  <p188:author id="{04D0B14D-13D5-73B2-5B61-582CD912080E}" name="Ramsey, Jordan" initials="JR" userId="S::jkr28@msstate.edu::89b51e92-efae-44ad-80c1-60671acfbbf4" providerId="AD"/>
  <p188:author id="{59FED7A0-B72A-1450-EBFD-EA6754E12F90}" name="Morgan Mincy" initials="MM" userId="S::Morgan.Mincy@bakertilly.com::eba8519d-f542-48dd-9c0c-8fc92de471af" providerId="AD"/>
  <p188:author id="{74E383AA-0360-4286-6FCD-0A5DBDC9747C}" name="Romero, Ashley" initials="AR" userId="S::Ashley.Romero@bakertilly.com::9930adad-89f2-4458-bdf0-de1ccec02c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959"/>
    <a:srgbClr val="AAD9D6"/>
    <a:srgbClr val="00BAB3"/>
    <a:srgbClr val="612638"/>
    <a:srgbClr val="979797"/>
    <a:srgbClr val="CD6C54"/>
    <a:srgbClr val="FF6C54"/>
    <a:srgbClr val="45484E"/>
    <a:srgbClr val="25BAA7"/>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FE70C1-D415-426D-8A23-F2C1A0803A54}" v="119" dt="2025-03-07T18:48:46.1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35" autoAdjust="0"/>
  </p:normalViewPr>
  <p:slideViewPr>
    <p:cSldViewPr snapToGrid="0">
      <p:cViewPr>
        <p:scale>
          <a:sx n="90" d="100"/>
          <a:sy n="90" d="100"/>
        </p:scale>
        <p:origin x="1356" y="78"/>
      </p:cViewPr>
      <p:guideLst>
        <p:guide/>
        <p:guide pos="7680"/>
        <p:guide orient="horz"/>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36284650422397E-2"/>
          <c:y val="1.6252122682277891E-2"/>
          <c:w val="0.94996371534957758"/>
          <c:h val="0.90572505428381256"/>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4-77F5-4711-BA80-F38CD2B6FD2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77F5-4711-BA80-F38CD2B6FD28}"/>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77F5-4711-BA80-F38CD2B6FD2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6-77F5-4711-BA80-F38CD2B6FD28}"/>
              </c:ext>
            </c:extLst>
          </c:dPt>
          <c:cat>
            <c:strRef>
              <c:f>Sheet1!$A$2:$A$5</c:f>
              <c:strCache>
                <c:ptCount val="4"/>
                <c:pt idx="0">
                  <c:v>Human error</c:v>
                </c:pt>
                <c:pt idx="1">
                  <c:v>Employees breaking security rules</c:v>
                </c:pt>
                <c:pt idx="2">
                  <c:v>Phishing and social engineering</c:v>
                </c:pt>
                <c:pt idx="3">
                  <c:v>Malicious insider</c:v>
                </c:pt>
              </c:strCache>
            </c:strRef>
          </c:cat>
          <c:val>
            <c:numRef>
              <c:f>Sheet1!$B$2:$B$5</c:f>
              <c:numCache>
                <c:formatCode>0%</c:formatCode>
                <c:ptCount val="4"/>
                <c:pt idx="0">
                  <c:v>0.84</c:v>
                </c:pt>
                <c:pt idx="1">
                  <c:v>0.74</c:v>
                </c:pt>
                <c:pt idx="2">
                  <c:v>0.73</c:v>
                </c:pt>
                <c:pt idx="3">
                  <c:v>0.66</c:v>
                </c:pt>
              </c:numCache>
            </c:numRef>
          </c:val>
          <c:extLst>
            <c:ext xmlns:c16="http://schemas.microsoft.com/office/drawing/2014/chart" uri="{C3380CC4-5D6E-409C-BE32-E72D297353CC}">
              <c16:uniqueId val="{00000000-77F5-4711-BA80-F38CD2B6FD28}"/>
            </c:ext>
          </c:extLst>
        </c:ser>
        <c:dLbls>
          <c:showLegendKey val="0"/>
          <c:showVal val="0"/>
          <c:showCatName val="0"/>
          <c:showSerName val="0"/>
          <c:showPercent val="0"/>
          <c:showBubbleSize val="0"/>
        </c:dLbls>
        <c:gapWidth val="219"/>
        <c:overlap val="-27"/>
        <c:axId val="1433189744"/>
        <c:axId val="2048118224"/>
      </c:barChart>
      <c:catAx>
        <c:axId val="143318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8118224"/>
        <c:crosses val="autoZero"/>
        <c:auto val="1"/>
        <c:lblAlgn val="ctr"/>
        <c:lblOffset val="100"/>
        <c:noMultiLvlLbl val="0"/>
      </c:catAx>
      <c:valAx>
        <c:axId val="2048118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3189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A2728-092B-4FAC-B766-F1484DF6AE9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7654B4A-5207-438D-ABD8-FB8F02E5BF0D}">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Understand how auditors get a seat at the table and make the case for performing cybersecurity related audits/reviews</a:t>
          </a:r>
        </a:p>
      </dgm:t>
    </dgm:pt>
    <dgm:pt modelId="{8B121845-09DE-48E0-AB5D-A6316775EB7A}" type="parTrans" cxnId="{FA3AE423-F81E-4779-95CB-E1CF779A5675}">
      <dgm:prSet/>
      <dgm:spPr/>
      <dgm:t>
        <a:bodyPr/>
        <a:lstStyle/>
        <a:p>
          <a:endParaRPr lang="en-US"/>
        </a:p>
      </dgm:t>
    </dgm:pt>
    <dgm:pt modelId="{C5E8C1D4-F8DA-4CFF-89B2-3224A1C4FEA7}" type="sibTrans" cxnId="{FA3AE423-F81E-4779-95CB-E1CF779A5675}">
      <dgm:prSet/>
      <dgm:spPr/>
      <dgm:t>
        <a:bodyPr/>
        <a:lstStyle/>
        <a:p>
          <a:endParaRPr lang="en-US"/>
        </a:p>
      </dgm:t>
    </dgm:pt>
    <dgm:pt modelId="{AC2B7602-91EC-4BE5-A480-E328F871EBDE}">
      <dgm:prSet/>
      <dgm:spPr/>
      <dgm:t>
        <a:bodyPr/>
        <a:lstStyle/>
        <a:p>
          <a:r>
            <a:rPr lang="en-US" dirty="0"/>
            <a:t>Provide practical insights into the audit process in a hands-on process and case study activity  </a:t>
          </a:r>
        </a:p>
      </dgm:t>
    </dgm:pt>
    <dgm:pt modelId="{B83BDDEE-65A2-4C91-9E17-0E902A116CC6}" type="parTrans" cxnId="{83EC3828-B259-44A7-8726-667BB111BDD2}">
      <dgm:prSet/>
      <dgm:spPr/>
      <dgm:t>
        <a:bodyPr/>
        <a:lstStyle/>
        <a:p>
          <a:endParaRPr lang="en-US"/>
        </a:p>
      </dgm:t>
    </dgm:pt>
    <dgm:pt modelId="{4113B18B-6C97-48B6-BEAA-762234DCADD7}" type="sibTrans" cxnId="{83EC3828-B259-44A7-8726-667BB111BDD2}">
      <dgm:prSet/>
      <dgm:spPr/>
      <dgm:t>
        <a:bodyPr/>
        <a:lstStyle/>
        <a:p>
          <a:endParaRPr lang="en-US"/>
        </a:p>
      </dgm:t>
    </dgm:pt>
    <dgm:pt modelId="{9EB4410C-6753-4B7E-A25F-154D9A274496}">
      <dgm:prSet/>
      <dgm:spPr/>
      <dgm:t>
        <a:bodyPr/>
        <a:lstStyle/>
        <a:p>
          <a:r>
            <a:rPr lang="en-US" dirty="0"/>
            <a:t>Implement potential approaches for getting involved in post-breach remediation activities</a:t>
          </a:r>
        </a:p>
      </dgm:t>
    </dgm:pt>
    <dgm:pt modelId="{02E16369-BB9B-409A-8C06-93F37A7627E2}" type="parTrans" cxnId="{B42D8196-00FD-4877-9511-5B2E8C05A9AF}">
      <dgm:prSet/>
      <dgm:spPr/>
      <dgm:t>
        <a:bodyPr/>
        <a:lstStyle/>
        <a:p>
          <a:endParaRPr lang="en-US"/>
        </a:p>
      </dgm:t>
    </dgm:pt>
    <dgm:pt modelId="{A91E671D-5024-41F5-8289-664E319DDEB6}" type="sibTrans" cxnId="{B42D8196-00FD-4877-9511-5B2E8C05A9AF}">
      <dgm:prSet/>
      <dgm:spPr/>
      <dgm:t>
        <a:bodyPr/>
        <a:lstStyle/>
        <a:p>
          <a:endParaRPr lang="en-US"/>
        </a:p>
      </dgm:t>
    </dgm:pt>
    <dgm:pt modelId="{407A58CF-6D76-42BF-9D48-879783310608}" type="pres">
      <dgm:prSet presAssocID="{6A7A2728-092B-4FAC-B766-F1484DF6AE95}" presName="root" presStyleCnt="0">
        <dgm:presLayoutVars>
          <dgm:dir/>
          <dgm:resizeHandles val="exact"/>
        </dgm:presLayoutVars>
      </dgm:prSet>
      <dgm:spPr/>
    </dgm:pt>
    <dgm:pt modelId="{7F4871AF-9A4F-4A72-9D6A-4CFF2C8BD378}" type="pres">
      <dgm:prSet presAssocID="{57654B4A-5207-438D-ABD8-FB8F02E5BF0D}" presName="compNode" presStyleCnt="0"/>
      <dgm:spPr/>
    </dgm:pt>
    <dgm:pt modelId="{44EA487E-7FD6-444C-AA77-CE4CECFF98A2}" type="pres">
      <dgm:prSet presAssocID="{57654B4A-5207-438D-ABD8-FB8F02E5BF0D}" presName="bgRect" presStyleLbl="bgShp" presStyleIdx="0" presStyleCnt="3"/>
      <dgm:spPr/>
    </dgm:pt>
    <dgm:pt modelId="{655164E6-1A05-4E07-83AA-BAB1707EEC9E}" type="pres">
      <dgm:prSet presAssocID="{57654B4A-5207-438D-ABD8-FB8F02E5BF0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239A83A6-F15E-4F7C-A66F-22596E92963A}" type="pres">
      <dgm:prSet presAssocID="{57654B4A-5207-438D-ABD8-FB8F02E5BF0D}" presName="spaceRect" presStyleCnt="0"/>
      <dgm:spPr/>
    </dgm:pt>
    <dgm:pt modelId="{F9680169-9F5C-4E16-B8C4-C3D52A6A2F71}" type="pres">
      <dgm:prSet presAssocID="{57654B4A-5207-438D-ABD8-FB8F02E5BF0D}" presName="parTx" presStyleLbl="revTx" presStyleIdx="0" presStyleCnt="3">
        <dgm:presLayoutVars>
          <dgm:chMax val="0"/>
          <dgm:chPref val="0"/>
        </dgm:presLayoutVars>
      </dgm:prSet>
      <dgm:spPr/>
    </dgm:pt>
    <dgm:pt modelId="{9982EF4E-DA68-40C6-90F9-9F89D4E00A06}" type="pres">
      <dgm:prSet presAssocID="{C5E8C1D4-F8DA-4CFF-89B2-3224A1C4FEA7}" presName="sibTrans" presStyleCnt="0"/>
      <dgm:spPr/>
    </dgm:pt>
    <dgm:pt modelId="{E9268BC4-95B9-4F87-B913-2364FC5C2470}" type="pres">
      <dgm:prSet presAssocID="{AC2B7602-91EC-4BE5-A480-E328F871EBDE}" presName="compNode" presStyleCnt="0"/>
      <dgm:spPr/>
    </dgm:pt>
    <dgm:pt modelId="{B10CE71D-81EA-407C-8CB5-277DC4FBB241}" type="pres">
      <dgm:prSet presAssocID="{AC2B7602-91EC-4BE5-A480-E328F871EBDE}" presName="bgRect" presStyleLbl="bgShp" presStyleIdx="1" presStyleCnt="3"/>
      <dgm:spPr/>
    </dgm:pt>
    <dgm:pt modelId="{488CCDF3-0B68-4CDD-8F27-FCBE04244C71}" type="pres">
      <dgm:prSet presAssocID="{AC2B7602-91EC-4BE5-A480-E328F871EBD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FE789EAA-BC61-4AF9-AEB9-117CA51759DE}" type="pres">
      <dgm:prSet presAssocID="{AC2B7602-91EC-4BE5-A480-E328F871EBDE}" presName="spaceRect" presStyleCnt="0"/>
      <dgm:spPr/>
    </dgm:pt>
    <dgm:pt modelId="{FCFFA7FE-4A22-4BB6-8B6E-F85856145D53}" type="pres">
      <dgm:prSet presAssocID="{AC2B7602-91EC-4BE5-A480-E328F871EBDE}" presName="parTx" presStyleLbl="revTx" presStyleIdx="1" presStyleCnt="3">
        <dgm:presLayoutVars>
          <dgm:chMax val="0"/>
          <dgm:chPref val="0"/>
        </dgm:presLayoutVars>
      </dgm:prSet>
      <dgm:spPr/>
    </dgm:pt>
    <dgm:pt modelId="{2663B242-311C-43A2-BFAF-F0E007C62D8B}" type="pres">
      <dgm:prSet presAssocID="{4113B18B-6C97-48B6-BEAA-762234DCADD7}" presName="sibTrans" presStyleCnt="0"/>
      <dgm:spPr/>
    </dgm:pt>
    <dgm:pt modelId="{306E16FA-6500-4982-8BC7-03DD6DF4968E}" type="pres">
      <dgm:prSet presAssocID="{9EB4410C-6753-4B7E-A25F-154D9A274496}" presName="compNode" presStyleCnt="0"/>
      <dgm:spPr/>
    </dgm:pt>
    <dgm:pt modelId="{F4B5C1C5-86C0-4868-810D-10698F2167BE}" type="pres">
      <dgm:prSet presAssocID="{9EB4410C-6753-4B7E-A25F-154D9A274496}" presName="bgRect" presStyleLbl="bgShp" presStyleIdx="2" presStyleCnt="3"/>
      <dgm:spPr/>
    </dgm:pt>
    <dgm:pt modelId="{93E34ED7-751C-4FC3-9C73-5624DCAFB28D}" type="pres">
      <dgm:prSet presAssocID="{9EB4410C-6753-4B7E-A25F-154D9A27449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FC3918F9-5736-455C-B542-E15C15A089FA}" type="pres">
      <dgm:prSet presAssocID="{9EB4410C-6753-4B7E-A25F-154D9A274496}" presName="spaceRect" presStyleCnt="0"/>
      <dgm:spPr/>
    </dgm:pt>
    <dgm:pt modelId="{1D038AF0-9B75-4886-B95E-D25DCEC340F1}" type="pres">
      <dgm:prSet presAssocID="{9EB4410C-6753-4B7E-A25F-154D9A274496}" presName="parTx" presStyleLbl="revTx" presStyleIdx="2" presStyleCnt="3">
        <dgm:presLayoutVars>
          <dgm:chMax val="0"/>
          <dgm:chPref val="0"/>
        </dgm:presLayoutVars>
      </dgm:prSet>
      <dgm:spPr/>
    </dgm:pt>
  </dgm:ptLst>
  <dgm:cxnLst>
    <dgm:cxn modelId="{FA3AE423-F81E-4779-95CB-E1CF779A5675}" srcId="{6A7A2728-092B-4FAC-B766-F1484DF6AE95}" destId="{57654B4A-5207-438D-ABD8-FB8F02E5BF0D}" srcOrd="0" destOrd="0" parTransId="{8B121845-09DE-48E0-AB5D-A6316775EB7A}" sibTransId="{C5E8C1D4-F8DA-4CFF-89B2-3224A1C4FEA7}"/>
    <dgm:cxn modelId="{81BCA825-BA3F-4598-B7FA-55E92C4A3118}" type="presOf" srcId="{9EB4410C-6753-4B7E-A25F-154D9A274496}" destId="{1D038AF0-9B75-4886-B95E-D25DCEC340F1}" srcOrd="0" destOrd="0" presId="urn:microsoft.com/office/officeart/2018/2/layout/IconVerticalSolidList"/>
    <dgm:cxn modelId="{83EC3828-B259-44A7-8726-667BB111BDD2}" srcId="{6A7A2728-092B-4FAC-B766-F1484DF6AE95}" destId="{AC2B7602-91EC-4BE5-A480-E328F871EBDE}" srcOrd="1" destOrd="0" parTransId="{B83BDDEE-65A2-4C91-9E17-0E902A116CC6}" sibTransId="{4113B18B-6C97-48B6-BEAA-762234DCADD7}"/>
    <dgm:cxn modelId="{6DA3093F-FD26-42CF-A378-03A0E43B1E80}" type="presOf" srcId="{57654B4A-5207-438D-ABD8-FB8F02E5BF0D}" destId="{F9680169-9F5C-4E16-B8C4-C3D52A6A2F71}" srcOrd="0" destOrd="0" presId="urn:microsoft.com/office/officeart/2018/2/layout/IconVerticalSolidList"/>
    <dgm:cxn modelId="{9EDFFB53-9F9B-4856-A5E0-2AF2277113C7}" type="presOf" srcId="{AC2B7602-91EC-4BE5-A480-E328F871EBDE}" destId="{FCFFA7FE-4A22-4BB6-8B6E-F85856145D53}" srcOrd="0" destOrd="0" presId="urn:microsoft.com/office/officeart/2018/2/layout/IconVerticalSolidList"/>
    <dgm:cxn modelId="{707D5E7E-EC72-4CE6-93FB-A0761156FD73}" type="presOf" srcId="{6A7A2728-092B-4FAC-B766-F1484DF6AE95}" destId="{407A58CF-6D76-42BF-9D48-879783310608}" srcOrd="0" destOrd="0" presId="urn:microsoft.com/office/officeart/2018/2/layout/IconVerticalSolidList"/>
    <dgm:cxn modelId="{B42D8196-00FD-4877-9511-5B2E8C05A9AF}" srcId="{6A7A2728-092B-4FAC-B766-F1484DF6AE95}" destId="{9EB4410C-6753-4B7E-A25F-154D9A274496}" srcOrd="2" destOrd="0" parTransId="{02E16369-BB9B-409A-8C06-93F37A7627E2}" sibTransId="{A91E671D-5024-41F5-8289-664E319DDEB6}"/>
    <dgm:cxn modelId="{2B0C2E0A-884C-4122-8AE0-E1F0A178E503}" type="presParOf" srcId="{407A58CF-6D76-42BF-9D48-879783310608}" destId="{7F4871AF-9A4F-4A72-9D6A-4CFF2C8BD378}" srcOrd="0" destOrd="0" presId="urn:microsoft.com/office/officeart/2018/2/layout/IconVerticalSolidList"/>
    <dgm:cxn modelId="{AA094640-05F8-4592-A96F-8970BAEB09A1}" type="presParOf" srcId="{7F4871AF-9A4F-4A72-9D6A-4CFF2C8BD378}" destId="{44EA487E-7FD6-444C-AA77-CE4CECFF98A2}" srcOrd="0" destOrd="0" presId="urn:microsoft.com/office/officeart/2018/2/layout/IconVerticalSolidList"/>
    <dgm:cxn modelId="{E06D527C-1B54-4233-904D-F1A74CD531CF}" type="presParOf" srcId="{7F4871AF-9A4F-4A72-9D6A-4CFF2C8BD378}" destId="{655164E6-1A05-4E07-83AA-BAB1707EEC9E}" srcOrd="1" destOrd="0" presId="urn:microsoft.com/office/officeart/2018/2/layout/IconVerticalSolidList"/>
    <dgm:cxn modelId="{DA45A5E0-83EF-4D33-9D58-5E62024FD159}" type="presParOf" srcId="{7F4871AF-9A4F-4A72-9D6A-4CFF2C8BD378}" destId="{239A83A6-F15E-4F7C-A66F-22596E92963A}" srcOrd="2" destOrd="0" presId="urn:microsoft.com/office/officeart/2018/2/layout/IconVerticalSolidList"/>
    <dgm:cxn modelId="{306121C9-4959-445D-A5E7-9A9A254C3852}" type="presParOf" srcId="{7F4871AF-9A4F-4A72-9D6A-4CFF2C8BD378}" destId="{F9680169-9F5C-4E16-B8C4-C3D52A6A2F71}" srcOrd="3" destOrd="0" presId="urn:microsoft.com/office/officeart/2018/2/layout/IconVerticalSolidList"/>
    <dgm:cxn modelId="{72D18B47-D6DA-4ADB-9E03-529205FE0652}" type="presParOf" srcId="{407A58CF-6D76-42BF-9D48-879783310608}" destId="{9982EF4E-DA68-40C6-90F9-9F89D4E00A06}" srcOrd="1" destOrd="0" presId="urn:microsoft.com/office/officeart/2018/2/layout/IconVerticalSolidList"/>
    <dgm:cxn modelId="{6CA81DE3-9A21-43A2-A86E-2C9854947F18}" type="presParOf" srcId="{407A58CF-6D76-42BF-9D48-879783310608}" destId="{E9268BC4-95B9-4F87-B913-2364FC5C2470}" srcOrd="2" destOrd="0" presId="urn:microsoft.com/office/officeart/2018/2/layout/IconVerticalSolidList"/>
    <dgm:cxn modelId="{6BA46A67-4C8D-4ACF-AAFC-441FA738E24D}" type="presParOf" srcId="{E9268BC4-95B9-4F87-B913-2364FC5C2470}" destId="{B10CE71D-81EA-407C-8CB5-277DC4FBB241}" srcOrd="0" destOrd="0" presId="urn:microsoft.com/office/officeart/2018/2/layout/IconVerticalSolidList"/>
    <dgm:cxn modelId="{D1207701-CF99-4C6E-B465-75E7DB828895}" type="presParOf" srcId="{E9268BC4-95B9-4F87-B913-2364FC5C2470}" destId="{488CCDF3-0B68-4CDD-8F27-FCBE04244C71}" srcOrd="1" destOrd="0" presId="urn:microsoft.com/office/officeart/2018/2/layout/IconVerticalSolidList"/>
    <dgm:cxn modelId="{6F98BD59-3AD2-411E-B59F-3DD37EDC7045}" type="presParOf" srcId="{E9268BC4-95B9-4F87-B913-2364FC5C2470}" destId="{FE789EAA-BC61-4AF9-AEB9-117CA51759DE}" srcOrd="2" destOrd="0" presId="urn:microsoft.com/office/officeart/2018/2/layout/IconVerticalSolidList"/>
    <dgm:cxn modelId="{2DBBF57F-7D83-4510-87B6-38F2B8E276E8}" type="presParOf" srcId="{E9268BC4-95B9-4F87-B913-2364FC5C2470}" destId="{FCFFA7FE-4A22-4BB6-8B6E-F85856145D53}" srcOrd="3" destOrd="0" presId="urn:microsoft.com/office/officeart/2018/2/layout/IconVerticalSolidList"/>
    <dgm:cxn modelId="{97113A23-ADB4-4890-9615-01AE09DD17D7}" type="presParOf" srcId="{407A58CF-6D76-42BF-9D48-879783310608}" destId="{2663B242-311C-43A2-BFAF-F0E007C62D8B}" srcOrd="3" destOrd="0" presId="urn:microsoft.com/office/officeart/2018/2/layout/IconVerticalSolidList"/>
    <dgm:cxn modelId="{C2A95BAF-BDE1-4F6B-B3E2-6EADBF2847F1}" type="presParOf" srcId="{407A58CF-6D76-42BF-9D48-879783310608}" destId="{306E16FA-6500-4982-8BC7-03DD6DF4968E}" srcOrd="4" destOrd="0" presId="urn:microsoft.com/office/officeart/2018/2/layout/IconVerticalSolidList"/>
    <dgm:cxn modelId="{3ED73561-BA2E-4163-860B-B9BF422381FB}" type="presParOf" srcId="{306E16FA-6500-4982-8BC7-03DD6DF4968E}" destId="{F4B5C1C5-86C0-4868-810D-10698F2167BE}" srcOrd="0" destOrd="0" presId="urn:microsoft.com/office/officeart/2018/2/layout/IconVerticalSolidList"/>
    <dgm:cxn modelId="{9543000C-FDE6-4650-97DD-58970CD638D5}" type="presParOf" srcId="{306E16FA-6500-4982-8BC7-03DD6DF4968E}" destId="{93E34ED7-751C-4FC3-9C73-5624DCAFB28D}" srcOrd="1" destOrd="0" presId="urn:microsoft.com/office/officeart/2018/2/layout/IconVerticalSolidList"/>
    <dgm:cxn modelId="{F49FE0BF-02B4-4E60-AC2B-0D64643582C2}" type="presParOf" srcId="{306E16FA-6500-4982-8BC7-03DD6DF4968E}" destId="{FC3918F9-5736-455C-B542-E15C15A089FA}" srcOrd="2" destOrd="0" presId="urn:microsoft.com/office/officeart/2018/2/layout/IconVerticalSolidList"/>
    <dgm:cxn modelId="{294CAA83-790B-454D-900B-6C59E6E95D51}" type="presParOf" srcId="{306E16FA-6500-4982-8BC7-03DD6DF4968E}" destId="{1D038AF0-9B75-4886-B95E-D25DCEC340F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B86FB20-BD6D-4323-B952-1FDF69513EF8}"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B78C5529-BFFA-449F-AFB7-268E9C2B6C05}">
      <dgm:prSet phldrT="[Text]"/>
      <dgm:spPr/>
      <dgm:t>
        <a:bodyPr/>
        <a:lstStyle/>
        <a:p>
          <a:pPr rtl="0"/>
          <a:r>
            <a:rPr lang="en-US" dirty="0">
              <a:solidFill>
                <a:schemeClr val="tx2"/>
              </a:solidFill>
            </a:rPr>
            <a:t>Incident Response Program &amp; Elements</a:t>
          </a:r>
        </a:p>
      </dgm:t>
    </dgm:pt>
    <dgm:pt modelId="{D60BC4EE-1F7F-458F-AFBB-8CD4CA69755C}" type="parTrans" cxnId="{D1C9E3AC-6C17-43F2-9230-4168C0B701EA}">
      <dgm:prSet/>
      <dgm:spPr/>
      <dgm:t>
        <a:bodyPr/>
        <a:lstStyle/>
        <a:p>
          <a:endParaRPr lang="en-US"/>
        </a:p>
      </dgm:t>
    </dgm:pt>
    <dgm:pt modelId="{F7F4FD28-3E3E-4389-935C-FE1688ED3547}" type="sibTrans" cxnId="{D1C9E3AC-6C17-43F2-9230-4168C0B701EA}">
      <dgm:prSet/>
      <dgm:spPr/>
      <dgm:t>
        <a:bodyPr/>
        <a:lstStyle/>
        <a:p>
          <a:endParaRPr lang="en-US"/>
        </a:p>
      </dgm:t>
    </dgm:pt>
    <dgm:pt modelId="{DA0D28F4-759B-4D9C-8A8E-BD79E268B1D0}">
      <dgm:prSet/>
      <dgm:spPr/>
      <dgm:t>
        <a:bodyPr/>
        <a:lstStyle/>
        <a:p>
          <a:pPr rtl="0"/>
          <a:r>
            <a:rPr lang="en-US" dirty="0">
              <a:solidFill>
                <a:schemeClr val="tx2"/>
              </a:solidFill>
            </a:rPr>
            <a:t>Incident Response Team Structure</a:t>
          </a:r>
          <a:r>
            <a:rPr lang="en-US" dirty="0">
              <a:solidFill>
                <a:schemeClr val="tx2"/>
              </a:solidFill>
              <a:latin typeface="Arial" panose="020B0604020202020204"/>
            </a:rPr>
            <a:t> </a:t>
          </a:r>
          <a:endParaRPr lang="en-US" dirty="0">
            <a:solidFill>
              <a:schemeClr val="tx2"/>
            </a:solidFill>
          </a:endParaRPr>
        </a:p>
      </dgm:t>
    </dgm:pt>
    <dgm:pt modelId="{4AA5670E-F926-4EF3-B851-3026832EABFB}" type="parTrans" cxnId="{C7B82122-593B-41D3-9DB5-EE447F7DD7B6}">
      <dgm:prSet/>
      <dgm:spPr/>
      <dgm:t>
        <a:bodyPr/>
        <a:lstStyle/>
        <a:p>
          <a:endParaRPr lang="en-US"/>
        </a:p>
      </dgm:t>
    </dgm:pt>
    <dgm:pt modelId="{5F16A210-7D89-41EC-814E-320D2F5AF8FA}" type="sibTrans" cxnId="{C7B82122-593B-41D3-9DB5-EE447F7DD7B6}">
      <dgm:prSet/>
      <dgm:spPr/>
      <dgm:t>
        <a:bodyPr/>
        <a:lstStyle/>
        <a:p>
          <a:endParaRPr lang="en-US"/>
        </a:p>
      </dgm:t>
    </dgm:pt>
    <dgm:pt modelId="{8C63B010-1690-4FFD-BB72-AFCC14DC0054}">
      <dgm:prSet/>
      <dgm:spPr/>
      <dgm:t>
        <a:bodyPr/>
        <a:lstStyle/>
        <a:p>
          <a:r>
            <a:rPr lang="en-US" dirty="0">
              <a:solidFill>
                <a:schemeClr val="tx2"/>
              </a:solidFill>
            </a:rPr>
            <a:t>Preparation (cyber technologies and processes)</a:t>
          </a:r>
        </a:p>
      </dgm:t>
    </dgm:pt>
    <dgm:pt modelId="{9544AF18-64BD-4C57-A64D-98ABAD5C08F9}" type="parTrans" cxnId="{8BFE99C9-9D65-4319-9BF4-CEBD0220678E}">
      <dgm:prSet/>
      <dgm:spPr/>
      <dgm:t>
        <a:bodyPr/>
        <a:lstStyle/>
        <a:p>
          <a:endParaRPr lang="en-US"/>
        </a:p>
      </dgm:t>
    </dgm:pt>
    <dgm:pt modelId="{85B4397E-C328-4AB9-B8B3-3E54034A852F}" type="sibTrans" cxnId="{8BFE99C9-9D65-4319-9BF4-CEBD0220678E}">
      <dgm:prSet/>
      <dgm:spPr/>
      <dgm:t>
        <a:bodyPr/>
        <a:lstStyle/>
        <a:p>
          <a:endParaRPr lang="en-US"/>
        </a:p>
      </dgm:t>
    </dgm:pt>
    <dgm:pt modelId="{12D546AD-D4E7-47FD-B269-8561AC59F928}">
      <dgm:prSet/>
      <dgm:spPr/>
      <dgm:t>
        <a:bodyPr/>
        <a:lstStyle/>
        <a:p>
          <a:r>
            <a:rPr lang="en-US" dirty="0">
              <a:solidFill>
                <a:schemeClr val="tx2"/>
              </a:solidFill>
            </a:rPr>
            <a:t>Detection &amp; Analysis</a:t>
          </a:r>
        </a:p>
      </dgm:t>
    </dgm:pt>
    <dgm:pt modelId="{FA7B1E9C-603A-456F-9817-5BCF8FBDA054}" type="parTrans" cxnId="{05F75F80-B04C-4898-998A-F904AD0FFBD7}">
      <dgm:prSet/>
      <dgm:spPr/>
      <dgm:t>
        <a:bodyPr/>
        <a:lstStyle/>
        <a:p>
          <a:endParaRPr lang="en-US"/>
        </a:p>
      </dgm:t>
    </dgm:pt>
    <dgm:pt modelId="{9AE00EC0-3DAD-4725-9789-11FDEE361353}" type="sibTrans" cxnId="{05F75F80-B04C-4898-998A-F904AD0FFBD7}">
      <dgm:prSet/>
      <dgm:spPr/>
      <dgm:t>
        <a:bodyPr/>
        <a:lstStyle/>
        <a:p>
          <a:endParaRPr lang="en-US"/>
        </a:p>
      </dgm:t>
    </dgm:pt>
    <dgm:pt modelId="{CA71C212-732B-424C-9632-0C4A884B7C68}">
      <dgm:prSet/>
      <dgm:spPr/>
      <dgm:t>
        <a:bodyPr/>
        <a:lstStyle/>
        <a:p>
          <a:r>
            <a:rPr lang="en-US" dirty="0">
              <a:solidFill>
                <a:schemeClr val="tx2"/>
              </a:solidFill>
            </a:rPr>
            <a:t>Playbooks (for containment, eradication, recovery)</a:t>
          </a:r>
        </a:p>
      </dgm:t>
    </dgm:pt>
    <dgm:pt modelId="{F3094B1D-1853-48A6-8DD0-1A8E8FC38CE5}" type="parTrans" cxnId="{1AE21DB1-D192-4176-B12A-2232540AB2EC}">
      <dgm:prSet/>
      <dgm:spPr/>
      <dgm:t>
        <a:bodyPr/>
        <a:lstStyle/>
        <a:p>
          <a:endParaRPr lang="en-US"/>
        </a:p>
      </dgm:t>
    </dgm:pt>
    <dgm:pt modelId="{783AB511-5560-41EA-A7EE-43B4F7749358}" type="sibTrans" cxnId="{1AE21DB1-D192-4176-B12A-2232540AB2EC}">
      <dgm:prSet/>
      <dgm:spPr/>
      <dgm:t>
        <a:bodyPr/>
        <a:lstStyle/>
        <a:p>
          <a:endParaRPr lang="en-US"/>
        </a:p>
      </dgm:t>
    </dgm:pt>
    <dgm:pt modelId="{1E7CB70C-D677-4CA5-84B1-8F123B415883}">
      <dgm:prSet/>
      <dgm:spPr/>
      <dgm:t>
        <a:bodyPr/>
        <a:lstStyle/>
        <a:p>
          <a:r>
            <a:rPr lang="en-US" dirty="0">
              <a:solidFill>
                <a:schemeClr val="tx2"/>
              </a:solidFill>
            </a:rPr>
            <a:t>Post-Incident Activity</a:t>
          </a:r>
        </a:p>
      </dgm:t>
    </dgm:pt>
    <dgm:pt modelId="{B8F14E58-74AE-412A-B7F9-C44632C27957}" type="parTrans" cxnId="{880BE4E1-119A-4331-9CB6-77952013F1F5}">
      <dgm:prSet/>
      <dgm:spPr/>
      <dgm:t>
        <a:bodyPr/>
        <a:lstStyle/>
        <a:p>
          <a:endParaRPr lang="en-US"/>
        </a:p>
      </dgm:t>
    </dgm:pt>
    <dgm:pt modelId="{2C87E314-9B85-4D80-A54E-879BF9007AC1}" type="sibTrans" cxnId="{880BE4E1-119A-4331-9CB6-77952013F1F5}">
      <dgm:prSet/>
      <dgm:spPr/>
      <dgm:t>
        <a:bodyPr/>
        <a:lstStyle/>
        <a:p>
          <a:endParaRPr lang="en-US"/>
        </a:p>
      </dgm:t>
    </dgm:pt>
    <dgm:pt modelId="{F65E80F6-23DD-4070-8062-028158996AA0}">
      <dgm:prSet/>
      <dgm:spPr/>
      <dgm:t>
        <a:bodyPr/>
        <a:lstStyle/>
        <a:p>
          <a:pPr rtl="0"/>
          <a:r>
            <a:rPr lang="en-US" dirty="0">
              <a:solidFill>
                <a:schemeClr val="tx2"/>
              </a:solidFill>
            </a:rPr>
            <a:t>External Coordination &amp; Information Sharing</a:t>
          </a:r>
          <a:r>
            <a:rPr lang="en-US" dirty="0">
              <a:solidFill>
                <a:schemeClr val="tx2"/>
              </a:solidFill>
              <a:latin typeface="Arial" panose="020B0604020202020204"/>
            </a:rPr>
            <a:t> </a:t>
          </a:r>
          <a:endParaRPr lang="en-US" dirty="0">
            <a:solidFill>
              <a:schemeClr val="tx2"/>
            </a:solidFill>
          </a:endParaRPr>
        </a:p>
      </dgm:t>
    </dgm:pt>
    <dgm:pt modelId="{B1356BBE-C14B-42EE-8905-E4A14BF99CA5}" type="parTrans" cxnId="{CDD4E5CD-A4BD-4E5C-BECF-BF58E70E0207}">
      <dgm:prSet/>
      <dgm:spPr/>
      <dgm:t>
        <a:bodyPr/>
        <a:lstStyle/>
        <a:p>
          <a:endParaRPr lang="en-US"/>
        </a:p>
      </dgm:t>
    </dgm:pt>
    <dgm:pt modelId="{A6E007AC-58C0-4287-A45B-F023C8E3999E}" type="sibTrans" cxnId="{CDD4E5CD-A4BD-4E5C-BECF-BF58E70E0207}">
      <dgm:prSet/>
      <dgm:spPr/>
      <dgm:t>
        <a:bodyPr/>
        <a:lstStyle/>
        <a:p>
          <a:endParaRPr lang="en-US"/>
        </a:p>
      </dgm:t>
    </dgm:pt>
    <dgm:pt modelId="{E7822607-BB13-4892-8054-4D47A533DF43}">
      <dgm:prSet/>
      <dgm:spPr/>
      <dgm:t>
        <a:bodyPr/>
        <a:lstStyle/>
        <a:p>
          <a:r>
            <a:rPr lang="en-US" dirty="0">
              <a:solidFill>
                <a:schemeClr val="tx2"/>
              </a:solidFill>
            </a:rPr>
            <a:t>Testing the Incident Response Plan</a:t>
          </a:r>
        </a:p>
      </dgm:t>
    </dgm:pt>
    <dgm:pt modelId="{1023CF23-B030-4E75-8A7A-A88769A5A07D}" type="parTrans" cxnId="{290C7CC6-1A2A-4F99-96F7-5340E99AEB1A}">
      <dgm:prSet/>
      <dgm:spPr/>
      <dgm:t>
        <a:bodyPr/>
        <a:lstStyle/>
        <a:p>
          <a:endParaRPr lang="en-US"/>
        </a:p>
      </dgm:t>
    </dgm:pt>
    <dgm:pt modelId="{1BEA6D0E-7D5C-4859-BA41-B6141F18046F}" type="sibTrans" cxnId="{290C7CC6-1A2A-4F99-96F7-5340E99AEB1A}">
      <dgm:prSet/>
      <dgm:spPr/>
      <dgm:t>
        <a:bodyPr/>
        <a:lstStyle/>
        <a:p>
          <a:endParaRPr lang="en-US"/>
        </a:p>
      </dgm:t>
    </dgm:pt>
    <dgm:pt modelId="{33777C63-A076-4B26-9C37-DA5AFB9CB362}">
      <dgm:prSet/>
      <dgm:spPr/>
      <dgm:t>
        <a:bodyPr/>
        <a:lstStyle/>
        <a:p>
          <a:r>
            <a:rPr lang="en-US" dirty="0">
              <a:solidFill>
                <a:schemeClr val="tx2"/>
              </a:solidFill>
            </a:rPr>
            <a:t>Regulatory Requirements</a:t>
          </a:r>
        </a:p>
      </dgm:t>
    </dgm:pt>
    <dgm:pt modelId="{DA71C7FB-FF95-436D-ADC5-D2183F20AB77}" type="parTrans" cxnId="{D6F1272A-486B-427B-A3C1-2915BE6CA825}">
      <dgm:prSet/>
      <dgm:spPr/>
      <dgm:t>
        <a:bodyPr/>
        <a:lstStyle/>
        <a:p>
          <a:endParaRPr lang="en-US"/>
        </a:p>
      </dgm:t>
    </dgm:pt>
    <dgm:pt modelId="{E78865D4-EDA7-458A-9638-1FB871599AE0}" type="sibTrans" cxnId="{D6F1272A-486B-427B-A3C1-2915BE6CA825}">
      <dgm:prSet/>
      <dgm:spPr/>
      <dgm:t>
        <a:bodyPr/>
        <a:lstStyle/>
        <a:p>
          <a:endParaRPr lang="en-US"/>
        </a:p>
      </dgm:t>
    </dgm:pt>
    <dgm:pt modelId="{1BF4C3AF-CCED-42C3-86DF-F094D7DDD198}" type="pres">
      <dgm:prSet presAssocID="{0B86FB20-BD6D-4323-B952-1FDF69513EF8}" presName="Name0" presStyleCnt="0">
        <dgm:presLayoutVars>
          <dgm:dir/>
          <dgm:resizeHandles/>
        </dgm:presLayoutVars>
      </dgm:prSet>
      <dgm:spPr/>
    </dgm:pt>
    <dgm:pt modelId="{2A01DCEA-6651-4026-AE52-3397568BBF26}" type="pres">
      <dgm:prSet presAssocID="{B78C5529-BFFA-449F-AFB7-268E9C2B6C05}" presName="compNode" presStyleCnt="0"/>
      <dgm:spPr/>
    </dgm:pt>
    <dgm:pt modelId="{DE56D882-D385-4CEE-A70A-E59A840294F7}" type="pres">
      <dgm:prSet presAssocID="{B78C5529-BFFA-449F-AFB7-268E9C2B6C05}" presName="dummyConnPt" presStyleCnt="0"/>
      <dgm:spPr/>
    </dgm:pt>
    <dgm:pt modelId="{F2EA1336-3BF9-404D-AD61-0A14A6EF1F4F}" type="pres">
      <dgm:prSet presAssocID="{B78C5529-BFFA-449F-AFB7-268E9C2B6C05}" presName="node" presStyleLbl="node1" presStyleIdx="0" presStyleCnt="9">
        <dgm:presLayoutVars>
          <dgm:bulletEnabled val="1"/>
        </dgm:presLayoutVars>
      </dgm:prSet>
      <dgm:spPr/>
    </dgm:pt>
    <dgm:pt modelId="{B143FC4D-44AF-47A2-AB0B-162464136810}" type="pres">
      <dgm:prSet presAssocID="{F7F4FD28-3E3E-4389-935C-FE1688ED3547}" presName="sibTrans" presStyleLbl="bgSibTrans2D1" presStyleIdx="0" presStyleCnt="8"/>
      <dgm:spPr/>
    </dgm:pt>
    <dgm:pt modelId="{16EF997B-74B5-4C4C-A2A7-03314B2B1B5D}" type="pres">
      <dgm:prSet presAssocID="{DA0D28F4-759B-4D9C-8A8E-BD79E268B1D0}" presName="compNode" presStyleCnt="0"/>
      <dgm:spPr/>
    </dgm:pt>
    <dgm:pt modelId="{9DDAD6A1-6B8B-482D-8713-E8F1BD5F5D82}" type="pres">
      <dgm:prSet presAssocID="{DA0D28F4-759B-4D9C-8A8E-BD79E268B1D0}" presName="dummyConnPt" presStyleCnt="0"/>
      <dgm:spPr/>
    </dgm:pt>
    <dgm:pt modelId="{1C2BB7B0-B6DF-430E-9B73-A66FD299BD4B}" type="pres">
      <dgm:prSet presAssocID="{DA0D28F4-759B-4D9C-8A8E-BD79E268B1D0}" presName="node" presStyleLbl="node1" presStyleIdx="1" presStyleCnt="9">
        <dgm:presLayoutVars>
          <dgm:bulletEnabled val="1"/>
        </dgm:presLayoutVars>
      </dgm:prSet>
      <dgm:spPr/>
    </dgm:pt>
    <dgm:pt modelId="{9D29B951-5CB9-4A5A-9197-2F49E09D4D5B}" type="pres">
      <dgm:prSet presAssocID="{5F16A210-7D89-41EC-814E-320D2F5AF8FA}" presName="sibTrans" presStyleLbl="bgSibTrans2D1" presStyleIdx="1" presStyleCnt="8"/>
      <dgm:spPr/>
    </dgm:pt>
    <dgm:pt modelId="{E95CA21C-D115-4333-9AA5-793BA17F18BC}" type="pres">
      <dgm:prSet presAssocID="{8C63B010-1690-4FFD-BB72-AFCC14DC0054}" presName="compNode" presStyleCnt="0"/>
      <dgm:spPr/>
    </dgm:pt>
    <dgm:pt modelId="{2E453448-50B6-4B1D-839E-97EB6EEDA9F0}" type="pres">
      <dgm:prSet presAssocID="{8C63B010-1690-4FFD-BB72-AFCC14DC0054}" presName="dummyConnPt" presStyleCnt="0"/>
      <dgm:spPr/>
    </dgm:pt>
    <dgm:pt modelId="{86F55F84-CB30-4271-823F-DBFB34555EBF}" type="pres">
      <dgm:prSet presAssocID="{8C63B010-1690-4FFD-BB72-AFCC14DC0054}" presName="node" presStyleLbl="node1" presStyleIdx="2" presStyleCnt="9">
        <dgm:presLayoutVars>
          <dgm:bulletEnabled val="1"/>
        </dgm:presLayoutVars>
      </dgm:prSet>
      <dgm:spPr/>
    </dgm:pt>
    <dgm:pt modelId="{A64D18DC-8799-4210-89B3-36A4B71E7B9B}" type="pres">
      <dgm:prSet presAssocID="{85B4397E-C328-4AB9-B8B3-3E54034A852F}" presName="sibTrans" presStyleLbl="bgSibTrans2D1" presStyleIdx="2" presStyleCnt="8"/>
      <dgm:spPr/>
    </dgm:pt>
    <dgm:pt modelId="{DAB73366-0E40-461F-B4C4-0F1EBF4D5890}" type="pres">
      <dgm:prSet presAssocID="{12D546AD-D4E7-47FD-B269-8561AC59F928}" presName="compNode" presStyleCnt="0"/>
      <dgm:spPr/>
    </dgm:pt>
    <dgm:pt modelId="{87B66A71-A332-4946-A2B4-C65F77B16853}" type="pres">
      <dgm:prSet presAssocID="{12D546AD-D4E7-47FD-B269-8561AC59F928}" presName="dummyConnPt" presStyleCnt="0"/>
      <dgm:spPr/>
    </dgm:pt>
    <dgm:pt modelId="{EB8B31ED-D3CF-4F2E-8344-47CDB4CB0357}" type="pres">
      <dgm:prSet presAssocID="{12D546AD-D4E7-47FD-B269-8561AC59F928}" presName="node" presStyleLbl="node1" presStyleIdx="3" presStyleCnt="9">
        <dgm:presLayoutVars>
          <dgm:bulletEnabled val="1"/>
        </dgm:presLayoutVars>
      </dgm:prSet>
      <dgm:spPr/>
    </dgm:pt>
    <dgm:pt modelId="{42FDBA59-9053-4FD4-BF65-8BF325547C04}" type="pres">
      <dgm:prSet presAssocID="{9AE00EC0-3DAD-4725-9789-11FDEE361353}" presName="sibTrans" presStyleLbl="bgSibTrans2D1" presStyleIdx="3" presStyleCnt="8"/>
      <dgm:spPr/>
    </dgm:pt>
    <dgm:pt modelId="{F90845B5-16DD-4EAC-9809-4B59225F2B57}" type="pres">
      <dgm:prSet presAssocID="{CA71C212-732B-424C-9632-0C4A884B7C68}" presName="compNode" presStyleCnt="0"/>
      <dgm:spPr/>
    </dgm:pt>
    <dgm:pt modelId="{1954E4DB-0C6A-4BA5-AFF6-6A39CC7A200A}" type="pres">
      <dgm:prSet presAssocID="{CA71C212-732B-424C-9632-0C4A884B7C68}" presName="dummyConnPt" presStyleCnt="0"/>
      <dgm:spPr/>
    </dgm:pt>
    <dgm:pt modelId="{00C14D9F-31FB-4753-A9E8-A5472E548D1E}" type="pres">
      <dgm:prSet presAssocID="{CA71C212-732B-424C-9632-0C4A884B7C68}" presName="node" presStyleLbl="node1" presStyleIdx="4" presStyleCnt="9">
        <dgm:presLayoutVars>
          <dgm:bulletEnabled val="1"/>
        </dgm:presLayoutVars>
      </dgm:prSet>
      <dgm:spPr/>
    </dgm:pt>
    <dgm:pt modelId="{51D616BC-913C-4C00-9D05-57B70BABB343}" type="pres">
      <dgm:prSet presAssocID="{783AB511-5560-41EA-A7EE-43B4F7749358}" presName="sibTrans" presStyleLbl="bgSibTrans2D1" presStyleIdx="4" presStyleCnt="8"/>
      <dgm:spPr/>
    </dgm:pt>
    <dgm:pt modelId="{26FAE194-5D6B-400E-B7F5-4E8B32A5F843}" type="pres">
      <dgm:prSet presAssocID="{33777C63-A076-4B26-9C37-DA5AFB9CB362}" presName="compNode" presStyleCnt="0"/>
      <dgm:spPr/>
    </dgm:pt>
    <dgm:pt modelId="{C6B2A781-8433-48A0-8DBD-6E5F88FD3604}" type="pres">
      <dgm:prSet presAssocID="{33777C63-A076-4B26-9C37-DA5AFB9CB362}" presName="dummyConnPt" presStyleCnt="0"/>
      <dgm:spPr/>
    </dgm:pt>
    <dgm:pt modelId="{08AAA691-2C8D-493D-ABBE-C35F1AE3BF87}" type="pres">
      <dgm:prSet presAssocID="{33777C63-A076-4B26-9C37-DA5AFB9CB362}" presName="node" presStyleLbl="node1" presStyleIdx="5" presStyleCnt="9">
        <dgm:presLayoutVars>
          <dgm:bulletEnabled val="1"/>
        </dgm:presLayoutVars>
      </dgm:prSet>
      <dgm:spPr/>
    </dgm:pt>
    <dgm:pt modelId="{FF61ADA3-1D03-4221-BC18-4CD2F94C1C2C}" type="pres">
      <dgm:prSet presAssocID="{E78865D4-EDA7-458A-9638-1FB871599AE0}" presName="sibTrans" presStyleLbl="bgSibTrans2D1" presStyleIdx="5" presStyleCnt="8"/>
      <dgm:spPr/>
    </dgm:pt>
    <dgm:pt modelId="{5EF18690-10B2-4D54-AE74-BFBE62CCCEB2}" type="pres">
      <dgm:prSet presAssocID="{1E7CB70C-D677-4CA5-84B1-8F123B415883}" presName="compNode" presStyleCnt="0"/>
      <dgm:spPr/>
    </dgm:pt>
    <dgm:pt modelId="{7A36AA0E-7C6C-4E59-98E1-92743808D39B}" type="pres">
      <dgm:prSet presAssocID="{1E7CB70C-D677-4CA5-84B1-8F123B415883}" presName="dummyConnPt" presStyleCnt="0"/>
      <dgm:spPr/>
    </dgm:pt>
    <dgm:pt modelId="{C699804F-AC59-4F56-9427-59769913F862}" type="pres">
      <dgm:prSet presAssocID="{1E7CB70C-D677-4CA5-84B1-8F123B415883}" presName="node" presStyleLbl="node1" presStyleIdx="6" presStyleCnt="9">
        <dgm:presLayoutVars>
          <dgm:bulletEnabled val="1"/>
        </dgm:presLayoutVars>
      </dgm:prSet>
      <dgm:spPr/>
    </dgm:pt>
    <dgm:pt modelId="{A2DB2F62-D9C9-4D8E-A50E-6511858DCD7C}" type="pres">
      <dgm:prSet presAssocID="{2C87E314-9B85-4D80-A54E-879BF9007AC1}" presName="sibTrans" presStyleLbl="bgSibTrans2D1" presStyleIdx="6" presStyleCnt="8"/>
      <dgm:spPr/>
    </dgm:pt>
    <dgm:pt modelId="{3B3EC953-9C9B-4069-956D-CBAFB9C2075A}" type="pres">
      <dgm:prSet presAssocID="{F65E80F6-23DD-4070-8062-028158996AA0}" presName="compNode" presStyleCnt="0"/>
      <dgm:spPr/>
    </dgm:pt>
    <dgm:pt modelId="{2BE6B09E-118C-4FD2-9D95-0944CCD6FE07}" type="pres">
      <dgm:prSet presAssocID="{F65E80F6-23DD-4070-8062-028158996AA0}" presName="dummyConnPt" presStyleCnt="0"/>
      <dgm:spPr/>
    </dgm:pt>
    <dgm:pt modelId="{DDBEDD98-1F4B-43D6-9962-074C50452EF4}" type="pres">
      <dgm:prSet presAssocID="{F65E80F6-23DD-4070-8062-028158996AA0}" presName="node" presStyleLbl="node1" presStyleIdx="7" presStyleCnt="9">
        <dgm:presLayoutVars>
          <dgm:bulletEnabled val="1"/>
        </dgm:presLayoutVars>
      </dgm:prSet>
      <dgm:spPr/>
    </dgm:pt>
    <dgm:pt modelId="{2B4AAB3B-AD83-4A03-9F72-1CB67F4FF27A}" type="pres">
      <dgm:prSet presAssocID="{A6E007AC-58C0-4287-A45B-F023C8E3999E}" presName="sibTrans" presStyleLbl="bgSibTrans2D1" presStyleIdx="7" presStyleCnt="8"/>
      <dgm:spPr/>
    </dgm:pt>
    <dgm:pt modelId="{A21F85C9-F550-45D2-AC13-C5B18D2A9A29}" type="pres">
      <dgm:prSet presAssocID="{E7822607-BB13-4892-8054-4D47A533DF43}" presName="compNode" presStyleCnt="0"/>
      <dgm:spPr/>
    </dgm:pt>
    <dgm:pt modelId="{ED962870-DD57-4364-8D0E-05C8C42688A5}" type="pres">
      <dgm:prSet presAssocID="{E7822607-BB13-4892-8054-4D47A533DF43}" presName="dummyConnPt" presStyleCnt="0"/>
      <dgm:spPr/>
    </dgm:pt>
    <dgm:pt modelId="{6B709015-DF8D-4C15-A4B2-063777A47E3D}" type="pres">
      <dgm:prSet presAssocID="{E7822607-BB13-4892-8054-4D47A533DF43}" presName="node" presStyleLbl="node1" presStyleIdx="8" presStyleCnt="9">
        <dgm:presLayoutVars>
          <dgm:bulletEnabled val="1"/>
        </dgm:presLayoutVars>
      </dgm:prSet>
      <dgm:spPr/>
    </dgm:pt>
  </dgm:ptLst>
  <dgm:cxnLst>
    <dgm:cxn modelId="{71EC6007-261C-4608-8A58-B9FB0F2B3D08}" type="presOf" srcId="{E78865D4-EDA7-458A-9638-1FB871599AE0}" destId="{FF61ADA3-1D03-4221-BC18-4CD2F94C1C2C}" srcOrd="0" destOrd="0" presId="urn:microsoft.com/office/officeart/2005/8/layout/bProcess4"/>
    <dgm:cxn modelId="{AAFA200D-7D28-4457-B92C-E82F5E711CC4}" type="presOf" srcId="{85B4397E-C328-4AB9-B8B3-3E54034A852F}" destId="{A64D18DC-8799-4210-89B3-36A4B71E7B9B}" srcOrd="0" destOrd="0" presId="urn:microsoft.com/office/officeart/2005/8/layout/bProcess4"/>
    <dgm:cxn modelId="{F753E013-C6D0-4D37-892D-C2497E8558D5}" type="presOf" srcId="{2C87E314-9B85-4D80-A54E-879BF9007AC1}" destId="{A2DB2F62-D9C9-4D8E-A50E-6511858DCD7C}" srcOrd="0" destOrd="0" presId="urn:microsoft.com/office/officeart/2005/8/layout/bProcess4"/>
    <dgm:cxn modelId="{ADF03616-9C73-4360-920B-E3EAC6644F57}" type="presOf" srcId="{F7F4FD28-3E3E-4389-935C-FE1688ED3547}" destId="{B143FC4D-44AF-47A2-AB0B-162464136810}" srcOrd="0" destOrd="0" presId="urn:microsoft.com/office/officeart/2005/8/layout/bProcess4"/>
    <dgm:cxn modelId="{CE0C881D-5F49-4842-A188-6B882DB32736}" type="presOf" srcId="{F65E80F6-23DD-4070-8062-028158996AA0}" destId="{DDBEDD98-1F4B-43D6-9962-074C50452EF4}" srcOrd="0" destOrd="0" presId="urn:microsoft.com/office/officeart/2005/8/layout/bProcess4"/>
    <dgm:cxn modelId="{C7B82122-593B-41D3-9DB5-EE447F7DD7B6}" srcId="{0B86FB20-BD6D-4323-B952-1FDF69513EF8}" destId="{DA0D28F4-759B-4D9C-8A8E-BD79E268B1D0}" srcOrd="1" destOrd="0" parTransId="{4AA5670E-F926-4EF3-B851-3026832EABFB}" sibTransId="{5F16A210-7D89-41EC-814E-320D2F5AF8FA}"/>
    <dgm:cxn modelId="{1E970629-8F5B-431F-A356-113913652FBD}" type="presOf" srcId="{E7822607-BB13-4892-8054-4D47A533DF43}" destId="{6B709015-DF8D-4C15-A4B2-063777A47E3D}" srcOrd="0" destOrd="0" presId="urn:microsoft.com/office/officeart/2005/8/layout/bProcess4"/>
    <dgm:cxn modelId="{D6F1272A-486B-427B-A3C1-2915BE6CA825}" srcId="{0B86FB20-BD6D-4323-B952-1FDF69513EF8}" destId="{33777C63-A076-4B26-9C37-DA5AFB9CB362}" srcOrd="5" destOrd="0" parTransId="{DA71C7FB-FF95-436D-ADC5-D2183F20AB77}" sibTransId="{E78865D4-EDA7-458A-9638-1FB871599AE0}"/>
    <dgm:cxn modelId="{E547AC2F-9653-419F-9805-1D1DC2F8ACE0}" type="presOf" srcId="{CA71C212-732B-424C-9632-0C4A884B7C68}" destId="{00C14D9F-31FB-4753-A9E8-A5472E548D1E}" srcOrd="0" destOrd="0" presId="urn:microsoft.com/office/officeart/2005/8/layout/bProcess4"/>
    <dgm:cxn modelId="{C2FAB430-E7C7-4B64-8560-C8811CC5F009}" type="presOf" srcId="{9AE00EC0-3DAD-4725-9789-11FDEE361353}" destId="{42FDBA59-9053-4FD4-BF65-8BF325547C04}" srcOrd="0" destOrd="0" presId="urn:microsoft.com/office/officeart/2005/8/layout/bProcess4"/>
    <dgm:cxn modelId="{E3A72D38-DECA-4722-95FA-BB1B905770DF}" type="presOf" srcId="{B78C5529-BFFA-449F-AFB7-268E9C2B6C05}" destId="{F2EA1336-3BF9-404D-AD61-0A14A6EF1F4F}" srcOrd="0" destOrd="0" presId="urn:microsoft.com/office/officeart/2005/8/layout/bProcess4"/>
    <dgm:cxn modelId="{413C0043-C727-42A1-8EBD-4AFA948872A4}" type="presOf" srcId="{783AB511-5560-41EA-A7EE-43B4F7749358}" destId="{51D616BC-913C-4C00-9D05-57B70BABB343}" srcOrd="0" destOrd="0" presId="urn:microsoft.com/office/officeart/2005/8/layout/bProcess4"/>
    <dgm:cxn modelId="{51907078-5D75-4D94-85C2-DE728808982D}" type="presOf" srcId="{0B86FB20-BD6D-4323-B952-1FDF69513EF8}" destId="{1BF4C3AF-CCED-42C3-86DF-F094D7DDD198}" srcOrd="0" destOrd="0" presId="urn:microsoft.com/office/officeart/2005/8/layout/bProcess4"/>
    <dgm:cxn modelId="{05F75F80-B04C-4898-998A-F904AD0FFBD7}" srcId="{0B86FB20-BD6D-4323-B952-1FDF69513EF8}" destId="{12D546AD-D4E7-47FD-B269-8561AC59F928}" srcOrd="3" destOrd="0" parTransId="{FA7B1E9C-603A-456F-9817-5BCF8FBDA054}" sibTransId="{9AE00EC0-3DAD-4725-9789-11FDEE361353}"/>
    <dgm:cxn modelId="{8F27A98C-6E3D-49CE-9386-A9A57D67B26E}" type="presOf" srcId="{8C63B010-1690-4FFD-BB72-AFCC14DC0054}" destId="{86F55F84-CB30-4271-823F-DBFB34555EBF}" srcOrd="0" destOrd="0" presId="urn:microsoft.com/office/officeart/2005/8/layout/bProcess4"/>
    <dgm:cxn modelId="{BF1ECC91-4D94-4A8A-8FF0-CF8DA6CEE54F}" type="presOf" srcId="{33777C63-A076-4B26-9C37-DA5AFB9CB362}" destId="{08AAA691-2C8D-493D-ABBE-C35F1AE3BF87}" srcOrd="0" destOrd="0" presId="urn:microsoft.com/office/officeart/2005/8/layout/bProcess4"/>
    <dgm:cxn modelId="{ED079E9B-4ECB-4F06-91D5-F156FE10C806}" type="presOf" srcId="{5F16A210-7D89-41EC-814E-320D2F5AF8FA}" destId="{9D29B951-5CB9-4A5A-9197-2F49E09D4D5B}" srcOrd="0" destOrd="0" presId="urn:microsoft.com/office/officeart/2005/8/layout/bProcess4"/>
    <dgm:cxn modelId="{D1C9E3AC-6C17-43F2-9230-4168C0B701EA}" srcId="{0B86FB20-BD6D-4323-B952-1FDF69513EF8}" destId="{B78C5529-BFFA-449F-AFB7-268E9C2B6C05}" srcOrd="0" destOrd="0" parTransId="{D60BC4EE-1F7F-458F-AFBB-8CD4CA69755C}" sibTransId="{F7F4FD28-3E3E-4389-935C-FE1688ED3547}"/>
    <dgm:cxn modelId="{1AE21DB1-D192-4176-B12A-2232540AB2EC}" srcId="{0B86FB20-BD6D-4323-B952-1FDF69513EF8}" destId="{CA71C212-732B-424C-9632-0C4A884B7C68}" srcOrd="4" destOrd="0" parTransId="{F3094B1D-1853-48A6-8DD0-1A8E8FC38CE5}" sibTransId="{783AB511-5560-41EA-A7EE-43B4F7749358}"/>
    <dgm:cxn modelId="{A01F00B4-7F3D-403A-BA13-FC2908A08E6C}" type="presOf" srcId="{12D546AD-D4E7-47FD-B269-8561AC59F928}" destId="{EB8B31ED-D3CF-4F2E-8344-47CDB4CB0357}" srcOrd="0" destOrd="0" presId="urn:microsoft.com/office/officeart/2005/8/layout/bProcess4"/>
    <dgm:cxn modelId="{290C7CC6-1A2A-4F99-96F7-5340E99AEB1A}" srcId="{0B86FB20-BD6D-4323-B952-1FDF69513EF8}" destId="{E7822607-BB13-4892-8054-4D47A533DF43}" srcOrd="8" destOrd="0" parTransId="{1023CF23-B030-4E75-8A7A-A88769A5A07D}" sibTransId="{1BEA6D0E-7D5C-4859-BA41-B6141F18046F}"/>
    <dgm:cxn modelId="{8BFE99C9-9D65-4319-9BF4-CEBD0220678E}" srcId="{0B86FB20-BD6D-4323-B952-1FDF69513EF8}" destId="{8C63B010-1690-4FFD-BB72-AFCC14DC0054}" srcOrd="2" destOrd="0" parTransId="{9544AF18-64BD-4C57-A64D-98ABAD5C08F9}" sibTransId="{85B4397E-C328-4AB9-B8B3-3E54034A852F}"/>
    <dgm:cxn modelId="{CDD4E5CD-A4BD-4E5C-BECF-BF58E70E0207}" srcId="{0B86FB20-BD6D-4323-B952-1FDF69513EF8}" destId="{F65E80F6-23DD-4070-8062-028158996AA0}" srcOrd="7" destOrd="0" parTransId="{B1356BBE-C14B-42EE-8905-E4A14BF99CA5}" sibTransId="{A6E007AC-58C0-4287-A45B-F023C8E3999E}"/>
    <dgm:cxn modelId="{44601BDC-6860-4170-B432-C544FCA8D067}" type="presOf" srcId="{1E7CB70C-D677-4CA5-84B1-8F123B415883}" destId="{C699804F-AC59-4F56-9427-59769913F862}" srcOrd="0" destOrd="0" presId="urn:microsoft.com/office/officeart/2005/8/layout/bProcess4"/>
    <dgm:cxn modelId="{880BE4E1-119A-4331-9CB6-77952013F1F5}" srcId="{0B86FB20-BD6D-4323-B952-1FDF69513EF8}" destId="{1E7CB70C-D677-4CA5-84B1-8F123B415883}" srcOrd="6" destOrd="0" parTransId="{B8F14E58-74AE-412A-B7F9-C44632C27957}" sibTransId="{2C87E314-9B85-4D80-A54E-879BF9007AC1}"/>
    <dgm:cxn modelId="{0FE234EB-DE33-4602-A9CA-91B9CE649268}" type="presOf" srcId="{DA0D28F4-759B-4D9C-8A8E-BD79E268B1D0}" destId="{1C2BB7B0-B6DF-430E-9B73-A66FD299BD4B}" srcOrd="0" destOrd="0" presId="urn:microsoft.com/office/officeart/2005/8/layout/bProcess4"/>
    <dgm:cxn modelId="{167EAAF1-2747-4947-8C8B-9AC3440DBF10}" type="presOf" srcId="{A6E007AC-58C0-4287-A45B-F023C8E3999E}" destId="{2B4AAB3B-AD83-4A03-9F72-1CB67F4FF27A}" srcOrd="0" destOrd="0" presId="urn:microsoft.com/office/officeart/2005/8/layout/bProcess4"/>
    <dgm:cxn modelId="{F0FDBDB4-CD1C-4502-B06E-01897BF9ADA2}" type="presParOf" srcId="{1BF4C3AF-CCED-42C3-86DF-F094D7DDD198}" destId="{2A01DCEA-6651-4026-AE52-3397568BBF26}" srcOrd="0" destOrd="0" presId="urn:microsoft.com/office/officeart/2005/8/layout/bProcess4"/>
    <dgm:cxn modelId="{0F49E5B7-BDC1-4A29-8180-CC6629304166}" type="presParOf" srcId="{2A01DCEA-6651-4026-AE52-3397568BBF26}" destId="{DE56D882-D385-4CEE-A70A-E59A840294F7}" srcOrd="0" destOrd="0" presId="urn:microsoft.com/office/officeart/2005/8/layout/bProcess4"/>
    <dgm:cxn modelId="{72646763-9133-4956-9836-58A3D83B3B0F}" type="presParOf" srcId="{2A01DCEA-6651-4026-AE52-3397568BBF26}" destId="{F2EA1336-3BF9-404D-AD61-0A14A6EF1F4F}" srcOrd="1" destOrd="0" presId="urn:microsoft.com/office/officeart/2005/8/layout/bProcess4"/>
    <dgm:cxn modelId="{10F80480-763B-4ED4-83BE-A446969BB620}" type="presParOf" srcId="{1BF4C3AF-CCED-42C3-86DF-F094D7DDD198}" destId="{B143FC4D-44AF-47A2-AB0B-162464136810}" srcOrd="1" destOrd="0" presId="urn:microsoft.com/office/officeart/2005/8/layout/bProcess4"/>
    <dgm:cxn modelId="{C0C72989-DC7B-4D1D-B5A4-E8EE023AC2A7}" type="presParOf" srcId="{1BF4C3AF-CCED-42C3-86DF-F094D7DDD198}" destId="{16EF997B-74B5-4C4C-A2A7-03314B2B1B5D}" srcOrd="2" destOrd="0" presId="urn:microsoft.com/office/officeart/2005/8/layout/bProcess4"/>
    <dgm:cxn modelId="{56F87C29-474E-49E7-8462-8E935F4606D6}" type="presParOf" srcId="{16EF997B-74B5-4C4C-A2A7-03314B2B1B5D}" destId="{9DDAD6A1-6B8B-482D-8713-E8F1BD5F5D82}" srcOrd="0" destOrd="0" presId="urn:microsoft.com/office/officeart/2005/8/layout/bProcess4"/>
    <dgm:cxn modelId="{C4AA798F-452E-4BFD-8212-487855974E78}" type="presParOf" srcId="{16EF997B-74B5-4C4C-A2A7-03314B2B1B5D}" destId="{1C2BB7B0-B6DF-430E-9B73-A66FD299BD4B}" srcOrd="1" destOrd="0" presId="urn:microsoft.com/office/officeart/2005/8/layout/bProcess4"/>
    <dgm:cxn modelId="{A85F6F7E-C131-4BE0-8CAD-9B7F5359A57C}" type="presParOf" srcId="{1BF4C3AF-CCED-42C3-86DF-F094D7DDD198}" destId="{9D29B951-5CB9-4A5A-9197-2F49E09D4D5B}" srcOrd="3" destOrd="0" presId="urn:microsoft.com/office/officeart/2005/8/layout/bProcess4"/>
    <dgm:cxn modelId="{2206A58B-B977-47DC-A7B2-FDFCCAD75CE5}" type="presParOf" srcId="{1BF4C3AF-CCED-42C3-86DF-F094D7DDD198}" destId="{E95CA21C-D115-4333-9AA5-793BA17F18BC}" srcOrd="4" destOrd="0" presId="urn:microsoft.com/office/officeart/2005/8/layout/bProcess4"/>
    <dgm:cxn modelId="{C0C74173-AC7B-432D-8635-F4E28C5932B2}" type="presParOf" srcId="{E95CA21C-D115-4333-9AA5-793BA17F18BC}" destId="{2E453448-50B6-4B1D-839E-97EB6EEDA9F0}" srcOrd="0" destOrd="0" presId="urn:microsoft.com/office/officeart/2005/8/layout/bProcess4"/>
    <dgm:cxn modelId="{5831CD18-D393-4E1D-88E0-9FB120B5EC0C}" type="presParOf" srcId="{E95CA21C-D115-4333-9AA5-793BA17F18BC}" destId="{86F55F84-CB30-4271-823F-DBFB34555EBF}" srcOrd="1" destOrd="0" presId="urn:microsoft.com/office/officeart/2005/8/layout/bProcess4"/>
    <dgm:cxn modelId="{51EF28A2-7633-4109-BE34-3ED3907B7CCE}" type="presParOf" srcId="{1BF4C3AF-CCED-42C3-86DF-F094D7DDD198}" destId="{A64D18DC-8799-4210-89B3-36A4B71E7B9B}" srcOrd="5" destOrd="0" presId="urn:microsoft.com/office/officeart/2005/8/layout/bProcess4"/>
    <dgm:cxn modelId="{2430EDB9-BBC9-4568-AB6C-3AE26AB45D08}" type="presParOf" srcId="{1BF4C3AF-CCED-42C3-86DF-F094D7DDD198}" destId="{DAB73366-0E40-461F-B4C4-0F1EBF4D5890}" srcOrd="6" destOrd="0" presId="urn:microsoft.com/office/officeart/2005/8/layout/bProcess4"/>
    <dgm:cxn modelId="{D58A58BC-03B0-4D7C-87A8-8561FB429ACC}" type="presParOf" srcId="{DAB73366-0E40-461F-B4C4-0F1EBF4D5890}" destId="{87B66A71-A332-4946-A2B4-C65F77B16853}" srcOrd="0" destOrd="0" presId="urn:microsoft.com/office/officeart/2005/8/layout/bProcess4"/>
    <dgm:cxn modelId="{D0E6749F-2384-4314-9C98-2F9E3C0874FE}" type="presParOf" srcId="{DAB73366-0E40-461F-B4C4-0F1EBF4D5890}" destId="{EB8B31ED-D3CF-4F2E-8344-47CDB4CB0357}" srcOrd="1" destOrd="0" presId="urn:microsoft.com/office/officeart/2005/8/layout/bProcess4"/>
    <dgm:cxn modelId="{0A90C6A8-61EB-4296-8E0E-475ED15D3F99}" type="presParOf" srcId="{1BF4C3AF-CCED-42C3-86DF-F094D7DDD198}" destId="{42FDBA59-9053-4FD4-BF65-8BF325547C04}" srcOrd="7" destOrd="0" presId="urn:microsoft.com/office/officeart/2005/8/layout/bProcess4"/>
    <dgm:cxn modelId="{DA9C93FD-06FB-421C-88F9-9FBD0A7F22F6}" type="presParOf" srcId="{1BF4C3AF-CCED-42C3-86DF-F094D7DDD198}" destId="{F90845B5-16DD-4EAC-9809-4B59225F2B57}" srcOrd="8" destOrd="0" presId="urn:microsoft.com/office/officeart/2005/8/layout/bProcess4"/>
    <dgm:cxn modelId="{FA2EEA9B-46B4-4B4E-8209-0B25A7FEE136}" type="presParOf" srcId="{F90845B5-16DD-4EAC-9809-4B59225F2B57}" destId="{1954E4DB-0C6A-4BA5-AFF6-6A39CC7A200A}" srcOrd="0" destOrd="0" presId="urn:microsoft.com/office/officeart/2005/8/layout/bProcess4"/>
    <dgm:cxn modelId="{82F12BB4-6974-4956-A61B-0B226E88F4C1}" type="presParOf" srcId="{F90845B5-16DD-4EAC-9809-4B59225F2B57}" destId="{00C14D9F-31FB-4753-A9E8-A5472E548D1E}" srcOrd="1" destOrd="0" presId="urn:microsoft.com/office/officeart/2005/8/layout/bProcess4"/>
    <dgm:cxn modelId="{CA627DAB-E027-4A52-B9B0-B4268564FD95}" type="presParOf" srcId="{1BF4C3AF-CCED-42C3-86DF-F094D7DDD198}" destId="{51D616BC-913C-4C00-9D05-57B70BABB343}" srcOrd="9" destOrd="0" presId="urn:microsoft.com/office/officeart/2005/8/layout/bProcess4"/>
    <dgm:cxn modelId="{153FE004-F3C9-4066-9AE7-48F563810771}" type="presParOf" srcId="{1BF4C3AF-CCED-42C3-86DF-F094D7DDD198}" destId="{26FAE194-5D6B-400E-B7F5-4E8B32A5F843}" srcOrd="10" destOrd="0" presId="urn:microsoft.com/office/officeart/2005/8/layout/bProcess4"/>
    <dgm:cxn modelId="{468A28AF-7CFC-4E47-99C9-481BCBED996D}" type="presParOf" srcId="{26FAE194-5D6B-400E-B7F5-4E8B32A5F843}" destId="{C6B2A781-8433-48A0-8DBD-6E5F88FD3604}" srcOrd="0" destOrd="0" presId="urn:microsoft.com/office/officeart/2005/8/layout/bProcess4"/>
    <dgm:cxn modelId="{8E461717-B093-4EBF-A50D-0ECA9141B369}" type="presParOf" srcId="{26FAE194-5D6B-400E-B7F5-4E8B32A5F843}" destId="{08AAA691-2C8D-493D-ABBE-C35F1AE3BF87}" srcOrd="1" destOrd="0" presId="urn:microsoft.com/office/officeart/2005/8/layout/bProcess4"/>
    <dgm:cxn modelId="{8B110D69-F446-4989-B800-DA577D8AABA5}" type="presParOf" srcId="{1BF4C3AF-CCED-42C3-86DF-F094D7DDD198}" destId="{FF61ADA3-1D03-4221-BC18-4CD2F94C1C2C}" srcOrd="11" destOrd="0" presId="urn:microsoft.com/office/officeart/2005/8/layout/bProcess4"/>
    <dgm:cxn modelId="{65F02993-9E92-45A2-9C00-DDEE724C625A}" type="presParOf" srcId="{1BF4C3AF-CCED-42C3-86DF-F094D7DDD198}" destId="{5EF18690-10B2-4D54-AE74-BFBE62CCCEB2}" srcOrd="12" destOrd="0" presId="urn:microsoft.com/office/officeart/2005/8/layout/bProcess4"/>
    <dgm:cxn modelId="{53016C39-A86D-4218-8570-58C130ABAE5A}" type="presParOf" srcId="{5EF18690-10B2-4D54-AE74-BFBE62CCCEB2}" destId="{7A36AA0E-7C6C-4E59-98E1-92743808D39B}" srcOrd="0" destOrd="0" presId="urn:microsoft.com/office/officeart/2005/8/layout/bProcess4"/>
    <dgm:cxn modelId="{CA6DE834-93C0-42E7-BD9E-E2AAAE66FA92}" type="presParOf" srcId="{5EF18690-10B2-4D54-AE74-BFBE62CCCEB2}" destId="{C699804F-AC59-4F56-9427-59769913F862}" srcOrd="1" destOrd="0" presId="urn:microsoft.com/office/officeart/2005/8/layout/bProcess4"/>
    <dgm:cxn modelId="{A1C9BD1A-0F69-40F1-8D49-C31B2D72A0AD}" type="presParOf" srcId="{1BF4C3AF-CCED-42C3-86DF-F094D7DDD198}" destId="{A2DB2F62-D9C9-4D8E-A50E-6511858DCD7C}" srcOrd="13" destOrd="0" presId="urn:microsoft.com/office/officeart/2005/8/layout/bProcess4"/>
    <dgm:cxn modelId="{9D1F6CD5-3420-47E0-B1A8-D7DE92F67FD9}" type="presParOf" srcId="{1BF4C3AF-CCED-42C3-86DF-F094D7DDD198}" destId="{3B3EC953-9C9B-4069-956D-CBAFB9C2075A}" srcOrd="14" destOrd="0" presId="urn:microsoft.com/office/officeart/2005/8/layout/bProcess4"/>
    <dgm:cxn modelId="{5ED897C7-9EE8-4FC7-B957-78428F49A230}" type="presParOf" srcId="{3B3EC953-9C9B-4069-956D-CBAFB9C2075A}" destId="{2BE6B09E-118C-4FD2-9D95-0944CCD6FE07}" srcOrd="0" destOrd="0" presId="urn:microsoft.com/office/officeart/2005/8/layout/bProcess4"/>
    <dgm:cxn modelId="{885E53E4-9A37-4840-82D7-BF863956E81C}" type="presParOf" srcId="{3B3EC953-9C9B-4069-956D-CBAFB9C2075A}" destId="{DDBEDD98-1F4B-43D6-9962-074C50452EF4}" srcOrd="1" destOrd="0" presId="urn:microsoft.com/office/officeart/2005/8/layout/bProcess4"/>
    <dgm:cxn modelId="{C75D0089-A08E-412D-B0BF-DAC31D3A8967}" type="presParOf" srcId="{1BF4C3AF-CCED-42C3-86DF-F094D7DDD198}" destId="{2B4AAB3B-AD83-4A03-9F72-1CB67F4FF27A}" srcOrd="15" destOrd="0" presId="urn:microsoft.com/office/officeart/2005/8/layout/bProcess4"/>
    <dgm:cxn modelId="{B5D52463-F904-4F3F-8BB0-0A90B9EB0BFD}" type="presParOf" srcId="{1BF4C3AF-CCED-42C3-86DF-F094D7DDD198}" destId="{A21F85C9-F550-45D2-AC13-C5B18D2A9A29}" srcOrd="16" destOrd="0" presId="urn:microsoft.com/office/officeart/2005/8/layout/bProcess4"/>
    <dgm:cxn modelId="{4AA052B3-7B9A-44E1-90DF-3F54401498C2}" type="presParOf" srcId="{A21F85C9-F550-45D2-AC13-C5B18D2A9A29}" destId="{ED962870-DD57-4364-8D0E-05C8C42688A5}" srcOrd="0" destOrd="0" presId="urn:microsoft.com/office/officeart/2005/8/layout/bProcess4"/>
    <dgm:cxn modelId="{9BC76E79-27C0-48EC-A87E-FC32A943432E}" type="presParOf" srcId="{A21F85C9-F550-45D2-AC13-C5B18D2A9A29}" destId="{6B709015-DF8D-4C15-A4B2-063777A47E3D}"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881FDB5-E06B-4064-9DD0-C2015F7AB8CC}"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en-US"/>
        </a:p>
      </dgm:t>
    </dgm:pt>
    <dgm:pt modelId="{B2C13B33-AA9A-4EC6-B1E9-521DD81124E6}">
      <dgm:prSet phldrT="[Text]" custT="1"/>
      <dgm:spPr/>
      <dgm:t>
        <a:bodyPr/>
        <a:lstStyle/>
        <a:p>
          <a:r>
            <a:rPr lang="en-US" sz="1600" dirty="0"/>
            <a:t> Deputy CIO</a:t>
          </a:r>
        </a:p>
      </dgm:t>
    </dgm:pt>
    <dgm:pt modelId="{8D85FA06-6D5E-47EF-9635-5607835D9260}" type="parTrans" cxnId="{CADD09B9-460A-448E-B0AE-55359BEFA47D}">
      <dgm:prSet/>
      <dgm:spPr/>
      <dgm:t>
        <a:bodyPr/>
        <a:lstStyle/>
        <a:p>
          <a:endParaRPr lang="en-US" sz="3600"/>
        </a:p>
      </dgm:t>
    </dgm:pt>
    <dgm:pt modelId="{C1AA1326-5BDC-4B85-AD7A-EA284AE93166}" type="sibTrans" cxnId="{CADD09B9-460A-448E-B0AE-55359BEFA47D}">
      <dgm:prSet/>
      <dgm:spPr/>
      <dgm:t>
        <a:bodyPr/>
        <a:lstStyle/>
        <a:p>
          <a:endParaRPr lang="en-US" sz="3600"/>
        </a:p>
      </dgm:t>
    </dgm:pt>
    <dgm:pt modelId="{1CBA985E-C054-4122-AC8F-21910163D257}">
      <dgm:prSet phldrT="[Text]" custT="1"/>
      <dgm:spPr/>
      <dgm:t>
        <a:bodyPr/>
        <a:lstStyle/>
        <a:p>
          <a:r>
            <a:rPr lang="en-US" sz="1400" dirty="0"/>
            <a:t>IT Project Manager</a:t>
          </a:r>
        </a:p>
      </dgm:t>
    </dgm:pt>
    <dgm:pt modelId="{A62C5BDE-0336-4895-BE03-BC673FAB59B9}" type="parTrans" cxnId="{0F12D20B-E2E9-4058-8E20-07A320722ED9}">
      <dgm:prSet/>
      <dgm:spPr/>
      <dgm:t>
        <a:bodyPr/>
        <a:lstStyle/>
        <a:p>
          <a:endParaRPr lang="en-US" sz="3600"/>
        </a:p>
      </dgm:t>
    </dgm:pt>
    <dgm:pt modelId="{011561F8-26CA-421A-93A6-9155A5711D4E}" type="sibTrans" cxnId="{0F12D20B-E2E9-4058-8E20-07A320722ED9}">
      <dgm:prSet/>
      <dgm:spPr/>
      <dgm:t>
        <a:bodyPr/>
        <a:lstStyle/>
        <a:p>
          <a:endParaRPr lang="en-US" sz="3600"/>
        </a:p>
      </dgm:t>
    </dgm:pt>
    <dgm:pt modelId="{4FB03ABC-5C13-4E30-B2E5-B8D6820AA94B}">
      <dgm:prSet phldrT="[Text]" custT="1"/>
      <dgm:spPr/>
      <dgm:t>
        <a:bodyPr/>
        <a:lstStyle/>
        <a:p>
          <a:r>
            <a:rPr lang="en-US" sz="1400" dirty="0"/>
            <a:t>Director </a:t>
          </a:r>
        </a:p>
        <a:p>
          <a:r>
            <a:rPr lang="en-US" sz="1400" dirty="0"/>
            <a:t>Enterprise Information Systems</a:t>
          </a:r>
        </a:p>
      </dgm:t>
    </dgm:pt>
    <dgm:pt modelId="{9915C821-7696-485C-83CF-3429C9313680}" type="parTrans" cxnId="{0FE4BBEE-D2F9-4B38-8D0C-954EAFD97D41}">
      <dgm:prSet/>
      <dgm:spPr/>
      <dgm:t>
        <a:bodyPr/>
        <a:lstStyle/>
        <a:p>
          <a:endParaRPr lang="en-US" sz="3600"/>
        </a:p>
      </dgm:t>
    </dgm:pt>
    <dgm:pt modelId="{88C0B239-9910-4FFD-9C5B-A786D0E51E3B}" type="sibTrans" cxnId="{0FE4BBEE-D2F9-4B38-8D0C-954EAFD97D41}">
      <dgm:prSet/>
      <dgm:spPr/>
      <dgm:t>
        <a:bodyPr/>
        <a:lstStyle/>
        <a:p>
          <a:endParaRPr lang="en-US" sz="3600"/>
        </a:p>
      </dgm:t>
    </dgm:pt>
    <dgm:pt modelId="{51CD21D8-DFF5-4105-BBE1-DC3798AB3F0C}">
      <dgm:prSet phldrT="[Text]" custT="1"/>
      <dgm:spPr/>
      <dgm:t>
        <a:bodyPr/>
        <a:lstStyle/>
        <a:p>
          <a:r>
            <a:rPr lang="en-US" sz="1400" dirty="0"/>
            <a:t>Director</a:t>
          </a:r>
        </a:p>
        <a:p>
          <a:r>
            <a:rPr lang="en-US" sz="1400" dirty="0"/>
            <a:t>IT- Meridian</a:t>
          </a:r>
        </a:p>
      </dgm:t>
    </dgm:pt>
    <dgm:pt modelId="{57FA182D-04EC-4DB6-8282-64E92C23DE3F}" type="parTrans" cxnId="{F292AC62-B497-4CC7-9421-DBCE1B392162}">
      <dgm:prSet/>
      <dgm:spPr/>
      <dgm:t>
        <a:bodyPr/>
        <a:lstStyle/>
        <a:p>
          <a:endParaRPr lang="en-US" sz="3600"/>
        </a:p>
      </dgm:t>
    </dgm:pt>
    <dgm:pt modelId="{5064771A-8857-42FF-A7F4-2F8E84AD32A6}" type="sibTrans" cxnId="{F292AC62-B497-4CC7-9421-DBCE1B392162}">
      <dgm:prSet/>
      <dgm:spPr/>
      <dgm:t>
        <a:bodyPr/>
        <a:lstStyle/>
        <a:p>
          <a:endParaRPr lang="en-US" sz="3600"/>
        </a:p>
      </dgm:t>
    </dgm:pt>
    <dgm:pt modelId="{BFF4763F-A5B6-4100-9AC4-368BF5DFBB1D}">
      <dgm:prSet phldrT="[Text]" custT="1"/>
      <dgm:spPr/>
      <dgm:t>
        <a:bodyPr/>
        <a:lstStyle/>
        <a:p>
          <a:r>
            <a:rPr lang="en-US" sz="1400" baseline="0" dirty="0"/>
            <a:t>Chief Information Security Officer</a:t>
          </a:r>
        </a:p>
      </dgm:t>
    </dgm:pt>
    <dgm:pt modelId="{904C94E5-0027-440E-8E7C-AC8076635EE9}" type="parTrans" cxnId="{948B7526-B7D1-4570-A2D4-86BF9A8655A5}">
      <dgm:prSet/>
      <dgm:spPr/>
      <dgm:t>
        <a:bodyPr/>
        <a:lstStyle/>
        <a:p>
          <a:endParaRPr lang="en-US" sz="3600"/>
        </a:p>
      </dgm:t>
    </dgm:pt>
    <dgm:pt modelId="{77A1B430-9E94-4B6C-A5D8-C027FE71E3B3}" type="sibTrans" cxnId="{948B7526-B7D1-4570-A2D4-86BF9A8655A5}">
      <dgm:prSet/>
      <dgm:spPr/>
      <dgm:t>
        <a:bodyPr/>
        <a:lstStyle/>
        <a:p>
          <a:endParaRPr lang="en-US" sz="3600"/>
        </a:p>
      </dgm:t>
    </dgm:pt>
    <dgm:pt modelId="{1FBA69C9-E0AF-4CA3-8E34-2ACC2A27E6C6}">
      <dgm:prSet phldrT="[Text]" custT="1"/>
      <dgm:spPr/>
      <dgm:t>
        <a:bodyPr/>
        <a:lstStyle/>
        <a:p>
          <a:pPr>
            <a:lnSpc>
              <a:spcPct val="100000"/>
            </a:lnSpc>
            <a:spcAft>
              <a:spcPts val="0"/>
            </a:spcAft>
          </a:pPr>
          <a:r>
            <a:rPr lang="en-US" sz="1400" dirty="0"/>
            <a:t>Director </a:t>
          </a:r>
        </a:p>
        <a:p>
          <a:pPr>
            <a:lnSpc>
              <a:spcPct val="90000"/>
            </a:lnSpc>
            <a:spcAft>
              <a:spcPct val="35000"/>
            </a:spcAft>
          </a:pPr>
          <a:r>
            <a:rPr lang="en-US" sz="1400" dirty="0"/>
            <a:t>Information Technology Infrastructure</a:t>
          </a:r>
        </a:p>
      </dgm:t>
    </dgm:pt>
    <dgm:pt modelId="{D56940D3-192A-40FA-93BE-6A6313806495}" type="parTrans" cxnId="{81D402FA-5D0A-468C-A89D-B2DB102BE556}">
      <dgm:prSet/>
      <dgm:spPr/>
      <dgm:t>
        <a:bodyPr/>
        <a:lstStyle/>
        <a:p>
          <a:endParaRPr lang="en-US" sz="3600"/>
        </a:p>
      </dgm:t>
    </dgm:pt>
    <dgm:pt modelId="{6DFB8C7F-7C0A-43FB-BD60-7481BABA7A37}" type="sibTrans" cxnId="{81D402FA-5D0A-468C-A89D-B2DB102BE556}">
      <dgm:prSet/>
      <dgm:spPr/>
      <dgm:t>
        <a:bodyPr/>
        <a:lstStyle/>
        <a:p>
          <a:endParaRPr lang="en-US" sz="3600"/>
        </a:p>
      </dgm:t>
    </dgm:pt>
    <dgm:pt modelId="{1A573ECC-9F31-41E1-B56F-55A839DAB0C6}">
      <dgm:prSet phldrT="[Text]" custT="1"/>
      <dgm:spPr/>
      <dgm:t>
        <a:bodyPr/>
        <a:lstStyle/>
        <a:p>
          <a:r>
            <a:rPr lang="en-US" sz="1400" baseline="0" dirty="0"/>
            <a:t>Director </a:t>
          </a:r>
        </a:p>
        <a:p>
          <a:r>
            <a:rPr lang="en-US" sz="1400" baseline="0" dirty="0"/>
            <a:t>User Services</a:t>
          </a:r>
        </a:p>
        <a:p>
          <a:endParaRPr lang="en-US" sz="1600" dirty="0"/>
        </a:p>
      </dgm:t>
    </dgm:pt>
    <dgm:pt modelId="{025E415F-D5C6-4657-B89E-B104AD082EA6}" type="parTrans" cxnId="{E1FD395A-DB09-46CC-B227-879265170301}">
      <dgm:prSet/>
      <dgm:spPr/>
      <dgm:t>
        <a:bodyPr/>
        <a:lstStyle/>
        <a:p>
          <a:endParaRPr lang="en-US" sz="3600"/>
        </a:p>
      </dgm:t>
    </dgm:pt>
    <dgm:pt modelId="{9C4BB125-E5A2-466F-8512-8F95F193678E}" type="sibTrans" cxnId="{E1FD395A-DB09-46CC-B227-879265170301}">
      <dgm:prSet/>
      <dgm:spPr/>
      <dgm:t>
        <a:bodyPr/>
        <a:lstStyle/>
        <a:p>
          <a:endParaRPr lang="en-US" sz="3600"/>
        </a:p>
      </dgm:t>
    </dgm:pt>
    <dgm:pt modelId="{F9BEC5AC-1EC6-4DB9-B2CA-B59BBBC17A73}">
      <dgm:prSet phldrT="[Text]" custT="1"/>
      <dgm:spPr/>
      <dgm:t>
        <a:bodyPr/>
        <a:lstStyle/>
        <a:p>
          <a:r>
            <a:rPr lang="en-US" sz="1600" baseline="0" dirty="0"/>
            <a:t>CTTO &amp; CIO</a:t>
          </a:r>
          <a:endParaRPr lang="en-US" sz="1600" dirty="0"/>
        </a:p>
      </dgm:t>
    </dgm:pt>
    <dgm:pt modelId="{CF7ED262-79FB-4710-AD9C-93B4DB6F0D13}" type="sibTrans" cxnId="{2D450688-0A34-4D0D-B263-E40C849405F5}">
      <dgm:prSet/>
      <dgm:spPr/>
      <dgm:t>
        <a:bodyPr/>
        <a:lstStyle/>
        <a:p>
          <a:endParaRPr lang="en-US" sz="3600"/>
        </a:p>
      </dgm:t>
    </dgm:pt>
    <dgm:pt modelId="{4B0BC9C8-F42A-4474-9C4C-8902427FCCF0}" type="parTrans" cxnId="{2D450688-0A34-4D0D-B263-E40C849405F5}">
      <dgm:prSet/>
      <dgm:spPr/>
      <dgm:t>
        <a:bodyPr/>
        <a:lstStyle/>
        <a:p>
          <a:endParaRPr lang="en-US" sz="3600"/>
        </a:p>
      </dgm:t>
    </dgm:pt>
    <dgm:pt modelId="{EC3FB533-326E-4C3B-BCC1-5C8298BE7C8D}">
      <dgm:prSet custT="1"/>
      <dgm:spPr/>
      <dgm:t>
        <a:bodyPr/>
        <a:lstStyle/>
        <a:p>
          <a:r>
            <a:rPr lang="en-US" sz="1600" dirty="0"/>
            <a:t>Deputy CTTO</a:t>
          </a:r>
        </a:p>
      </dgm:t>
    </dgm:pt>
    <dgm:pt modelId="{E4F2927D-05C9-45F7-924E-21D6F6394BF0}" type="parTrans" cxnId="{602ABE41-495A-4EE7-B39C-559E7CB488A3}">
      <dgm:prSet/>
      <dgm:spPr/>
      <dgm:t>
        <a:bodyPr/>
        <a:lstStyle/>
        <a:p>
          <a:endParaRPr lang="en-US"/>
        </a:p>
      </dgm:t>
    </dgm:pt>
    <dgm:pt modelId="{6CEE15A6-6564-494C-97A3-91C373432C72}" type="sibTrans" cxnId="{602ABE41-495A-4EE7-B39C-559E7CB488A3}">
      <dgm:prSet/>
      <dgm:spPr/>
      <dgm:t>
        <a:bodyPr/>
        <a:lstStyle/>
        <a:p>
          <a:endParaRPr lang="en-US"/>
        </a:p>
      </dgm:t>
    </dgm:pt>
    <dgm:pt modelId="{AA8DAED5-7D9C-4D24-AE77-846C610B8231}" type="pres">
      <dgm:prSet presAssocID="{6881FDB5-E06B-4064-9DD0-C2015F7AB8CC}" presName="diagram" presStyleCnt="0">
        <dgm:presLayoutVars>
          <dgm:chPref val="1"/>
          <dgm:dir/>
          <dgm:animOne val="branch"/>
          <dgm:animLvl val="lvl"/>
          <dgm:resizeHandles val="exact"/>
        </dgm:presLayoutVars>
      </dgm:prSet>
      <dgm:spPr/>
    </dgm:pt>
    <dgm:pt modelId="{BFBA8A12-8B47-43D4-A421-596771C974BB}" type="pres">
      <dgm:prSet presAssocID="{F9BEC5AC-1EC6-4DB9-B2CA-B59BBBC17A73}" presName="root1" presStyleCnt="0"/>
      <dgm:spPr/>
    </dgm:pt>
    <dgm:pt modelId="{760E5332-0A41-43DB-9719-44D0A8991A6B}" type="pres">
      <dgm:prSet presAssocID="{F9BEC5AC-1EC6-4DB9-B2CA-B59BBBC17A73}" presName="LevelOneTextNode" presStyleLbl="node0" presStyleIdx="0" presStyleCnt="1">
        <dgm:presLayoutVars>
          <dgm:chPref val="3"/>
        </dgm:presLayoutVars>
      </dgm:prSet>
      <dgm:spPr/>
    </dgm:pt>
    <dgm:pt modelId="{AC4BEAA3-EB49-4F2D-BAC3-8FF6F355A0DF}" type="pres">
      <dgm:prSet presAssocID="{F9BEC5AC-1EC6-4DB9-B2CA-B59BBBC17A73}" presName="level2hierChild" presStyleCnt="0"/>
      <dgm:spPr/>
    </dgm:pt>
    <dgm:pt modelId="{F3D38E31-C1DD-4273-BCB3-9B4250E841F1}" type="pres">
      <dgm:prSet presAssocID="{8D85FA06-6D5E-47EF-9635-5607835D9260}" presName="conn2-1" presStyleLbl="parChTrans1D2" presStyleIdx="0" presStyleCnt="2"/>
      <dgm:spPr/>
    </dgm:pt>
    <dgm:pt modelId="{2B176919-1EF0-4203-9965-EFBEE71B9DAC}" type="pres">
      <dgm:prSet presAssocID="{8D85FA06-6D5E-47EF-9635-5607835D9260}" presName="connTx" presStyleLbl="parChTrans1D2" presStyleIdx="0" presStyleCnt="2"/>
      <dgm:spPr/>
    </dgm:pt>
    <dgm:pt modelId="{CFB31415-7A4E-4570-A294-84E212E18B5A}" type="pres">
      <dgm:prSet presAssocID="{B2C13B33-AA9A-4EC6-B1E9-521DD81124E6}" presName="root2" presStyleCnt="0"/>
      <dgm:spPr/>
    </dgm:pt>
    <dgm:pt modelId="{3FF662C0-5B92-4E5E-84A7-EF8394BB6277}" type="pres">
      <dgm:prSet presAssocID="{B2C13B33-AA9A-4EC6-B1E9-521DD81124E6}" presName="LevelTwoTextNode" presStyleLbl="node2" presStyleIdx="0" presStyleCnt="2" custScaleX="104784">
        <dgm:presLayoutVars>
          <dgm:chPref val="3"/>
        </dgm:presLayoutVars>
      </dgm:prSet>
      <dgm:spPr/>
    </dgm:pt>
    <dgm:pt modelId="{FDB0A08D-E797-4635-867E-27C588B45912}" type="pres">
      <dgm:prSet presAssocID="{B2C13B33-AA9A-4EC6-B1E9-521DD81124E6}" presName="level3hierChild" presStyleCnt="0"/>
      <dgm:spPr/>
    </dgm:pt>
    <dgm:pt modelId="{C9833840-A820-47C3-A973-D44DA4D5A75A}" type="pres">
      <dgm:prSet presAssocID="{A62C5BDE-0336-4895-BE03-BC673FAB59B9}" presName="conn2-1" presStyleLbl="parChTrans1D3" presStyleIdx="0" presStyleCnt="6"/>
      <dgm:spPr/>
    </dgm:pt>
    <dgm:pt modelId="{39C66F7C-B623-472C-9308-37B6ED1114EA}" type="pres">
      <dgm:prSet presAssocID="{A62C5BDE-0336-4895-BE03-BC673FAB59B9}" presName="connTx" presStyleLbl="parChTrans1D3" presStyleIdx="0" presStyleCnt="6"/>
      <dgm:spPr/>
    </dgm:pt>
    <dgm:pt modelId="{28A0509F-EE3C-412D-9B7B-2854DDBBC788}" type="pres">
      <dgm:prSet presAssocID="{1CBA985E-C054-4122-AC8F-21910163D257}" presName="root2" presStyleCnt="0"/>
      <dgm:spPr/>
    </dgm:pt>
    <dgm:pt modelId="{52C24425-5D3C-4318-9AD9-F71C84842FB7}" type="pres">
      <dgm:prSet presAssocID="{1CBA985E-C054-4122-AC8F-21910163D257}" presName="LevelTwoTextNode" presStyleLbl="node3" presStyleIdx="0" presStyleCnt="6">
        <dgm:presLayoutVars>
          <dgm:chPref val="3"/>
        </dgm:presLayoutVars>
      </dgm:prSet>
      <dgm:spPr/>
    </dgm:pt>
    <dgm:pt modelId="{B3C5A446-ECEA-4918-B109-0E465D1DB2CA}" type="pres">
      <dgm:prSet presAssocID="{1CBA985E-C054-4122-AC8F-21910163D257}" presName="level3hierChild" presStyleCnt="0"/>
      <dgm:spPr/>
    </dgm:pt>
    <dgm:pt modelId="{9BB54690-0024-4805-95BC-A155AFBC9C73}" type="pres">
      <dgm:prSet presAssocID="{57FA182D-04EC-4DB6-8282-64E92C23DE3F}" presName="conn2-1" presStyleLbl="parChTrans1D3" presStyleIdx="1" presStyleCnt="6"/>
      <dgm:spPr/>
    </dgm:pt>
    <dgm:pt modelId="{D9E0A0C3-28C9-4038-A8DF-774BF54C2E74}" type="pres">
      <dgm:prSet presAssocID="{57FA182D-04EC-4DB6-8282-64E92C23DE3F}" presName="connTx" presStyleLbl="parChTrans1D3" presStyleIdx="1" presStyleCnt="6"/>
      <dgm:spPr/>
    </dgm:pt>
    <dgm:pt modelId="{0BC81AEE-364A-4F6C-B229-D215F5C32307}" type="pres">
      <dgm:prSet presAssocID="{51CD21D8-DFF5-4105-BBE1-DC3798AB3F0C}" presName="root2" presStyleCnt="0"/>
      <dgm:spPr/>
    </dgm:pt>
    <dgm:pt modelId="{DC36C8F0-D933-4DB7-B360-CD3E2E0E196B}" type="pres">
      <dgm:prSet presAssocID="{51CD21D8-DFF5-4105-BBE1-DC3798AB3F0C}" presName="LevelTwoTextNode" presStyleLbl="node3" presStyleIdx="1" presStyleCnt="6">
        <dgm:presLayoutVars>
          <dgm:chPref val="3"/>
        </dgm:presLayoutVars>
      </dgm:prSet>
      <dgm:spPr/>
    </dgm:pt>
    <dgm:pt modelId="{67904485-57FA-481B-9494-66446BF7D991}" type="pres">
      <dgm:prSet presAssocID="{51CD21D8-DFF5-4105-BBE1-DC3798AB3F0C}" presName="level3hierChild" presStyleCnt="0"/>
      <dgm:spPr/>
    </dgm:pt>
    <dgm:pt modelId="{09082EE8-DB20-42D0-814F-BCEDEAB4E1A2}" type="pres">
      <dgm:prSet presAssocID="{904C94E5-0027-440E-8E7C-AC8076635EE9}" presName="conn2-1" presStyleLbl="parChTrans1D3" presStyleIdx="2" presStyleCnt="6"/>
      <dgm:spPr/>
    </dgm:pt>
    <dgm:pt modelId="{B45515D2-91C9-408A-98E8-A1F327134400}" type="pres">
      <dgm:prSet presAssocID="{904C94E5-0027-440E-8E7C-AC8076635EE9}" presName="connTx" presStyleLbl="parChTrans1D3" presStyleIdx="2" presStyleCnt="6"/>
      <dgm:spPr/>
    </dgm:pt>
    <dgm:pt modelId="{AD8D9A06-D9A0-447E-95E4-5CC39B1ABEB5}" type="pres">
      <dgm:prSet presAssocID="{BFF4763F-A5B6-4100-9AC4-368BF5DFBB1D}" presName="root2" presStyleCnt="0"/>
      <dgm:spPr/>
    </dgm:pt>
    <dgm:pt modelId="{8F5353DB-1CFB-4EEC-8B7C-6961A9C77B69}" type="pres">
      <dgm:prSet presAssocID="{BFF4763F-A5B6-4100-9AC4-368BF5DFBB1D}" presName="LevelTwoTextNode" presStyleLbl="node3" presStyleIdx="2" presStyleCnt="6">
        <dgm:presLayoutVars>
          <dgm:chPref val="3"/>
        </dgm:presLayoutVars>
      </dgm:prSet>
      <dgm:spPr/>
    </dgm:pt>
    <dgm:pt modelId="{E42E398F-961D-44E9-87C0-5D1BA1CFF02A}" type="pres">
      <dgm:prSet presAssocID="{BFF4763F-A5B6-4100-9AC4-368BF5DFBB1D}" presName="level3hierChild" presStyleCnt="0"/>
      <dgm:spPr/>
    </dgm:pt>
    <dgm:pt modelId="{3784857C-3D40-4070-8ABC-1E200EC310B5}" type="pres">
      <dgm:prSet presAssocID="{D56940D3-192A-40FA-93BE-6A6313806495}" presName="conn2-1" presStyleLbl="parChTrans1D3" presStyleIdx="3" presStyleCnt="6"/>
      <dgm:spPr/>
    </dgm:pt>
    <dgm:pt modelId="{CD4659D2-590F-43B2-ACDA-0125F3AE3D30}" type="pres">
      <dgm:prSet presAssocID="{D56940D3-192A-40FA-93BE-6A6313806495}" presName="connTx" presStyleLbl="parChTrans1D3" presStyleIdx="3" presStyleCnt="6"/>
      <dgm:spPr/>
    </dgm:pt>
    <dgm:pt modelId="{E1CF86E0-339A-495D-A693-93894E26DD34}" type="pres">
      <dgm:prSet presAssocID="{1FBA69C9-E0AF-4CA3-8E34-2ACC2A27E6C6}" presName="root2" presStyleCnt="0"/>
      <dgm:spPr/>
    </dgm:pt>
    <dgm:pt modelId="{7E29BB3A-309F-4833-A899-0482B3D3A073}" type="pres">
      <dgm:prSet presAssocID="{1FBA69C9-E0AF-4CA3-8E34-2ACC2A27E6C6}" presName="LevelTwoTextNode" presStyleLbl="node3" presStyleIdx="3" presStyleCnt="6">
        <dgm:presLayoutVars>
          <dgm:chPref val="3"/>
        </dgm:presLayoutVars>
      </dgm:prSet>
      <dgm:spPr/>
    </dgm:pt>
    <dgm:pt modelId="{18B0140B-2378-4B0D-B09D-0D4318C59E51}" type="pres">
      <dgm:prSet presAssocID="{1FBA69C9-E0AF-4CA3-8E34-2ACC2A27E6C6}" presName="level3hierChild" presStyleCnt="0"/>
      <dgm:spPr/>
    </dgm:pt>
    <dgm:pt modelId="{394FED52-AC92-4855-B198-512C22329C3C}" type="pres">
      <dgm:prSet presAssocID="{025E415F-D5C6-4657-B89E-B104AD082EA6}" presName="conn2-1" presStyleLbl="parChTrans1D3" presStyleIdx="4" presStyleCnt="6"/>
      <dgm:spPr/>
    </dgm:pt>
    <dgm:pt modelId="{D10DA561-E72E-4F4F-B5D0-C7993B159DE2}" type="pres">
      <dgm:prSet presAssocID="{025E415F-D5C6-4657-B89E-B104AD082EA6}" presName="connTx" presStyleLbl="parChTrans1D3" presStyleIdx="4" presStyleCnt="6"/>
      <dgm:spPr/>
    </dgm:pt>
    <dgm:pt modelId="{6D84993E-5B6A-4850-983E-EDDC1B4D955C}" type="pres">
      <dgm:prSet presAssocID="{1A573ECC-9F31-41E1-B56F-55A839DAB0C6}" presName="root2" presStyleCnt="0"/>
      <dgm:spPr/>
    </dgm:pt>
    <dgm:pt modelId="{CF1DD922-B9C1-433D-BC08-7969F8756DEE}" type="pres">
      <dgm:prSet presAssocID="{1A573ECC-9F31-41E1-B56F-55A839DAB0C6}" presName="LevelTwoTextNode" presStyleLbl="node3" presStyleIdx="4" presStyleCnt="6">
        <dgm:presLayoutVars>
          <dgm:chPref val="3"/>
        </dgm:presLayoutVars>
      </dgm:prSet>
      <dgm:spPr/>
    </dgm:pt>
    <dgm:pt modelId="{6294EE11-2988-4B32-9CE9-E4BDC855226D}" type="pres">
      <dgm:prSet presAssocID="{1A573ECC-9F31-41E1-B56F-55A839DAB0C6}" presName="level3hierChild" presStyleCnt="0"/>
      <dgm:spPr/>
    </dgm:pt>
    <dgm:pt modelId="{2982B50D-A4BE-425F-85B6-EB965AA0ADBA}" type="pres">
      <dgm:prSet presAssocID="{9915C821-7696-485C-83CF-3429C9313680}" presName="conn2-1" presStyleLbl="parChTrans1D3" presStyleIdx="5" presStyleCnt="6"/>
      <dgm:spPr/>
    </dgm:pt>
    <dgm:pt modelId="{8C39DC16-834B-4232-9873-0F135AA15131}" type="pres">
      <dgm:prSet presAssocID="{9915C821-7696-485C-83CF-3429C9313680}" presName="connTx" presStyleLbl="parChTrans1D3" presStyleIdx="5" presStyleCnt="6"/>
      <dgm:spPr/>
    </dgm:pt>
    <dgm:pt modelId="{3F40C37B-6A33-46E9-8338-0995876234E0}" type="pres">
      <dgm:prSet presAssocID="{4FB03ABC-5C13-4E30-B2E5-B8D6820AA94B}" presName="root2" presStyleCnt="0"/>
      <dgm:spPr/>
    </dgm:pt>
    <dgm:pt modelId="{1C90DF8C-913F-4410-865A-55BB30A45D73}" type="pres">
      <dgm:prSet presAssocID="{4FB03ABC-5C13-4E30-B2E5-B8D6820AA94B}" presName="LevelTwoTextNode" presStyleLbl="node3" presStyleIdx="5" presStyleCnt="6">
        <dgm:presLayoutVars>
          <dgm:chPref val="3"/>
        </dgm:presLayoutVars>
      </dgm:prSet>
      <dgm:spPr/>
    </dgm:pt>
    <dgm:pt modelId="{2CF6CD7C-2ACC-4212-AFF1-C95140576989}" type="pres">
      <dgm:prSet presAssocID="{4FB03ABC-5C13-4E30-B2E5-B8D6820AA94B}" presName="level3hierChild" presStyleCnt="0"/>
      <dgm:spPr/>
    </dgm:pt>
    <dgm:pt modelId="{5B3E02D7-B219-4753-8025-A6FA1B1C02C1}" type="pres">
      <dgm:prSet presAssocID="{E4F2927D-05C9-45F7-924E-21D6F6394BF0}" presName="conn2-1" presStyleLbl="parChTrans1D2" presStyleIdx="1" presStyleCnt="2"/>
      <dgm:spPr/>
    </dgm:pt>
    <dgm:pt modelId="{2CB4F665-A188-4715-ACEE-429559C4BD0C}" type="pres">
      <dgm:prSet presAssocID="{E4F2927D-05C9-45F7-924E-21D6F6394BF0}" presName="connTx" presStyleLbl="parChTrans1D2" presStyleIdx="1" presStyleCnt="2"/>
      <dgm:spPr/>
    </dgm:pt>
    <dgm:pt modelId="{C45A45F6-74FD-4722-B382-27DB8831678E}" type="pres">
      <dgm:prSet presAssocID="{EC3FB533-326E-4C3B-BCC1-5C8298BE7C8D}" presName="root2" presStyleCnt="0"/>
      <dgm:spPr/>
    </dgm:pt>
    <dgm:pt modelId="{8471CEF6-F083-49E8-A6A5-6F87C090F3FB}" type="pres">
      <dgm:prSet presAssocID="{EC3FB533-326E-4C3B-BCC1-5C8298BE7C8D}" presName="LevelTwoTextNode" presStyleLbl="node2" presStyleIdx="1" presStyleCnt="2" custScaleX="105222" custLinFactNeighborX="-4190" custLinFactNeighborY="26535">
        <dgm:presLayoutVars>
          <dgm:chPref val="3"/>
        </dgm:presLayoutVars>
      </dgm:prSet>
      <dgm:spPr/>
    </dgm:pt>
    <dgm:pt modelId="{22195222-A5CC-41B2-A58D-93B92BAE8DC5}" type="pres">
      <dgm:prSet presAssocID="{EC3FB533-326E-4C3B-BCC1-5C8298BE7C8D}" presName="level3hierChild" presStyleCnt="0"/>
      <dgm:spPr/>
    </dgm:pt>
  </dgm:ptLst>
  <dgm:cxnLst>
    <dgm:cxn modelId="{072F4B03-AB37-47D3-B886-9D29160D91FB}" type="presOf" srcId="{025E415F-D5C6-4657-B89E-B104AD082EA6}" destId="{D10DA561-E72E-4F4F-B5D0-C7993B159DE2}" srcOrd="1" destOrd="0" presId="urn:microsoft.com/office/officeart/2005/8/layout/hierarchy2"/>
    <dgm:cxn modelId="{43011A08-68CD-4926-B288-CB5E69D6BFC8}" type="presOf" srcId="{57FA182D-04EC-4DB6-8282-64E92C23DE3F}" destId="{9BB54690-0024-4805-95BC-A155AFBC9C73}" srcOrd="0" destOrd="0" presId="urn:microsoft.com/office/officeart/2005/8/layout/hierarchy2"/>
    <dgm:cxn modelId="{0F12D20B-E2E9-4058-8E20-07A320722ED9}" srcId="{B2C13B33-AA9A-4EC6-B1E9-521DD81124E6}" destId="{1CBA985E-C054-4122-AC8F-21910163D257}" srcOrd="0" destOrd="0" parTransId="{A62C5BDE-0336-4895-BE03-BC673FAB59B9}" sibTransId="{011561F8-26CA-421A-93A6-9155A5711D4E}"/>
    <dgm:cxn modelId="{829AF812-2D18-453B-8A8A-39EF8EDD9A3E}" type="presOf" srcId="{1FBA69C9-E0AF-4CA3-8E34-2ACC2A27E6C6}" destId="{7E29BB3A-309F-4833-A899-0482B3D3A073}" srcOrd="0" destOrd="0" presId="urn:microsoft.com/office/officeart/2005/8/layout/hierarchy2"/>
    <dgm:cxn modelId="{E4F4681C-E7E7-46DF-9C72-18C8291B0B29}" type="presOf" srcId="{8D85FA06-6D5E-47EF-9635-5607835D9260}" destId="{2B176919-1EF0-4203-9965-EFBEE71B9DAC}" srcOrd="1" destOrd="0" presId="urn:microsoft.com/office/officeart/2005/8/layout/hierarchy2"/>
    <dgm:cxn modelId="{948B7526-B7D1-4570-A2D4-86BF9A8655A5}" srcId="{B2C13B33-AA9A-4EC6-B1E9-521DD81124E6}" destId="{BFF4763F-A5B6-4100-9AC4-368BF5DFBB1D}" srcOrd="2" destOrd="0" parTransId="{904C94E5-0027-440E-8E7C-AC8076635EE9}" sibTransId="{77A1B430-9E94-4B6C-A5D8-C027FE71E3B3}"/>
    <dgm:cxn modelId="{5570C136-06D4-4D21-9E18-78E70322F06C}" type="presOf" srcId="{D56940D3-192A-40FA-93BE-6A6313806495}" destId="{CD4659D2-590F-43B2-ACDA-0125F3AE3D30}" srcOrd="1" destOrd="0" presId="urn:microsoft.com/office/officeart/2005/8/layout/hierarchy2"/>
    <dgm:cxn modelId="{61CB3D38-87AF-4B52-9EF1-7EDEBAE36450}" type="presOf" srcId="{904C94E5-0027-440E-8E7C-AC8076635EE9}" destId="{B45515D2-91C9-408A-98E8-A1F327134400}" srcOrd="1" destOrd="0" presId="urn:microsoft.com/office/officeart/2005/8/layout/hierarchy2"/>
    <dgm:cxn modelId="{0A751F3A-1E4E-4A3C-8DD6-BF61C167445F}" type="presOf" srcId="{4FB03ABC-5C13-4E30-B2E5-B8D6820AA94B}" destId="{1C90DF8C-913F-4410-865A-55BB30A45D73}" srcOrd="0" destOrd="0" presId="urn:microsoft.com/office/officeart/2005/8/layout/hierarchy2"/>
    <dgm:cxn modelId="{602ABE41-495A-4EE7-B39C-559E7CB488A3}" srcId="{F9BEC5AC-1EC6-4DB9-B2CA-B59BBBC17A73}" destId="{EC3FB533-326E-4C3B-BCC1-5C8298BE7C8D}" srcOrd="1" destOrd="0" parTransId="{E4F2927D-05C9-45F7-924E-21D6F6394BF0}" sibTransId="{6CEE15A6-6564-494C-97A3-91C373432C72}"/>
    <dgm:cxn modelId="{F292AC62-B497-4CC7-9421-DBCE1B392162}" srcId="{B2C13B33-AA9A-4EC6-B1E9-521DD81124E6}" destId="{51CD21D8-DFF5-4105-BBE1-DC3798AB3F0C}" srcOrd="1" destOrd="0" parTransId="{57FA182D-04EC-4DB6-8282-64E92C23DE3F}" sibTransId="{5064771A-8857-42FF-A7F4-2F8E84AD32A6}"/>
    <dgm:cxn modelId="{29262665-7C81-40DC-B8E9-FDE400F491BF}" type="presOf" srcId="{B2C13B33-AA9A-4EC6-B1E9-521DD81124E6}" destId="{3FF662C0-5B92-4E5E-84A7-EF8394BB6277}" srcOrd="0" destOrd="0" presId="urn:microsoft.com/office/officeart/2005/8/layout/hierarchy2"/>
    <dgm:cxn modelId="{1F057347-8267-481D-8973-A738F4F9B309}" type="presOf" srcId="{D56940D3-192A-40FA-93BE-6A6313806495}" destId="{3784857C-3D40-4070-8ABC-1E200EC310B5}" srcOrd="0" destOrd="0" presId="urn:microsoft.com/office/officeart/2005/8/layout/hierarchy2"/>
    <dgm:cxn modelId="{67AA4068-1174-495A-BBCC-A78C36633FB3}" type="presOf" srcId="{9915C821-7696-485C-83CF-3429C9313680}" destId="{8C39DC16-834B-4232-9873-0F135AA15131}" srcOrd="1" destOrd="0" presId="urn:microsoft.com/office/officeart/2005/8/layout/hierarchy2"/>
    <dgm:cxn modelId="{A9232B6B-5A0A-49F1-AA88-3E360903A1D0}" type="presOf" srcId="{9915C821-7696-485C-83CF-3429C9313680}" destId="{2982B50D-A4BE-425F-85B6-EB965AA0ADBA}" srcOrd="0" destOrd="0" presId="urn:microsoft.com/office/officeart/2005/8/layout/hierarchy2"/>
    <dgm:cxn modelId="{3A18D46F-EF67-4C7C-86E5-04D000284025}" type="presOf" srcId="{BFF4763F-A5B6-4100-9AC4-368BF5DFBB1D}" destId="{8F5353DB-1CFB-4EEC-8B7C-6961A9C77B69}" srcOrd="0" destOrd="0" presId="urn:microsoft.com/office/officeart/2005/8/layout/hierarchy2"/>
    <dgm:cxn modelId="{59981856-C08D-4539-B4AC-B591A5AA96AD}" type="presOf" srcId="{6881FDB5-E06B-4064-9DD0-C2015F7AB8CC}" destId="{AA8DAED5-7D9C-4D24-AE77-846C610B8231}" srcOrd="0" destOrd="0" presId="urn:microsoft.com/office/officeart/2005/8/layout/hierarchy2"/>
    <dgm:cxn modelId="{E1FD395A-DB09-46CC-B227-879265170301}" srcId="{B2C13B33-AA9A-4EC6-B1E9-521DD81124E6}" destId="{1A573ECC-9F31-41E1-B56F-55A839DAB0C6}" srcOrd="4" destOrd="0" parTransId="{025E415F-D5C6-4657-B89E-B104AD082EA6}" sibTransId="{9C4BB125-E5A2-466F-8512-8F95F193678E}"/>
    <dgm:cxn modelId="{2D450688-0A34-4D0D-B263-E40C849405F5}" srcId="{6881FDB5-E06B-4064-9DD0-C2015F7AB8CC}" destId="{F9BEC5AC-1EC6-4DB9-B2CA-B59BBBC17A73}" srcOrd="0" destOrd="0" parTransId="{4B0BC9C8-F42A-4474-9C4C-8902427FCCF0}" sibTransId="{CF7ED262-79FB-4710-AD9C-93B4DB6F0D13}"/>
    <dgm:cxn modelId="{C94FC48B-B7F2-47C7-8279-FF1D4B6278BF}" type="presOf" srcId="{A62C5BDE-0336-4895-BE03-BC673FAB59B9}" destId="{C9833840-A820-47C3-A973-D44DA4D5A75A}" srcOrd="0" destOrd="0" presId="urn:microsoft.com/office/officeart/2005/8/layout/hierarchy2"/>
    <dgm:cxn modelId="{0B6E0D97-F9E1-4D25-BECE-6376A04E07E5}" type="presOf" srcId="{F9BEC5AC-1EC6-4DB9-B2CA-B59BBBC17A73}" destId="{760E5332-0A41-43DB-9719-44D0A8991A6B}" srcOrd="0" destOrd="0" presId="urn:microsoft.com/office/officeart/2005/8/layout/hierarchy2"/>
    <dgm:cxn modelId="{81162EA8-1F5C-44DC-AA20-C72548DBCC41}" type="presOf" srcId="{E4F2927D-05C9-45F7-924E-21D6F6394BF0}" destId="{2CB4F665-A188-4715-ACEE-429559C4BD0C}" srcOrd="1" destOrd="0" presId="urn:microsoft.com/office/officeart/2005/8/layout/hierarchy2"/>
    <dgm:cxn modelId="{B0AD1EAB-5F53-457E-8B0D-50DBCB90B5BE}" type="presOf" srcId="{1CBA985E-C054-4122-AC8F-21910163D257}" destId="{52C24425-5D3C-4318-9AD9-F71C84842FB7}" srcOrd="0" destOrd="0" presId="urn:microsoft.com/office/officeart/2005/8/layout/hierarchy2"/>
    <dgm:cxn modelId="{CADD09B9-460A-448E-B0AE-55359BEFA47D}" srcId="{F9BEC5AC-1EC6-4DB9-B2CA-B59BBBC17A73}" destId="{B2C13B33-AA9A-4EC6-B1E9-521DD81124E6}" srcOrd="0" destOrd="0" parTransId="{8D85FA06-6D5E-47EF-9635-5607835D9260}" sibTransId="{C1AA1326-5BDC-4B85-AD7A-EA284AE93166}"/>
    <dgm:cxn modelId="{76AD27BA-23B5-4EE5-B809-8D388A83EC8A}" type="presOf" srcId="{51CD21D8-DFF5-4105-BBE1-DC3798AB3F0C}" destId="{DC36C8F0-D933-4DB7-B360-CD3E2E0E196B}" srcOrd="0" destOrd="0" presId="urn:microsoft.com/office/officeart/2005/8/layout/hierarchy2"/>
    <dgm:cxn modelId="{7FE4D2C2-0F71-41AF-A525-C85E9F591F6D}" type="presOf" srcId="{904C94E5-0027-440E-8E7C-AC8076635EE9}" destId="{09082EE8-DB20-42D0-814F-BCEDEAB4E1A2}" srcOrd="0" destOrd="0" presId="urn:microsoft.com/office/officeart/2005/8/layout/hierarchy2"/>
    <dgm:cxn modelId="{1E99A9C3-DF70-4E00-86E6-E660906834F8}" type="presOf" srcId="{57FA182D-04EC-4DB6-8282-64E92C23DE3F}" destId="{D9E0A0C3-28C9-4038-A8DF-774BF54C2E74}" srcOrd="1" destOrd="0" presId="urn:microsoft.com/office/officeart/2005/8/layout/hierarchy2"/>
    <dgm:cxn modelId="{E874ABDD-80E2-43D2-8EA7-46FD743CFE47}" type="presOf" srcId="{E4F2927D-05C9-45F7-924E-21D6F6394BF0}" destId="{5B3E02D7-B219-4753-8025-A6FA1B1C02C1}" srcOrd="0" destOrd="0" presId="urn:microsoft.com/office/officeart/2005/8/layout/hierarchy2"/>
    <dgm:cxn modelId="{B24C80DE-2EEA-41FE-8255-DD6F5FF1A37E}" type="presOf" srcId="{1A573ECC-9F31-41E1-B56F-55A839DAB0C6}" destId="{CF1DD922-B9C1-433D-BC08-7969F8756DEE}" srcOrd="0" destOrd="0" presId="urn:microsoft.com/office/officeart/2005/8/layout/hierarchy2"/>
    <dgm:cxn modelId="{540B30EA-70AA-4A12-A290-E7EA17A6DC44}" type="presOf" srcId="{EC3FB533-326E-4C3B-BCC1-5C8298BE7C8D}" destId="{8471CEF6-F083-49E8-A6A5-6F87C090F3FB}" srcOrd="0" destOrd="0" presId="urn:microsoft.com/office/officeart/2005/8/layout/hierarchy2"/>
    <dgm:cxn modelId="{0FE4BBEE-D2F9-4B38-8D0C-954EAFD97D41}" srcId="{B2C13B33-AA9A-4EC6-B1E9-521DD81124E6}" destId="{4FB03ABC-5C13-4E30-B2E5-B8D6820AA94B}" srcOrd="5" destOrd="0" parTransId="{9915C821-7696-485C-83CF-3429C9313680}" sibTransId="{88C0B239-9910-4FFD-9C5B-A786D0E51E3B}"/>
    <dgm:cxn modelId="{6560ABF4-4323-4E85-A06C-38EFEC54424C}" type="presOf" srcId="{025E415F-D5C6-4657-B89E-B104AD082EA6}" destId="{394FED52-AC92-4855-B198-512C22329C3C}" srcOrd="0" destOrd="0" presId="urn:microsoft.com/office/officeart/2005/8/layout/hierarchy2"/>
    <dgm:cxn modelId="{81D402FA-5D0A-468C-A89D-B2DB102BE556}" srcId="{B2C13B33-AA9A-4EC6-B1E9-521DD81124E6}" destId="{1FBA69C9-E0AF-4CA3-8E34-2ACC2A27E6C6}" srcOrd="3" destOrd="0" parTransId="{D56940D3-192A-40FA-93BE-6A6313806495}" sibTransId="{6DFB8C7F-7C0A-43FB-BD60-7481BABA7A37}"/>
    <dgm:cxn modelId="{B41542FC-DA77-4E6C-9D8B-B805C63947FA}" type="presOf" srcId="{8D85FA06-6D5E-47EF-9635-5607835D9260}" destId="{F3D38E31-C1DD-4273-BCB3-9B4250E841F1}" srcOrd="0" destOrd="0" presId="urn:microsoft.com/office/officeart/2005/8/layout/hierarchy2"/>
    <dgm:cxn modelId="{FAF130FF-7850-4D27-9412-19BFD3F6AC5C}" type="presOf" srcId="{A62C5BDE-0336-4895-BE03-BC673FAB59B9}" destId="{39C66F7C-B623-472C-9308-37B6ED1114EA}" srcOrd="1" destOrd="0" presId="urn:microsoft.com/office/officeart/2005/8/layout/hierarchy2"/>
    <dgm:cxn modelId="{0AC4D3D4-0BED-46C6-ADA9-CC21CAE6E848}" type="presParOf" srcId="{AA8DAED5-7D9C-4D24-AE77-846C610B8231}" destId="{BFBA8A12-8B47-43D4-A421-596771C974BB}" srcOrd="0" destOrd="0" presId="urn:microsoft.com/office/officeart/2005/8/layout/hierarchy2"/>
    <dgm:cxn modelId="{124C35E0-95E1-448B-942C-766B8B908CC5}" type="presParOf" srcId="{BFBA8A12-8B47-43D4-A421-596771C974BB}" destId="{760E5332-0A41-43DB-9719-44D0A8991A6B}" srcOrd="0" destOrd="0" presId="urn:microsoft.com/office/officeart/2005/8/layout/hierarchy2"/>
    <dgm:cxn modelId="{33A60BB2-0FDB-48DA-A19A-659EACBC8053}" type="presParOf" srcId="{BFBA8A12-8B47-43D4-A421-596771C974BB}" destId="{AC4BEAA3-EB49-4F2D-BAC3-8FF6F355A0DF}" srcOrd="1" destOrd="0" presId="urn:microsoft.com/office/officeart/2005/8/layout/hierarchy2"/>
    <dgm:cxn modelId="{1C854726-127D-4AC4-9D01-0180612BF0F2}" type="presParOf" srcId="{AC4BEAA3-EB49-4F2D-BAC3-8FF6F355A0DF}" destId="{F3D38E31-C1DD-4273-BCB3-9B4250E841F1}" srcOrd="0" destOrd="0" presId="urn:microsoft.com/office/officeart/2005/8/layout/hierarchy2"/>
    <dgm:cxn modelId="{D654ABB2-E1B3-40E5-8DD1-CC8584220B0C}" type="presParOf" srcId="{F3D38E31-C1DD-4273-BCB3-9B4250E841F1}" destId="{2B176919-1EF0-4203-9965-EFBEE71B9DAC}" srcOrd="0" destOrd="0" presId="urn:microsoft.com/office/officeart/2005/8/layout/hierarchy2"/>
    <dgm:cxn modelId="{08237B6B-1D99-4959-BE28-0F1B082DD312}" type="presParOf" srcId="{AC4BEAA3-EB49-4F2D-BAC3-8FF6F355A0DF}" destId="{CFB31415-7A4E-4570-A294-84E212E18B5A}" srcOrd="1" destOrd="0" presId="urn:microsoft.com/office/officeart/2005/8/layout/hierarchy2"/>
    <dgm:cxn modelId="{455764AE-98D7-44B5-A4E3-73709C48DE7F}" type="presParOf" srcId="{CFB31415-7A4E-4570-A294-84E212E18B5A}" destId="{3FF662C0-5B92-4E5E-84A7-EF8394BB6277}" srcOrd="0" destOrd="0" presId="urn:microsoft.com/office/officeart/2005/8/layout/hierarchy2"/>
    <dgm:cxn modelId="{DE1B0126-68D0-4340-85E6-B2FF05758EA7}" type="presParOf" srcId="{CFB31415-7A4E-4570-A294-84E212E18B5A}" destId="{FDB0A08D-E797-4635-867E-27C588B45912}" srcOrd="1" destOrd="0" presId="urn:microsoft.com/office/officeart/2005/8/layout/hierarchy2"/>
    <dgm:cxn modelId="{C6D4929C-357E-4DFC-B959-90663C451AA4}" type="presParOf" srcId="{FDB0A08D-E797-4635-867E-27C588B45912}" destId="{C9833840-A820-47C3-A973-D44DA4D5A75A}" srcOrd="0" destOrd="0" presId="urn:microsoft.com/office/officeart/2005/8/layout/hierarchy2"/>
    <dgm:cxn modelId="{31BD7BE1-A875-489C-BB0A-C4CEFF667176}" type="presParOf" srcId="{C9833840-A820-47C3-A973-D44DA4D5A75A}" destId="{39C66F7C-B623-472C-9308-37B6ED1114EA}" srcOrd="0" destOrd="0" presId="urn:microsoft.com/office/officeart/2005/8/layout/hierarchy2"/>
    <dgm:cxn modelId="{46BEF0DB-A3EA-4F2E-BADC-D46685273F41}" type="presParOf" srcId="{FDB0A08D-E797-4635-867E-27C588B45912}" destId="{28A0509F-EE3C-412D-9B7B-2854DDBBC788}" srcOrd="1" destOrd="0" presId="urn:microsoft.com/office/officeart/2005/8/layout/hierarchy2"/>
    <dgm:cxn modelId="{B7B1D890-7DC2-4569-858E-522B1594F7E7}" type="presParOf" srcId="{28A0509F-EE3C-412D-9B7B-2854DDBBC788}" destId="{52C24425-5D3C-4318-9AD9-F71C84842FB7}" srcOrd="0" destOrd="0" presId="urn:microsoft.com/office/officeart/2005/8/layout/hierarchy2"/>
    <dgm:cxn modelId="{9BFB6C81-C3F1-48EC-A164-7F9CCAC7001E}" type="presParOf" srcId="{28A0509F-EE3C-412D-9B7B-2854DDBBC788}" destId="{B3C5A446-ECEA-4918-B109-0E465D1DB2CA}" srcOrd="1" destOrd="0" presId="urn:microsoft.com/office/officeart/2005/8/layout/hierarchy2"/>
    <dgm:cxn modelId="{B04F5E84-679C-4115-9118-565C1FE01091}" type="presParOf" srcId="{FDB0A08D-E797-4635-867E-27C588B45912}" destId="{9BB54690-0024-4805-95BC-A155AFBC9C73}" srcOrd="2" destOrd="0" presId="urn:microsoft.com/office/officeart/2005/8/layout/hierarchy2"/>
    <dgm:cxn modelId="{D042399E-88F3-42A5-B595-700F4AA79A8E}" type="presParOf" srcId="{9BB54690-0024-4805-95BC-A155AFBC9C73}" destId="{D9E0A0C3-28C9-4038-A8DF-774BF54C2E74}" srcOrd="0" destOrd="0" presId="urn:microsoft.com/office/officeart/2005/8/layout/hierarchy2"/>
    <dgm:cxn modelId="{3B7F3ADB-1C8B-4E14-A6B3-443EAD91329B}" type="presParOf" srcId="{FDB0A08D-E797-4635-867E-27C588B45912}" destId="{0BC81AEE-364A-4F6C-B229-D215F5C32307}" srcOrd="3" destOrd="0" presId="urn:microsoft.com/office/officeart/2005/8/layout/hierarchy2"/>
    <dgm:cxn modelId="{373E1C1A-4618-4115-B711-2DFA83671235}" type="presParOf" srcId="{0BC81AEE-364A-4F6C-B229-D215F5C32307}" destId="{DC36C8F0-D933-4DB7-B360-CD3E2E0E196B}" srcOrd="0" destOrd="0" presId="urn:microsoft.com/office/officeart/2005/8/layout/hierarchy2"/>
    <dgm:cxn modelId="{39DDB8D1-69DE-4CBA-BEF2-C99F051444FE}" type="presParOf" srcId="{0BC81AEE-364A-4F6C-B229-D215F5C32307}" destId="{67904485-57FA-481B-9494-66446BF7D991}" srcOrd="1" destOrd="0" presId="urn:microsoft.com/office/officeart/2005/8/layout/hierarchy2"/>
    <dgm:cxn modelId="{AC3B7A40-ED51-40EC-B56F-7547ABBC71DE}" type="presParOf" srcId="{FDB0A08D-E797-4635-867E-27C588B45912}" destId="{09082EE8-DB20-42D0-814F-BCEDEAB4E1A2}" srcOrd="4" destOrd="0" presId="urn:microsoft.com/office/officeart/2005/8/layout/hierarchy2"/>
    <dgm:cxn modelId="{AE415A59-05E2-478F-8165-A53BC52E2E5A}" type="presParOf" srcId="{09082EE8-DB20-42D0-814F-BCEDEAB4E1A2}" destId="{B45515D2-91C9-408A-98E8-A1F327134400}" srcOrd="0" destOrd="0" presId="urn:microsoft.com/office/officeart/2005/8/layout/hierarchy2"/>
    <dgm:cxn modelId="{2D4A8143-905B-4953-9182-E238F0C7A850}" type="presParOf" srcId="{FDB0A08D-E797-4635-867E-27C588B45912}" destId="{AD8D9A06-D9A0-447E-95E4-5CC39B1ABEB5}" srcOrd="5" destOrd="0" presId="urn:microsoft.com/office/officeart/2005/8/layout/hierarchy2"/>
    <dgm:cxn modelId="{84B5BD01-3F66-487B-9A71-B9902887C483}" type="presParOf" srcId="{AD8D9A06-D9A0-447E-95E4-5CC39B1ABEB5}" destId="{8F5353DB-1CFB-4EEC-8B7C-6961A9C77B69}" srcOrd="0" destOrd="0" presId="urn:microsoft.com/office/officeart/2005/8/layout/hierarchy2"/>
    <dgm:cxn modelId="{E3473D3D-DE33-4F8C-AF05-CF77D9777DB5}" type="presParOf" srcId="{AD8D9A06-D9A0-447E-95E4-5CC39B1ABEB5}" destId="{E42E398F-961D-44E9-87C0-5D1BA1CFF02A}" srcOrd="1" destOrd="0" presId="urn:microsoft.com/office/officeart/2005/8/layout/hierarchy2"/>
    <dgm:cxn modelId="{3B497A48-0405-42B1-ABE5-8B76F0604928}" type="presParOf" srcId="{FDB0A08D-E797-4635-867E-27C588B45912}" destId="{3784857C-3D40-4070-8ABC-1E200EC310B5}" srcOrd="6" destOrd="0" presId="urn:microsoft.com/office/officeart/2005/8/layout/hierarchy2"/>
    <dgm:cxn modelId="{7EB9523D-E7FD-4F23-B120-453C69E9B5CB}" type="presParOf" srcId="{3784857C-3D40-4070-8ABC-1E200EC310B5}" destId="{CD4659D2-590F-43B2-ACDA-0125F3AE3D30}" srcOrd="0" destOrd="0" presId="urn:microsoft.com/office/officeart/2005/8/layout/hierarchy2"/>
    <dgm:cxn modelId="{5EDB8FDF-6046-4253-8A33-39267171C965}" type="presParOf" srcId="{FDB0A08D-E797-4635-867E-27C588B45912}" destId="{E1CF86E0-339A-495D-A693-93894E26DD34}" srcOrd="7" destOrd="0" presId="urn:microsoft.com/office/officeart/2005/8/layout/hierarchy2"/>
    <dgm:cxn modelId="{9787761C-E352-409A-AA64-CC35621CDB3E}" type="presParOf" srcId="{E1CF86E0-339A-495D-A693-93894E26DD34}" destId="{7E29BB3A-309F-4833-A899-0482B3D3A073}" srcOrd="0" destOrd="0" presId="urn:microsoft.com/office/officeart/2005/8/layout/hierarchy2"/>
    <dgm:cxn modelId="{03B31942-7A59-404D-A30E-902B764F131E}" type="presParOf" srcId="{E1CF86E0-339A-495D-A693-93894E26DD34}" destId="{18B0140B-2378-4B0D-B09D-0D4318C59E51}" srcOrd="1" destOrd="0" presId="urn:microsoft.com/office/officeart/2005/8/layout/hierarchy2"/>
    <dgm:cxn modelId="{56584C44-31FB-491E-A29D-E4DADF84174B}" type="presParOf" srcId="{FDB0A08D-E797-4635-867E-27C588B45912}" destId="{394FED52-AC92-4855-B198-512C22329C3C}" srcOrd="8" destOrd="0" presId="urn:microsoft.com/office/officeart/2005/8/layout/hierarchy2"/>
    <dgm:cxn modelId="{FE8013C5-D1F5-4251-B37B-26835751F6C8}" type="presParOf" srcId="{394FED52-AC92-4855-B198-512C22329C3C}" destId="{D10DA561-E72E-4F4F-B5D0-C7993B159DE2}" srcOrd="0" destOrd="0" presId="urn:microsoft.com/office/officeart/2005/8/layout/hierarchy2"/>
    <dgm:cxn modelId="{D0BC6641-E135-445B-ABA6-1BE33466C025}" type="presParOf" srcId="{FDB0A08D-E797-4635-867E-27C588B45912}" destId="{6D84993E-5B6A-4850-983E-EDDC1B4D955C}" srcOrd="9" destOrd="0" presId="urn:microsoft.com/office/officeart/2005/8/layout/hierarchy2"/>
    <dgm:cxn modelId="{33E66D27-99BD-4A10-8957-6CBE38EFF4EB}" type="presParOf" srcId="{6D84993E-5B6A-4850-983E-EDDC1B4D955C}" destId="{CF1DD922-B9C1-433D-BC08-7969F8756DEE}" srcOrd="0" destOrd="0" presId="urn:microsoft.com/office/officeart/2005/8/layout/hierarchy2"/>
    <dgm:cxn modelId="{514A3829-6C73-429F-B679-2B2B412D861B}" type="presParOf" srcId="{6D84993E-5B6A-4850-983E-EDDC1B4D955C}" destId="{6294EE11-2988-4B32-9CE9-E4BDC855226D}" srcOrd="1" destOrd="0" presId="urn:microsoft.com/office/officeart/2005/8/layout/hierarchy2"/>
    <dgm:cxn modelId="{37ED45FC-0019-4FAF-80AF-E9B1C7C3E98A}" type="presParOf" srcId="{FDB0A08D-E797-4635-867E-27C588B45912}" destId="{2982B50D-A4BE-425F-85B6-EB965AA0ADBA}" srcOrd="10" destOrd="0" presId="urn:microsoft.com/office/officeart/2005/8/layout/hierarchy2"/>
    <dgm:cxn modelId="{91A2914B-C98F-49D2-80DD-56272B9CF894}" type="presParOf" srcId="{2982B50D-A4BE-425F-85B6-EB965AA0ADBA}" destId="{8C39DC16-834B-4232-9873-0F135AA15131}" srcOrd="0" destOrd="0" presId="urn:microsoft.com/office/officeart/2005/8/layout/hierarchy2"/>
    <dgm:cxn modelId="{2513D0EF-5504-4AE0-BA3E-202E56D19EC9}" type="presParOf" srcId="{FDB0A08D-E797-4635-867E-27C588B45912}" destId="{3F40C37B-6A33-46E9-8338-0995876234E0}" srcOrd="11" destOrd="0" presId="urn:microsoft.com/office/officeart/2005/8/layout/hierarchy2"/>
    <dgm:cxn modelId="{FDC09141-0AC8-4079-9BB5-49F54FE45EEB}" type="presParOf" srcId="{3F40C37B-6A33-46E9-8338-0995876234E0}" destId="{1C90DF8C-913F-4410-865A-55BB30A45D73}" srcOrd="0" destOrd="0" presId="urn:microsoft.com/office/officeart/2005/8/layout/hierarchy2"/>
    <dgm:cxn modelId="{8E97DAA0-4D0F-4170-9A2B-07A8E077CAE1}" type="presParOf" srcId="{3F40C37B-6A33-46E9-8338-0995876234E0}" destId="{2CF6CD7C-2ACC-4212-AFF1-C95140576989}" srcOrd="1" destOrd="0" presId="urn:microsoft.com/office/officeart/2005/8/layout/hierarchy2"/>
    <dgm:cxn modelId="{7F2E4298-F955-4765-AA5F-A5BFFE372507}" type="presParOf" srcId="{AC4BEAA3-EB49-4F2D-BAC3-8FF6F355A0DF}" destId="{5B3E02D7-B219-4753-8025-A6FA1B1C02C1}" srcOrd="2" destOrd="0" presId="urn:microsoft.com/office/officeart/2005/8/layout/hierarchy2"/>
    <dgm:cxn modelId="{458F0756-7C9E-46AA-AC38-970AFE5AD78E}" type="presParOf" srcId="{5B3E02D7-B219-4753-8025-A6FA1B1C02C1}" destId="{2CB4F665-A188-4715-ACEE-429559C4BD0C}" srcOrd="0" destOrd="0" presId="urn:microsoft.com/office/officeart/2005/8/layout/hierarchy2"/>
    <dgm:cxn modelId="{CBB3312D-52F2-4DC9-A757-55E0FEDBC3FC}" type="presParOf" srcId="{AC4BEAA3-EB49-4F2D-BAC3-8FF6F355A0DF}" destId="{C45A45F6-74FD-4722-B382-27DB8831678E}" srcOrd="3" destOrd="0" presId="urn:microsoft.com/office/officeart/2005/8/layout/hierarchy2"/>
    <dgm:cxn modelId="{81E06830-0965-4F37-8559-79002E711C1C}" type="presParOf" srcId="{C45A45F6-74FD-4722-B382-27DB8831678E}" destId="{8471CEF6-F083-49E8-A6A5-6F87C090F3FB}" srcOrd="0" destOrd="0" presId="urn:microsoft.com/office/officeart/2005/8/layout/hierarchy2"/>
    <dgm:cxn modelId="{4381BAC3-3EBF-4272-81E1-2BF5CB9050EE}" type="presParOf" srcId="{C45A45F6-74FD-4722-B382-27DB8831678E}" destId="{22195222-A5CC-41B2-A58D-93B92BAE8DC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B960DF1-3401-4B4F-B702-BA665B26DD7A}"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EC6FE5C4-E43A-49D9-B828-95081A3DCA50}">
      <dgm:prSet phldrT="[Text]"/>
      <dgm:spPr/>
      <dgm:t>
        <a:bodyPr/>
        <a:lstStyle/>
        <a:p>
          <a:r>
            <a:rPr lang="en-US">
              <a:latin typeface="+mn-lt"/>
              <a:cs typeface="Calibri" panose="020F0502020204030204" pitchFamily="34" charset="0"/>
            </a:rPr>
            <a:t>Information Security</a:t>
          </a:r>
          <a:endParaRPr lang="en-US"/>
        </a:p>
      </dgm:t>
    </dgm:pt>
    <dgm:pt modelId="{B637892B-7447-4AC4-B62F-6132ABC27BE6}" type="parTrans" cxnId="{2D061103-49B3-4826-B278-5EEE30B98675}">
      <dgm:prSet/>
      <dgm:spPr/>
      <dgm:t>
        <a:bodyPr/>
        <a:lstStyle/>
        <a:p>
          <a:endParaRPr lang="en-US"/>
        </a:p>
      </dgm:t>
    </dgm:pt>
    <dgm:pt modelId="{A1502AF7-21E2-4963-AB04-0158B68AD7C3}" type="sibTrans" cxnId="{2D061103-49B3-4826-B278-5EEE30B98675}">
      <dgm:prSet/>
      <dgm:spPr/>
      <dgm:t>
        <a:bodyPr/>
        <a:lstStyle/>
        <a:p>
          <a:endParaRPr lang="en-US"/>
        </a:p>
      </dgm:t>
    </dgm:pt>
    <dgm:pt modelId="{CD63D3BC-C16C-4E98-A575-28ACBE9BE095}">
      <dgm:prSet phldrT="[Text]"/>
      <dgm:spPr/>
      <dgm:t>
        <a:bodyPr/>
        <a:lstStyle/>
        <a:p>
          <a:r>
            <a:rPr lang="en-US" dirty="0">
              <a:latin typeface="+mn-lt"/>
            </a:rPr>
            <a:t>Research Compliance and Security</a:t>
          </a:r>
        </a:p>
      </dgm:t>
    </dgm:pt>
    <dgm:pt modelId="{031CE868-2E61-4898-BB8A-B3107F99356A}" type="parTrans" cxnId="{05E0779E-8B1C-47DB-8237-C15028F1C10D}">
      <dgm:prSet/>
      <dgm:spPr/>
      <dgm:t>
        <a:bodyPr/>
        <a:lstStyle/>
        <a:p>
          <a:endParaRPr lang="en-US"/>
        </a:p>
      </dgm:t>
    </dgm:pt>
    <dgm:pt modelId="{A8739735-B349-41B5-A212-8761A769AD19}" type="sibTrans" cxnId="{05E0779E-8B1C-47DB-8237-C15028F1C10D}">
      <dgm:prSet/>
      <dgm:spPr/>
      <dgm:t>
        <a:bodyPr/>
        <a:lstStyle/>
        <a:p>
          <a:endParaRPr lang="en-US"/>
        </a:p>
      </dgm:t>
    </dgm:pt>
    <dgm:pt modelId="{60974986-89C1-4B11-B4AF-3914CA3FB5EB}">
      <dgm:prSet phldrT="[Text]"/>
      <dgm:spPr/>
      <dgm:t>
        <a:bodyPr/>
        <a:lstStyle/>
        <a:p>
          <a:pPr>
            <a:buFont typeface="Arial" panose="020B0604020202020204" pitchFamily="34" charset="0"/>
            <a:buChar char="•"/>
          </a:pPr>
          <a:r>
            <a:rPr lang="en-US" dirty="0">
              <a:latin typeface="+mn-lt"/>
            </a:rPr>
            <a:t>General Counsel</a:t>
          </a:r>
        </a:p>
      </dgm:t>
    </dgm:pt>
    <dgm:pt modelId="{40CE7C07-B205-4A06-AD3B-823EFFD2BB96}" type="parTrans" cxnId="{C01ADFCF-3368-4703-BC0B-4386094023A5}">
      <dgm:prSet/>
      <dgm:spPr/>
      <dgm:t>
        <a:bodyPr/>
        <a:lstStyle/>
        <a:p>
          <a:endParaRPr lang="en-US"/>
        </a:p>
      </dgm:t>
    </dgm:pt>
    <dgm:pt modelId="{8007FD50-DEB7-423F-9798-05ACFEB1868D}" type="sibTrans" cxnId="{C01ADFCF-3368-4703-BC0B-4386094023A5}">
      <dgm:prSet/>
      <dgm:spPr/>
      <dgm:t>
        <a:bodyPr/>
        <a:lstStyle/>
        <a:p>
          <a:endParaRPr lang="en-US"/>
        </a:p>
      </dgm:t>
    </dgm:pt>
    <dgm:pt modelId="{293D2543-B37E-47EB-A1A6-65BC81FD804D}">
      <dgm:prSet phldrT="[Text]"/>
      <dgm:spPr/>
      <dgm:t>
        <a:bodyPr/>
        <a:lstStyle/>
        <a:p>
          <a:r>
            <a:rPr lang="en-US" dirty="0">
              <a:latin typeface="+mn-lt"/>
              <a:cs typeface="Calibri" panose="020F0502020204030204" pitchFamily="34" charset="0"/>
            </a:rPr>
            <a:t>Risk Management</a:t>
          </a:r>
          <a:endParaRPr lang="en-US" dirty="0">
            <a:latin typeface="+mn-lt"/>
          </a:endParaRPr>
        </a:p>
      </dgm:t>
    </dgm:pt>
    <dgm:pt modelId="{BBDBB6ED-D4B1-4F75-A187-81972E9A8EFE}" type="parTrans" cxnId="{10CB6970-B9D7-41CA-884A-AA87C465A913}">
      <dgm:prSet/>
      <dgm:spPr/>
      <dgm:t>
        <a:bodyPr/>
        <a:lstStyle/>
        <a:p>
          <a:endParaRPr lang="en-US"/>
        </a:p>
      </dgm:t>
    </dgm:pt>
    <dgm:pt modelId="{F37A0B2B-52D6-4862-80E7-58100E4C2F75}" type="sibTrans" cxnId="{10CB6970-B9D7-41CA-884A-AA87C465A913}">
      <dgm:prSet/>
      <dgm:spPr/>
      <dgm:t>
        <a:bodyPr/>
        <a:lstStyle/>
        <a:p>
          <a:endParaRPr lang="en-US"/>
        </a:p>
      </dgm:t>
    </dgm:pt>
    <dgm:pt modelId="{06A69A87-CBE1-4955-8088-430B332838D8}">
      <dgm:prSet phldrT="[Text]"/>
      <dgm:spPr/>
      <dgm:t>
        <a:bodyPr/>
        <a:lstStyle/>
        <a:p>
          <a:pPr>
            <a:buFont typeface="Arial" panose="020B0604020202020204" pitchFamily="34" charset="0"/>
            <a:buChar char="•"/>
          </a:pPr>
          <a:r>
            <a:rPr lang="en-US" dirty="0">
              <a:latin typeface="+mn-lt"/>
            </a:rPr>
            <a:t>Emergency Management / Campus Safety</a:t>
          </a:r>
        </a:p>
      </dgm:t>
    </dgm:pt>
    <dgm:pt modelId="{36CF33AA-4385-42FF-AD0C-959759FC4916}" type="parTrans" cxnId="{8C9F5000-99C5-4D33-BDCD-D3E9E809B42D}">
      <dgm:prSet/>
      <dgm:spPr/>
      <dgm:t>
        <a:bodyPr/>
        <a:lstStyle/>
        <a:p>
          <a:endParaRPr lang="en-US"/>
        </a:p>
      </dgm:t>
    </dgm:pt>
    <dgm:pt modelId="{B729310E-B2D0-41BA-86F7-4779A3790883}" type="sibTrans" cxnId="{8C9F5000-99C5-4D33-BDCD-D3E9E809B42D}">
      <dgm:prSet/>
      <dgm:spPr/>
      <dgm:t>
        <a:bodyPr/>
        <a:lstStyle/>
        <a:p>
          <a:endParaRPr lang="en-US"/>
        </a:p>
      </dgm:t>
    </dgm:pt>
    <dgm:pt modelId="{DEBFCAA5-FC26-4971-A543-F1B7518FF022}">
      <dgm:prSet phldrT="[Text]"/>
      <dgm:spPr/>
      <dgm:t>
        <a:bodyPr/>
        <a:lstStyle/>
        <a:p>
          <a:r>
            <a:rPr lang="en-US" dirty="0">
              <a:latin typeface="+mn-lt"/>
            </a:rPr>
            <a:t>Communications</a:t>
          </a:r>
        </a:p>
      </dgm:t>
    </dgm:pt>
    <dgm:pt modelId="{34E96EAD-E0DF-4D0C-98BE-776D2DCB3EC0}" type="parTrans" cxnId="{776060FA-D93B-4D72-9106-31727963B548}">
      <dgm:prSet/>
      <dgm:spPr/>
      <dgm:t>
        <a:bodyPr/>
        <a:lstStyle/>
        <a:p>
          <a:endParaRPr lang="en-US"/>
        </a:p>
      </dgm:t>
    </dgm:pt>
    <dgm:pt modelId="{3AB0FF2E-39BB-459A-9D3E-4D75A39B393C}" type="sibTrans" cxnId="{776060FA-D93B-4D72-9106-31727963B548}">
      <dgm:prSet/>
      <dgm:spPr/>
      <dgm:t>
        <a:bodyPr/>
        <a:lstStyle/>
        <a:p>
          <a:endParaRPr lang="en-US"/>
        </a:p>
      </dgm:t>
    </dgm:pt>
    <dgm:pt modelId="{2C3F5337-C9B1-45EB-857E-7A7AB6A158D1}">
      <dgm:prSet phldrT="[Text]"/>
      <dgm:spPr/>
      <dgm:t>
        <a:bodyPr/>
        <a:lstStyle/>
        <a:p>
          <a:pPr>
            <a:buClr>
              <a:schemeClr val="accent1">
                <a:lumMod val="75000"/>
              </a:schemeClr>
            </a:buClr>
            <a:buFont typeface="Arial" panose="020B0604020202020204" pitchFamily="34" charset="0"/>
            <a:buChar char="─"/>
          </a:pPr>
          <a:r>
            <a:rPr lang="en-US" dirty="0">
              <a:latin typeface="+mn-lt"/>
            </a:rPr>
            <a:t>Distributed IT Functions</a:t>
          </a:r>
        </a:p>
      </dgm:t>
    </dgm:pt>
    <dgm:pt modelId="{D708EF89-A7B1-4D9B-B8DA-8ED16DD247DA}" type="parTrans" cxnId="{67E8F691-B0D8-4D9C-9EA9-11685B77FBCC}">
      <dgm:prSet/>
      <dgm:spPr/>
      <dgm:t>
        <a:bodyPr/>
        <a:lstStyle/>
        <a:p>
          <a:endParaRPr lang="en-US"/>
        </a:p>
      </dgm:t>
    </dgm:pt>
    <dgm:pt modelId="{DEBBC2F7-53D2-4230-9647-FEDCAD412858}" type="sibTrans" cxnId="{67E8F691-B0D8-4D9C-9EA9-11685B77FBCC}">
      <dgm:prSet/>
      <dgm:spPr/>
      <dgm:t>
        <a:bodyPr/>
        <a:lstStyle/>
        <a:p>
          <a:endParaRPr lang="en-US"/>
        </a:p>
      </dgm:t>
    </dgm:pt>
    <dgm:pt modelId="{D708A5C3-8ACF-4414-8126-CC4B14EBFD9E}" type="pres">
      <dgm:prSet presAssocID="{5B960DF1-3401-4B4F-B702-BA665B26DD7A}" presName="diagram" presStyleCnt="0">
        <dgm:presLayoutVars>
          <dgm:dir/>
          <dgm:resizeHandles val="exact"/>
        </dgm:presLayoutVars>
      </dgm:prSet>
      <dgm:spPr/>
    </dgm:pt>
    <dgm:pt modelId="{5E3F2D76-8EC2-41A3-93E4-47F14140E97C}" type="pres">
      <dgm:prSet presAssocID="{EC6FE5C4-E43A-49D9-B828-95081A3DCA50}" presName="node" presStyleLbl="node1" presStyleIdx="0" presStyleCnt="7">
        <dgm:presLayoutVars>
          <dgm:bulletEnabled val="1"/>
        </dgm:presLayoutVars>
      </dgm:prSet>
      <dgm:spPr/>
    </dgm:pt>
    <dgm:pt modelId="{26BB6491-5322-47DC-A88F-15E98C88F8AF}" type="pres">
      <dgm:prSet presAssocID="{A1502AF7-21E2-4963-AB04-0158B68AD7C3}" presName="sibTrans" presStyleCnt="0"/>
      <dgm:spPr/>
    </dgm:pt>
    <dgm:pt modelId="{04862130-E3F0-4F55-B851-F8D87CF7DD23}" type="pres">
      <dgm:prSet presAssocID="{CD63D3BC-C16C-4E98-A575-28ACBE9BE095}" presName="node" presStyleLbl="node1" presStyleIdx="1" presStyleCnt="7">
        <dgm:presLayoutVars>
          <dgm:bulletEnabled val="1"/>
        </dgm:presLayoutVars>
      </dgm:prSet>
      <dgm:spPr/>
    </dgm:pt>
    <dgm:pt modelId="{62490034-FBA4-480E-82EE-5A9842B201DA}" type="pres">
      <dgm:prSet presAssocID="{A8739735-B349-41B5-A212-8761A769AD19}" presName="sibTrans" presStyleCnt="0"/>
      <dgm:spPr/>
    </dgm:pt>
    <dgm:pt modelId="{FCD28CCE-45D0-49C6-8431-F656C2D4A548}" type="pres">
      <dgm:prSet presAssocID="{60974986-89C1-4B11-B4AF-3914CA3FB5EB}" presName="node" presStyleLbl="node1" presStyleIdx="2" presStyleCnt="7">
        <dgm:presLayoutVars>
          <dgm:bulletEnabled val="1"/>
        </dgm:presLayoutVars>
      </dgm:prSet>
      <dgm:spPr/>
    </dgm:pt>
    <dgm:pt modelId="{77C7577E-EE11-4321-94FA-E5F49A869BFF}" type="pres">
      <dgm:prSet presAssocID="{8007FD50-DEB7-423F-9798-05ACFEB1868D}" presName="sibTrans" presStyleCnt="0"/>
      <dgm:spPr/>
    </dgm:pt>
    <dgm:pt modelId="{E79F41B2-DF04-4279-A73D-847B8F4D2619}" type="pres">
      <dgm:prSet presAssocID="{293D2543-B37E-47EB-A1A6-65BC81FD804D}" presName="node" presStyleLbl="node1" presStyleIdx="3" presStyleCnt="7">
        <dgm:presLayoutVars>
          <dgm:bulletEnabled val="1"/>
        </dgm:presLayoutVars>
      </dgm:prSet>
      <dgm:spPr/>
    </dgm:pt>
    <dgm:pt modelId="{D499057D-F8C9-4276-9303-D644B64B9A46}" type="pres">
      <dgm:prSet presAssocID="{F37A0B2B-52D6-4862-80E7-58100E4C2F75}" presName="sibTrans" presStyleCnt="0"/>
      <dgm:spPr/>
    </dgm:pt>
    <dgm:pt modelId="{80EA7EDC-D352-48B9-BE64-D6BD2EACD88C}" type="pres">
      <dgm:prSet presAssocID="{06A69A87-CBE1-4955-8088-430B332838D8}" presName="node" presStyleLbl="node1" presStyleIdx="4" presStyleCnt="7">
        <dgm:presLayoutVars>
          <dgm:bulletEnabled val="1"/>
        </dgm:presLayoutVars>
      </dgm:prSet>
      <dgm:spPr/>
    </dgm:pt>
    <dgm:pt modelId="{F901E12D-7E2B-408E-ACA1-FB3175308702}" type="pres">
      <dgm:prSet presAssocID="{B729310E-B2D0-41BA-86F7-4779A3790883}" presName="sibTrans" presStyleCnt="0"/>
      <dgm:spPr/>
    </dgm:pt>
    <dgm:pt modelId="{B2F916AA-A38D-4D34-BA15-E5FE229B2324}" type="pres">
      <dgm:prSet presAssocID="{DEBFCAA5-FC26-4971-A543-F1B7518FF022}" presName="node" presStyleLbl="node1" presStyleIdx="5" presStyleCnt="7">
        <dgm:presLayoutVars>
          <dgm:bulletEnabled val="1"/>
        </dgm:presLayoutVars>
      </dgm:prSet>
      <dgm:spPr/>
    </dgm:pt>
    <dgm:pt modelId="{88C18016-B88E-45A3-9682-0317EBF19A70}" type="pres">
      <dgm:prSet presAssocID="{3AB0FF2E-39BB-459A-9D3E-4D75A39B393C}" presName="sibTrans" presStyleCnt="0"/>
      <dgm:spPr/>
    </dgm:pt>
    <dgm:pt modelId="{8994AC87-2807-4702-8A05-0B2272A284FF}" type="pres">
      <dgm:prSet presAssocID="{2C3F5337-C9B1-45EB-857E-7A7AB6A158D1}" presName="node" presStyleLbl="node1" presStyleIdx="6" presStyleCnt="7">
        <dgm:presLayoutVars>
          <dgm:bulletEnabled val="1"/>
        </dgm:presLayoutVars>
      </dgm:prSet>
      <dgm:spPr/>
    </dgm:pt>
  </dgm:ptLst>
  <dgm:cxnLst>
    <dgm:cxn modelId="{8C9F5000-99C5-4D33-BDCD-D3E9E809B42D}" srcId="{5B960DF1-3401-4B4F-B702-BA665B26DD7A}" destId="{06A69A87-CBE1-4955-8088-430B332838D8}" srcOrd="4" destOrd="0" parTransId="{36CF33AA-4385-42FF-AD0C-959759FC4916}" sibTransId="{B729310E-B2D0-41BA-86F7-4779A3790883}"/>
    <dgm:cxn modelId="{2D061103-49B3-4826-B278-5EEE30B98675}" srcId="{5B960DF1-3401-4B4F-B702-BA665B26DD7A}" destId="{EC6FE5C4-E43A-49D9-B828-95081A3DCA50}" srcOrd="0" destOrd="0" parTransId="{B637892B-7447-4AC4-B62F-6132ABC27BE6}" sibTransId="{A1502AF7-21E2-4963-AB04-0158B68AD7C3}"/>
    <dgm:cxn modelId="{1ED96209-227C-4BEE-B8DE-4DDF88522702}" type="presOf" srcId="{CD63D3BC-C16C-4E98-A575-28ACBE9BE095}" destId="{04862130-E3F0-4F55-B851-F8D87CF7DD23}" srcOrd="0" destOrd="0" presId="urn:microsoft.com/office/officeart/2005/8/layout/default"/>
    <dgm:cxn modelId="{A1923360-C9AB-40A8-B2C0-5194298A1652}" type="presOf" srcId="{2C3F5337-C9B1-45EB-857E-7A7AB6A158D1}" destId="{8994AC87-2807-4702-8A05-0B2272A284FF}" srcOrd="0" destOrd="0" presId="urn:microsoft.com/office/officeart/2005/8/layout/default"/>
    <dgm:cxn modelId="{E52E366D-FF53-4686-B6D0-B42102DDD6DF}" type="presOf" srcId="{DEBFCAA5-FC26-4971-A543-F1B7518FF022}" destId="{B2F916AA-A38D-4D34-BA15-E5FE229B2324}" srcOrd="0" destOrd="0" presId="urn:microsoft.com/office/officeart/2005/8/layout/default"/>
    <dgm:cxn modelId="{10CB6970-B9D7-41CA-884A-AA87C465A913}" srcId="{5B960DF1-3401-4B4F-B702-BA665B26DD7A}" destId="{293D2543-B37E-47EB-A1A6-65BC81FD804D}" srcOrd="3" destOrd="0" parTransId="{BBDBB6ED-D4B1-4F75-A187-81972E9A8EFE}" sibTransId="{F37A0B2B-52D6-4862-80E7-58100E4C2F75}"/>
    <dgm:cxn modelId="{CA9A3D53-8CFC-449B-906B-42ACF20C39AC}" type="presOf" srcId="{EC6FE5C4-E43A-49D9-B828-95081A3DCA50}" destId="{5E3F2D76-8EC2-41A3-93E4-47F14140E97C}" srcOrd="0" destOrd="0" presId="urn:microsoft.com/office/officeart/2005/8/layout/default"/>
    <dgm:cxn modelId="{38DE857E-9EED-43F2-88F3-303BC508471C}" type="presOf" srcId="{06A69A87-CBE1-4955-8088-430B332838D8}" destId="{80EA7EDC-D352-48B9-BE64-D6BD2EACD88C}" srcOrd="0" destOrd="0" presId="urn:microsoft.com/office/officeart/2005/8/layout/default"/>
    <dgm:cxn modelId="{67E8F691-B0D8-4D9C-9EA9-11685B77FBCC}" srcId="{5B960DF1-3401-4B4F-B702-BA665B26DD7A}" destId="{2C3F5337-C9B1-45EB-857E-7A7AB6A158D1}" srcOrd="6" destOrd="0" parTransId="{D708EF89-A7B1-4D9B-B8DA-8ED16DD247DA}" sibTransId="{DEBBC2F7-53D2-4230-9647-FEDCAD412858}"/>
    <dgm:cxn modelId="{05E0779E-8B1C-47DB-8237-C15028F1C10D}" srcId="{5B960DF1-3401-4B4F-B702-BA665B26DD7A}" destId="{CD63D3BC-C16C-4E98-A575-28ACBE9BE095}" srcOrd="1" destOrd="0" parTransId="{031CE868-2E61-4898-BB8A-B3107F99356A}" sibTransId="{A8739735-B349-41B5-A212-8761A769AD19}"/>
    <dgm:cxn modelId="{623BECB9-5F5B-4EB8-9A9D-FA903BBFB7BA}" type="presOf" srcId="{5B960DF1-3401-4B4F-B702-BA665B26DD7A}" destId="{D708A5C3-8ACF-4414-8126-CC4B14EBFD9E}" srcOrd="0" destOrd="0" presId="urn:microsoft.com/office/officeart/2005/8/layout/default"/>
    <dgm:cxn modelId="{C01ADFCF-3368-4703-BC0B-4386094023A5}" srcId="{5B960DF1-3401-4B4F-B702-BA665B26DD7A}" destId="{60974986-89C1-4B11-B4AF-3914CA3FB5EB}" srcOrd="2" destOrd="0" parTransId="{40CE7C07-B205-4A06-AD3B-823EFFD2BB96}" sibTransId="{8007FD50-DEB7-423F-9798-05ACFEB1868D}"/>
    <dgm:cxn modelId="{EE4ADFF4-96C9-4CF5-9F2A-239602A4959F}" type="presOf" srcId="{60974986-89C1-4B11-B4AF-3914CA3FB5EB}" destId="{FCD28CCE-45D0-49C6-8431-F656C2D4A548}" srcOrd="0" destOrd="0" presId="urn:microsoft.com/office/officeart/2005/8/layout/default"/>
    <dgm:cxn modelId="{776060FA-D93B-4D72-9106-31727963B548}" srcId="{5B960DF1-3401-4B4F-B702-BA665B26DD7A}" destId="{DEBFCAA5-FC26-4971-A543-F1B7518FF022}" srcOrd="5" destOrd="0" parTransId="{34E96EAD-E0DF-4D0C-98BE-776D2DCB3EC0}" sibTransId="{3AB0FF2E-39BB-459A-9D3E-4D75A39B393C}"/>
    <dgm:cxn modelId="{A870DEFF-3C11-49E8-BDFD-F72A84081EA6}" type="presOf" srcId="{293D2543-B37E-47EB-A1A6-65BC81FD804D}" destId="{E79F41B2-DF04-4279-A73D-847B8F4D2619}" srcOrd="0" destOrd="0" presId="urn:microsoft.com/office/officeart/2005/8/layout/default"/>
    <dgm:cxn modelId="{7ED3C27B-E9B1-420A-96B6-D20574042AE7}" type="presParOf" srcId="{D708A5C3-8ACF-4414-8126-CC4B14EBFD9E}" destId="{5E3F2D76-8EC2-41A3-93E4-47F14140E97C}" srcOrd="0" destOrd="0" presId="urn:microsoft.com/office/officeart/2005/8/layout/default"/>
    <dgm:cxn modelId="{D4D1E049-824E-44A3-AA1C-43E125E02F50}" type="presParOf" srcId="{D708A5C3-8ACF-4414-8126-CC4B14EBFD9E}" destId="{26BB6491-5322-47DC-A88F-15E98C88F8AF}" srcOrd="1" destOrd="0" presId="urn:microsoft.com/office/officeart/2005/8/layout/default"/>
    <dgm:cxn modelId="{E96BD792-C681-4415-AC10-D7341130F128}" type="presParOf" srcId="{D708A5C3-8ACF-4414-8126-CC4B14EBFD9E}" destId="{04862130-E3F0-4F55-B851-F8D87CF7DD23}" srcOrd="2" destOrd="0" presId="urn:microsoft.com/office/officeart/2005/8/layout/default"/>
    <dgm:cxn modelId="{45904C5D-A774-429F-A7A2-072FAB167442}" type="presParOf" srcId="{D708A5C3-8ACF-4414-8126-CC4B14EBFD9E}" destId="{62490034-FBA4-480E-82EE-5A9842B201DA}" srcOrd="3" destOrd="0" presId="urn:microsoft.com/office/officeart/2005/8/layout/default"/>
    <dgm:cxn modelId="{5FB6CF68-0463-4D05-923A-A9C59EF4ACC8}" type="presParOf" srcId="{D708A5C3-8ACF-4414-8126-CC4B14EBFD9E}" destId="{FCD28CCE-45D0-49C6-8431-F656C2D4A548}" srcOrd="4" destOrd="0" presId="urn:microsoft.com/office/officeart/2005/8/layout/default"/>
    <dgm:cxn modelId="{FE79F3CC-439A-4C53-91CE-856AC39E09B6}" type="presParOf" srcId="{D708A5C3-8ACF-4414-8126-CC4B14EBFD9E}" destId="{77C7577E-EE11-4321-94FA-E5F49A869BFF}" srcOrd="5" destOrd="0" presId="urn:microsoft.com/office/officeart/2005/8/layout/default"/>
    <dgm:cxn modelId="{EA3CE6ED-E359-41FE-A240-92DF683AE0E3}" type="presParOf" srcId="{D708A5C3-8ACF-4414-8126-CC4B14EBFD9E}" destId="{E79F41B2-DF04-4279-A73D-847B8F4D2619}" srcOrd="6" destOrd="0" presId="urn:microsoft.com/office/officeart/2005/8/layout/default"/>
    <dgm:cxn modelId="{0EB8DE69-896A-4104-873E-84DAC4ABCEB6}" type="presParOf" srcId="{D708A5C3-8ACF-4414-8126-CC4B14EBFD9E}" destId="{D499057D-F8C9-4276-9303-D644B64B9A46}" srcOrd="7" destOrd="0" presId="urn:microsoft.com/office/officeart/2005/8/layout/default"/>
    <dgm:cxn modelId="{EF8B5643-7942-4862-A262-7B1D2896115E}" type="presParOf" srcId="{D708A5C3-8ACF-4414-8126-CC4B14EBFD9E}" destId="{80EA7EDC-D352-48B9-BE64-D6BD2EACD88C}" srcOrd="8" destOrd="0" presId="urn:microsoft.com/office/officeart/2005/8/layout/default"/>
    <dgm:cxn modelId="{73A518D3-2308-4568-A59B-D755BF7F06ED}" type="presParOf" srcId="{D708A5C3-8ACF-4414-8126-CC4B14EBFD9E}" destId="{F901E12D-7E2B-408E-ACA1-FB3175308702}" srcOrd="9" destOrd="0" presId="urn:microsoft.com/office/officeart/2005/8/layout/default"/>
    <dgm:cxn modelId="{8C2E82BE-6144-415B-A8C3-29A3B0D36BC8}" type="presParOf" srcId="{D708A5C3-8ACF-4414-8126-CC4B14EBFD9E}" destId="{B2F916AA-A38D-4D34-BA15-E5FE229B2324}" srcOrd="10" destOrd="0" presId="urn:microsoft.com/office/officeart/2005/8/layout/default"/>
    <dgm:cxn modelId="{75903BEB-159E-4F39-BDAC-68EF9AF2B210}" type="presParOf" srcId="{D708A5C3-8ACF-4414-8126-CC4B14EBFD9E}" destId="{88C18016-B88E-45A3-9682-0317EBF19A70}" srcOrd="11" destOrd="0" presId="urn:microsoft.com/office/officeart/2005/8/layout/default"/>
    <dgm:cxn modelId="{734BDD93-1009-4755-AB41-26240FF07258}" type="presParOf" srcId="{D708A5C3-8ACF-4414-8126-CC4B14EBFD9E}" destId="{8994AC87-2807-4702-8A05-0B2272A284FF}"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0A47A48-BAB1-4164-BEE1-39145CE85ED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6BFD19-AF30-47DF-BBAF-C76127BEB62E}">
      <dgm:prSet phldrT="[Text]"/>
      <dgm:spPr/>
      <dgm:t>
        <a:bodyPr/>
        <a:lstStyle/>
        <a:p>
          <a:r>
            <a:rPr lang="en-US" dirty="0"/>
            <a:t>Control</a:t>
          </a:r>
        </a:p>
      </dgm:t>
    </dgm:pt>
    <dgm:pt modelId="{C03FE25C-D509-4593-BD16-89E5FC1BD759}" type="parTrans" cxnId="{F15FED25-3E94-4C80-B8FD-F0D389346614}">
      <dgm:prSet/>
      <dgm:spPr/>
      <dgm:t>
        <a:bodyPr/>
        <a:lstStyle/>
        <a:p>
          <a:endParaRPr lang="en-US"/>
        </a:p>
      </dgm:t>
    </dgm:pt>
    <dgm:pt modelId="{CAF08528-43A0-4E18-884F-EFAE34E2FA5F}" type="sibTrans" cxnId="{F15FED25-3E94-4C80-B8FD-F0D389346614}">
      <dgm:prSet/>
      <dgm:spPr/>
      <dgm:t>
        <a:bodyPr/>
        <a:lstStyle/>
        <a:p>
          <a:endParaRPr lang="en-US"/>
        </a:p>
      </dgm:t>
    </dgm:pt>
    <dgm:pt modelId="{26FF920E-8784-4BB2-8C21-CB1EABB4F35F}">
      <dgm:prSet phldrT="[Text]"/>
      <dgm:spPr/>
      <dgm:t>
        <a:bodyPr/>
        <a:lstStyle/>
        <a:p>
          <a:r>
            <a:rPr lang="en-US" dirty="0"/>
            <a:t>The incident response program is governed by adequate documentation (e.g., policies, procedures, playbooks, and standards) that are established, tested, and communicated, and the University's information security function performs activities that promote the incident response objectives and activities. </a:t>
          </a:r>
        </a:p>
      </dgm:t>
    </dgm:pt>
    <dgm:pt modelId="{5DBF23A9-CA64-4F0D-8F2A-AB666A589DA4}" type="parTrans" cxnId="{62A62FF6-9EB9-44C2-9E53-B65886AED2EE}">
      <dgm:prSet/>
      <dgm:spPr/>
      <dgm:t>
        <a:bodyPr/>
        <a:lstStyle/>
        <a:p>
          <a:endParaRPr lang="en-US"/>
        </a:p>
      </dgm:t>
    </dgm:pt>
    <dgm:pt modelId="{64D384DB-4F1E-4753-97A9-32488DE47A99}" type="sibTrans" cxnId="{62A62FF6-9EB9-44C2-9E53-B65886AED2EE}">
      <dgm:prSet/>
      <dgm:spPr/>
      <dgm:t>
        <a:bodyPr/>
        <a:lstStyle/>
        <a:p>
          <a:endParaRPr lang="en-US"/>
        </a:p>
      </dgm:t>
    </dgm:pt>
    <dgm:pt modelId="{D4E860A7-F776-42E3-ACBF-760A3657AF5E}">
      <dgm:prSet phldrT="[Text]"/>
      <dgm:spPr/>
      <dgm:t>
        <a:bodyPr/>
        <a:lstStyle/>
        <a:p>
          <a:r>
            <a:rPr lang="en-US" dirty="0"/>
            <a:t>Risk</a:t>
          </a:r>
        </a:p>
      </dgm:t>
    </dgm:pt>
    <dgm:pt modelId="{579C8585-25AC-4E2D-9AC3-1789913A1A7F}" type="parTrans" cxnId="{92E9861C-F743-43EC-8CEF-4A5BE618BE5A}">
      <dgm:prSet/>
      <dgm:spPr/>
      <dgm:t>
        <a:bodyPr/>
        <a:lstStyle/>
        <a:p>
          <a:endParaRPr lang="en-US"/>
        </a:p>
      </dgm:t>
    </dgm:pt>
    <dgm:pt modelId="{C5210D6A-A2F7-45DA-B46A-FFA79E41B963}" type="sibTrans" cxnId="{92E9861C-F743-43EC-8CEF-4A5BE618BE5A}">
      <dgm:prSet/>
      <dgm:spPr/>
      <dgm:t>
        <a:bodyPr/>
        <a:lstStyle/>
        <a:p>
          <a:endParaRPr lang="en-US"/>
        </a:p>
      </dgm:t>
    </dgm:pt>
    <dgm:pt modelId="{747C5AF1-F5C6-4236-9860-205DB0697BE9}">
      <dgm:prSet phldrT="[Text]"/>
      <dgm:spPr/>
      <dgm:t>
        <a:bodyPr/>
        <a:lstStyle/>
        <a:p>
          <a:r>
            <a:rPr lang="en-US" dirty="0"/>
            <a:t>The incident response and incident handling process is not governed appropriately, which may result in the University's inability to effectively and efficiently respond to an incident. </a:t>
          </a:r>
        </a:p>
      </dgm:t>
    </dgm:pt>
    <dgm:pt modelId="{90B586C1-1A03-44A4-BD14-712F8F88B510}" type="parTrans" cxnId="{E3B92275-F810-4F9F-8475-364ABE7ED001}">
      <dgm:prSet/>
      <dgm:spPr/>
      <dgm:t>
        <a:bodyPr/>
        <a:lstStyle/>
        <a:p>
          <a:endParaRPr lang="en-US"/>
        </a:p>
      </dgm:t>
    </dgm:pt>
    <dgm:pt modelId="{23792774-E84C-4DE9-A7DD-2627D1247275}" type="sibTrans" cxnId="{E3B92275-F810-4F9F-8475-364ABE7ED001}">
      <dgm:prSet/>
      <dgm:spPr/>
      <dgm:t>
        <a:bodyPr/>
        <a:lstStyle/>
        <a:p>
          <a:endParaRPr lang="en-US"/>
        </a:p>
      </dgm:t>
    </dgm:pt>
    <dgm:pt modelId="{77C405A2-F5A4-4C77-ABF7-0AD0F2E43953}">
      <dgm:prSet phldrT="[Text]"/>
      <dgm:spPr/>
      <dgm:t>
        <a:bodyPr/>
        <a:lstStyle/>
        <a:p>
          <a:r>
            <a:rPr lang="en-US" dirty="0"/>
            <a:t>Framework References</a:t>
          </a:r>
        </a:p>
      </dgm:t>
    </dgm:pt>
    <dgm:pt modelId="{821DA315-5B13-4F5E-B202-7684F8CDA31A}" type="parTrans" cxnId="{9260360A-CC3F-42FF-8A7D-F26D294C0AA9}">
      <dgm:prSet/>
      <dgm:spPr/>
      <dgm:t>
        <a:bodyPr/>
        <a:lstStyle/>
        <a:p>
          <a:endParaRPr lang="en-US"/>
        </a:p>
      </dgm:t>
    </dgm:pt>
    <dgm:pt modelId="{5D43C23D-8532-4EED-98E2-20EE25F2C4CF}" type="sibTrans" cxnId="{9260360A-CC3F-42FF-8A7D-F26D294C0AA9}">
      <dgm:prSet/>
      <dgm:spPr/>
      <dgm:t>
        <a:bodyPr/>
        <a:lstStyle/>
        <a:p>
          <a:endParaRPr lang="en-US"/>
        </a:p>
      </dgm:t>
    </dgm:pt>
    <dgm:pt modelId="{D2130192-9762-4D8D-998F-BD5CE582AF92}">
      <dgm:prSet phldrT="[Text]"/>
      <dgm:spPr/>
      <dgm:t>
        <a:bodyPr/>
        <a:lstStyle/>
        <a:p>
          <a:r>
            <a:rPr lang="en-US" dirty="0"/>
            <a:t>NIST 800-61: Section 2.3</a:t>
          </a:r>
        </a:p>
      </dgm:t>
    </dgm:pt>
    <dgm:pt modelId="{27A65CAB-34B6-4239-B21E-D9AD852983D1}" type="parTrans" cxnId="{9A3BD7AE-8484-4378-8378-FA254D926688}">
      <dgm:prSet/>
      <dgm:spPr/>
      <dgm:t>
        <a:bodyPr/>
        <a:lstStyle/>
        <a:p>
          <a:endParaRPr lang="en-US"/>
        </a:p>
      </dgm:t>
    </dgm:pt>
    <dgm:pt modelId="{46AE7437-04B4-4BBF-A447-62E66D36CA9F}" type="sibTrans" cxnId="{9A3BD7AE-8484-4378-8378-FA254D926688}">
      <dgm:prSet/>
      <dgm:spPr/>
      <dgm:t>
        <a:bodyPr/>
        <a:lstStyle/>
        <a:p>
          <a:endParaRPr lang="en-US"/>
        </a:p>
      </dgm:t>
    </dgm:pt>
    <dgm:pt modelId="{E9BABE3F-4A0F-46C5-92D7-3E604E400D6C}">
      <dgm:prSet/>
      <dgm:spPr/>
      <dgm:t>
        <a:bodyPr/>
        <a:lstStyle/>
        <a:p>
          <a:endParaRPr lang="en-US" dirty="0"/>
        </a:p>
      </dgm:t>
    </dgm:pt>
    <dgm:pt modelId="{5D2804F0-D0B5-4550-B01B-6FB932D5D231}" type="parTrans" cxnId="{C09B11FB-07FE-4164-8719-EC8FA20C5594}">
      <dgm:prSet/>
      <dgm:spPr/>
      <dgm:t>
        <a:bodyPr/>
        <a:lstStyle/>
        <a:p>
          <a:endParaRPr lang="en-US"/>
        </a:p>
      </dgm:t>
    </dgm:pt>
    <dgm:pt modelId="{F93374AF-73A8-4E8E-8FCA-F6149A61E03C}" type="sibTrans" cxnId="{C09B11FB-07FE-4164-8719-EC8FA20C5594}">
      <dgm:prSet/>
      <dgm:spPr/>
      <dgm:t>
        <a:bodyPr/>
        <a:lstStyle/>
        <a:p>
          <a:endParaRPr lang="en-US"/>
        </a:p>
      </dgm:t>
    </dgm:pt>
    <dgm:pt modelId="{F62F7F3D-B667-4B7A-8ED6-9348DB1E603B}">
      <dgm:prSet/>
      <dgm:spPr/>
      <dgm:t>
        <a:bodyPr/>
        <a:lstStyle/>
        <a:p>
          <a:r>
            <a:rPr lang="en-US" dirty="0"/>
            <a:t>NIST 800-61: Section 2.5</a:t>
          </a:r>
        </a:p>
      </dgm:t>
    </dgm:pt>
    <dgm:pt modelId="{0996122E-4D21-43F9-87D9-9F754AADCD0A}" type="parTrans" cxnId="{DE35C0C3-E2AB-4B62-A67C-E2FB42C55BA6}">
      <dgm:prSet/>
      <dgm:spPr/>
      <dgm:t>
        <a:bodyPr/>
        <a:lstStyle/>
        <a:p>
          <a:endParaRPr lang="en-US"/>
        </a:p>
      </dgm:t>
    </dgm:pt>
    <dgm:pt modelId="{86889315-57C6-429B-ABC8-0EB2D26C7F7B}" type="sibTrans" cxnId="{DE35C0C3-E2AB-4B62-A67C-E2FB42C55BA6}">
      <dgm:prSet/>
      <dgm:spPr/>
      <dgm:t>
        <a:bodyPr/>
        <a:lstStyle/>
        <a:p>
          <a:endParaRPr lang="en-US"/>
        </a:p>
      </dgm:t>
    </dgm:pt>
    <dgm:pt modelId="{BDEB3B1D-9194-41C1-AAC6-1F5E38648194}">
      <dgm:prSet/>
      <dgm:spPr/>
      <dgm:t>
        <a:bodyPr/>
        <a:lstStyle/>
        <a:p>
          <a:r>
            <a:rPr lang="en-US" dirty="0"/>
            <a:t>NISTIR 8374: RS.RP-1, RS.CO-1, RS.CO-3. RS.CO-4, RS.CO-5, RS.IM-1, RS.IM-2</a:t>
          </a:r>
        </a:p>
      </dgm:t>
    </dgm:pt>
    <dgm:pt modelId="{86B31D4D-1E3D-4613-988A-3858C22C66F7}" type="parTrans" cxnId="{90392C27-A0BB-495F-B07D-B3A56BA810B9}">
      <dgm:prSet/>
      <dgm:spPr/>
      <dgm:t>
        <a:bodyPr/>
        <a:lstStyle/>
        <a:p>
          <a:endParaRPr lang="en-US"/>
        </a:p>
      </dgm:t>
    </dgm:pt>
    <dgm:pt modelId="{85E6225B-13D4-4FF0-A429-2292E3692A53}" type="sibTrans" cxnId="{90392C27-A0BB-495F-B07D-B3A56BA810B9}">
      <dgm:prSet/>
      <dgm:spPr/>
      <dgm:t>
        <a:bodyPr/>
        <a:lstStyle/>
        <a:p>
          <a:endParaRPr lang="en-US"/>
        </a:p>
      </dgm:t>
    </dgm:pt>
    <dgm:pt modelId="{D082644F-7444-495B-9642-D1A8662FDB31}" type="pres">
      <dgm:prSet presAssocID="{50A47A48-BAB1-4164-BEE1-39145CE85EDD}" presName="Name0" presStyleCnt="0">
        <dgm:presLayoutVars>
          <dgm:dir/>
          <dgm:animLvl val="lvl"/>
          <dgm:resizeHandles val="exact"/>
        </dgm:presLayoutVars>
      </dgm:prSet>
      <dgm:spPr/>
    </dgm:pt>
    <dgm:pt modelId="{8C3B83DB-04F2-4456-91F4-AC85431D4619}" type="pres">
      <dgm:prSet presAssocID="{C96BFD19-AF30-47DF-BBAF-C76127BEB62E}" presName="composite" presStyleCnt="0"/>
      <dgm:spPr/>
    </dgm:pt>
    <dgm:pt modelId="{DDAAF687-1232-44CE-A4AB-F1240318D68F}" type="pres">
      <dgm:prSet presAssocID="{C96BFD19-AF30-47DF-BBAF-C76127BEB62E}" presName="parTx" presStyleLbl="alignNode1" presStyleIdx="0" presStyleCnt="3">
        <dgm:presLayoutVars>
          <dgm:chMax val="0"/>
          <dgm:chPref val="0"/>
          <dgm:bulletEnabled val="1"/>
        </dgm:presLayoutVars>
      </dgm:prSet>
      <dgm:spPr/>
    </dgm:pt>
    <dgm:pt modelId="{986EF188-C418-4831-84C6-D17E2E3E6537}" type="pres">
      <dgm:prSet presAssocID="{C96BFD19-AF30-47DF-BBAF-C76127BEB62E}" presName="desTx" presStyleLbl="alignAccFollowNode1" presStyleIdx="0" presStyleCnt="3">
        <dgm:presLayoutVars>
          <dgm:bulletEnabled val="1"/>
        </dgm:presLayoutVars>
      </dgm:prSet>
      <dgm:spPr/>
    </dgm:pt>
    <dgm:pt modelId="{17D82F20-B59B-4F91-9C0D-E54417873D0D}" type="pres">
      <dgm:prSet presAssocID="{CAF08528-43A0-4E18-884F-EFAE34E2FA5F}" presName="space" presStyleCnt="0"/>
      <dgm:spPr/>
    </dgm:pt>
    <dgm:pt modelId="{725C5288-899E-4F9D-9B31-40579DF26381}" type="pres">
      <dgm:prSet presAssocID="{D4E860A7-F776-42E3-ACBF-760A3657AF5E}" presName="composite" presStyleCnt="0"/>
      <dgm:spPr/>
    </dgm:pt>
    <dgm:pt modelId="{E34DCB4F-2E2C-4B30-8903-C1C8411FB191}" type="pres">
      <dgm:prSet presAssocID="{D4E860A7-F776-42E3-ACBF-760A3657AF5E}" presName="parTx" presStyleLbl="alignNode1" presStyleIdx="1" presStyleCnt="3">
        <dgm:presLayoutVars>
          <dgm:chMax val="0"/>
          <dgm:chPref val="0"/>
          <dgm:bulletEnabled val="1"/>
        </dgm:presLayoutVars>
      </dgm:prSet>
      <dgm:spPr/>
    </dgm:pt>
    <dgm:pt modelId="{8717A4B2-384E-4120-8675-4DA1C5F156C1}" type="pres">
      <dgm:prSet presAssocID="{D4E860A7-F776-42E3-ACBF-760A3657AF5E}" presName="desTx" presStyleLbl="alignAccFollowNode1" presStyleIdx="1" presStyleCnt="3">
        <dgm:presLayoutVars>
          <dgm:bulletEnabled val="1"/>
        </dgm:presLayoutVars>
      </dgm:prSet>
      <dgm:spPr/>
    </dgm:pt>
    <dgm:pt modelId="{08F982AA-FCA4-436E-85C0-EDC03390E6D8}" type="pres">
      <dgm:prSet presAssocID="{C5210D6A-A2F7-45DA-B46A-FFA79E41B963}" presName="space" presStyleCnt="0"/>
      <dgm:spPr/>
    </dgm:pt>
    <dgm:pt modelId="{357E0193-3E4F-4A25-BAA8-5524562E7B83}" type="pres">
      <dgm:prSet presAssocID="{77C405A2-F5A4-4C77-ABF7-0AD0F2E43953}" presName="composite" presStyleCnt="0"/>
      <dgm:spPr/>
    </dgm:pt>
    <dgm:pt modelId="{E2290C03-D8FE-49B2-85C2-CF993BB27F4B}" type="pres">
      <dgm:prSet presAssocID="{77C405A2-F5A4-4C77-ABF7-0AD0F2E43953}" presName="parTx" presStyleLbl="alignNode1" presStyleIdx="2" presStyleCnt="3">
        <dgm:presLayoutVars>
          <dgm:chMax val="0"/>
          <dgm:chPref val="0"/>
          <dgm:bulletEnabled val="1"/>
        </dgm:presLayoutVars>
      </dgm:prSet>
      <dgm:spPr/>
    </dgm:pt>
    <dgm:pt modelId="{398A7FE5-2D3C-42EA-928F-9861EB2CCEE6}" type="pres">
      <dgm:prSet presAssocID="{77C405A2-F5A4-4C77-ABF7-0AD0F2E43953}" presName="desTx" presStyleLbl="alignAccFollowNode1" presStyleIdx="2" presStyleCnt="3">
        <dgm:presLayoutVars>
          <dgm:bulletEnabled val="1"/>
        </dgm:presLayoutVars>
      </dgm:prSet>
      <dgm:spPr/>
    </dgm:pt>
  </dgm:ptLst>
  <dgm:cxnLst>
    <dgm:cxn modelId="{0E21D806-714B-4530-A521-5C961D7925BE}" type="presOf" srcId="{F62F7F3D-B667-4B7A-8ED6-9348DB1E603B}" destId="{398A7FE5-2D3C-42EA-928F-9861EB2CCEE6}" srcOrd="0" destOrd="1" presId="urn:microsoft.com/office/officeart/2005/8/layout/hList1"/>
    <dgm:cxn modelId="{9260360A-CC3F-42FF-8A7D-F26D294C0AA9}" srcId="{50A47A48-BAB1-4164-BEE1-39145CE85EDD}" destId="{77C405A2-F5A4-4C77-ABF7-0AD0F2E43953}" srcOrd="2" destOrd="0" parTransId="{821DA315-5B13-4F5E-B202-7684F8CDA31A}" sibTransId="{5D43C23D-8532-4EED-98E2-20EE25F2C4CF}"/>
    <dgm:cxn modelId="{6C7DEC15-59A5-4749-ACF9-9769905BC9C7}" type="presOf" srcId="{D2130192-9762-4D8D-998F-BD5CE582AF92}" destId="{398A7FE5-2D3C-42EA-928F-9861EB2CCEE6}" srcOrd="0" destOrd="0" presId="urn:microsoft.com/office/officeart/2005/8/layout/hList1"/>
    <dgm:cxn modelId="{92E9861C-F743-43EC-8CEF-4A5BE618BE5A}" srcId="{50A47A48-BAB1-4164-BEE1-39145CE85EDD}" destId="{D4E860A7-F776-42E3-ACBF-760A3657AF5E}" srcOrd="1" destOrd="0" parTransId="{579C8585-25AC-4E2D-9AC3-1789913A1A7F}" sibTransId="{C5210D6A-A2F7-45DA-B46A-FFA79E41B963}"/>
    <dgm:cxn modelId="{F15FED25-3E94-4C80-B8FD-F0D389346614}" srcId="{50A47A48-BAB1-4164-BEE1-39145CE85EDD}" destId="{C96BFD19-AF30-47DF-BBAF-C76127BEB62E}" srcOrd="0" destOrd="0" parTransId="{C03FE25C-D509-4593-BD16-89E5FC1BD759}" sibTransId="{CAF08528-43A0-4E18-884F-EFAE34E2FA5F}"/>
    <dgm:cxn modelId="{90392C27-A0BB-495F-B07D-B3A56BA810B9}" srcId="{77C405A2-F5A4-4C77-ABF7-0AD0F2E43953}" destId="{BDEB3B1D-9194-41C1-AAC6-1F5E38648194}" srcOrd="2" destOrd="0" parTransId="{86B31D4D-1E3D-4613-988A-3858C22C66F7}" sibTransId="{85E6225B-13D4-4FF0-A429-2292E3692A53}"/>
    <dgm:cxn modelId="{5A89413C-609E-47E3-9967-5C43BA43DF07}" type="presOf" srcId="{77C405A2-F5A4-4C77-ABF7-0AD0F2E43953}" destId="{E2290C03-D8FE-49B2-85C2-CF993BB27F4B}" srcOrd="0" destOrd="0" presId="urn:microsoft.com/office/officeart/2005/8/layout/hList1"/>
    <dgm:cxn modelId="{B9571845-E510-4919-8D83-99BC422E9C04}" type="presOf" srcId="{E9BABE3F-4A0F-46C5-92D7-3E604E400D6C}" destId="{398A7FE5-2D3C-42EA-928F-9861EB2CCEE6}" srcOrd="0" destOrd="3" presId="urn:microsoft.com/office/officeart/2005/8/layout/hList1"/>
    <dgm:cxn modelId="{CEE29669-557B-4824-BA06-11A6BEE7DAB2}" type="presOf" srcId="{BDEB3B1D-9194-41C1-AAC6-1F5E38648194}" destId="{398A7FE5-2D3C-42EA-928F-9861EB2CCEE6}" srcOrd="0" destOrd="2" presId="urn:microsoft.com/office/officeart/2005/8/layout/hList1"/>
    <dgm:cxn modelId="{53E5A653-F8AF-43F2-8F0E-04F660E676B3}" type="presOf" srcId="{26FF920E-8784-4BB2-8C21-CB1EABB4F35F}" destId="{986EF188-C418-4831-84C6-D17E2E3E6537}" srcOrd="0" destOrd="0" presId="urn:microsoft.com/office/officeart/2005/8/layout/hList1"/>
    <dgm:cxn modelId="{E3B92275-F810-4F9F-8475-364ABE7ED001}" srcId="{D4E860A7-F776-42E3-ACBF-760A3657AF5E}" destId="{747C5AF1-F5C6-4236-9860-205DB0697BE9}" srcOrd="0" destOrd="0" parTransId="{90B586C1-1A03-44A4-BD14-712F8F88B510}" sibTransId="{23792774-E84C-4DE9-A7DD-2627D1247275}"/>
    <dgm:cxn modelId="{B08A5B9E-E651-4479-9023-AD8EE41E1BD9}" type="presOf" srcId="{747C5AF1-F5C6-4236-9860-205DB0697BE9}" destId="{8717A4B2-384E-4120-8675-4DA1C5F156C1}" srcOrd="0" destOrd="0" presId="urn:microsoft.com/office/officeart/2005/8/layout/hList1"/>
    <dgm:cxn modelId="{D26B54A6-48E1-4714-A393-B231E086FFCB}" type="presOf" srcId="{C96BFD19-AF30-47DF-BBAF-C76127BEB62E}" destId="{DDAAF687-1232-44CE-A4AB-F1240318D68F}" srcOrd="0" destOrd="0" presId="urn:microsoft.com/office/officeart/2005/8/layout/hList1"/>
    <dgm:cxn modelId="{F80CCDAC-994E-4A90-8F55-D7D4C26E2662}" type="presOf" srcId="{D4E860A7-F776-42E3-ACBF-760A3657AF5E}" destId="{E34DCB4F-2E2C-4B30-8903-C1C8411FB191}" srcOrd="0" destOrd="0" presId="urn:microsoft.com/office/officeart/2005/8/layout/hList1"/>
    <dgm:cxn modelId="{9A3BD7AE-8484-4378-8378-FA254D926688}" srcId="{77C405A2-F5A4-4C77-ABF7-0AD0F2E43953}" destId="{D2130192-9762-4D8D-998F-BD5CE582AF92}" srcOrd="0" destOrd="0" parTransId="{27A65CAB-34B6-4239-B21E-D9AD852983D1}" sibTransId="{46AE7437-04B4-4BBF-A447-62E66D36CA9F}"/>
    <dgm:cxn modelId="{3B9B17C3-5308-4B72-9811-9BD2FEBD52C3}" type="presOf" srcId="{50A47A48-BAB1-4164-BEE1-39145CE85EDD}" destId="{D082644F-7444-495B-9642-D1A8662FDB31}" srcOrd="0" destOrd="0" presId="urn:microsoft.com/office/officeart/2005/8/layout/hList1"/>
    <dgm:cxn modelId="{DE35C0C3-E2AB-4B62-A67C-E2FB42C55BA6}" srcId="{77C405A2-F5A4-4C77-ABF7-0AD0F2E43953}" destId="{F62F7F3D-B667-4B7A-8ED6-9348DB1E603B}" srcOrd="1" destOrd="0" parTransId="{0996122E-4D21-43F9-87D9-9F754AADCD0A}" sibTransId="{86889315-57C6-429B-ABC8-0EB2D26C7F7B}"/>
    <dgm:cxn modelId="{62A62FF6-9EB9-44C2-9E53-B65886AED2EE}" srcId="{C96BFD19-AF30-47DF-BBAF-C76127BEB62E}" destId="{26FF920E-8784-4BB2-8C21-CB1EABB4F35F}" srcOrd="0" destOrd="0" parTransId="{5DBF23A9-CA64-4F0D-8F2A-AB666A589DA4}" sibTransId="{64D384DB-4F1E-4753-97A9-32488DE47A99}"/>
    <dgm:cxn modelId="{C09B11FB-07FE-4164-8719-EC8FA20C5594}" srcId="{77C405A2-F5A4-4C77-ABF7-0AD0F2E43953}" destId="{E9BABE3F-4A0F-46C5-92D7-3E604E400D6C}" srcOrd="3" destOrd="0" parTransId="{5D2804F0-D0B5-4550-B01B-6FB932D5D231}" sibTransId="{F93374AF-73A8-4E8E-8FCA-F6149A61E03C}"/>
    <dgm:cxn modelId="{8F964057-5F84-4186-8401-597758D8BECE}" type="presParOf" srcId="{D082644F-7444-495B-9642-D1A8662FDB31}" destId="{8C3B83DB-04F2-4456-91F4-AC85431D4619}" srcOrd="0" destOrd="0" presId="urn:microsoft.com/office/officeart/2005/8/layout/hList1"/>
    <dgm:cxn modelId="{E1117788-DED3-4299-9DD3-A3881D7663E3}" type="presParOf" srcId="{8C3B83DB-04F2-4456-91F4-AC85431D4619}" destId="{DDAAF687-1232-44CE-A4AB-F1240318D68F}" srcOrd="0" destOrd="0" presId="urn:microsoft.com/office/officeart/2005/8/layout/hList1"/>
    <dgm:cxn modelId="{60594D46-046C-457B-9BDC-2EB492E52939}" type="presParOf" srcId="{8C3B83DB-04F2-4456-91F4-AC85431D4619}" destId="{986EF188-C418-4831-84C6-D17E2E3E6537}" srcOrd="1" destOrd="0" presId="urn:microsoft.com/office/officeart/2005/8/layout/hList1"/>
    <dgm:cxn modelId="{71D2EABF-CEB8-4FDA-832A-396BB568F551}" type="presParOf" srcId="{D082644F-7444-495B-9642-D1A8662FDB31}" destId="{17D82F20-B59B-4F91-9C0D-E54417873D0D}" srcOrd="1" destOrd="0" presId="urn:microsoft.com/office/officeart/2005/8/layout/hList1"/>
    <dgm:cxn modelId="{E58A9EFE-8E27-4C88-88E1-BA7DFE96151D}" type="presParOf" srcId="{D082644F-7444-495B-9642-D1A8662FDB31}" destId="{725C5288-899E-4F9D-9B31-40579DF26381}" srcOrd="2" destOrd="0" presId="urn:microsoft.com/office/officeart/2005/8/layout/hList1"/>
    <dgm:cxn modelId="{5F6303C8-8273-46BE-AAD4-860B5CB9E5AA}" type="presParOf" srcId="{725C5288-899E-4F9D-9B31-40579DF26381}" destId="{E34DCB4F-2E2C-4B30-8903-C1C8411FB191}" srcOrd="0" destOrd="0" presId="urn:microsoft.com/office/officeart/2005/8/layout/hList1"/>
    <dgm:cxn modelId="{D28B6AC6-FB49-4E42-980D-E4024E659B8D}" type="presParOf" srcId="{725C5288-899E-4F9D-9B31-40579DF26381}" destId="{8717A4B2-384E-4120-8675-4DA1C5F156C1}" srcOrd="1" destOrd="0" presId="urn:microsoft.com/office/officeart/2005/8/layout/hList1"/>
    <dgm:cxn modelId="{9E3B4B03-EF9B-43A2-AB2C-6B867F20B983}" type="presParOf" srcId="{D082644F-7444-495B-9642-D1A8662FDB31}" destId="{08F982AA-FCA4-436E-85C0-EDC03390E6D8}" srcOrd="3" destOrd="0" presId="urn:microsoft.com/office/officeart/2005/8/layout/hList1"/>
    <dgm:cxn modelId="{586562AE-9D96-4DED-B1E5-92ADDA1105A8}" type="presParOf" srcId="{D082644F-7444-495B-9642-D1A8662FDB31}" destId="{357E0193-3E4F-4A25-BAA8-5524562E7B83}" srcOrd="4" destOrd="0" presId="urn:microsoft.com/office/officeart/2005/8/layout/hList1"/>
    <dgm:cxn modelId="{35E96F07-D417-4B4E-A999-E44A11A9DDF9}" type="presParOf" srcId="{357E0193-3E4F-4A25-BAA8-5524562E7B83}" destId="{E2290C03-D8FE-49B2-85C2-CF993BB27F4B}" srcOrd="0" destOrd="0" presId="urn:microsoft.com/office/officeart/2005/8/layout/hList1"/>
    <dgm:cxn modelId="{96325A25-0832-4401-8BEA-87A42C7ADD9B}" type="presParOf" srcId="{357E0193-3E4F-4A25-BAA8-5524562E7B83}" destId="{398A7FE5-2D3C-42EA-928F-9861EB2CCE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0A47A48-BAB1-4164-BEE1-39145CE85ED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6BFD19-AF30-47DF-BBAF-C76127BEB62E}">
      <dgm:prSet phldrT="[Text]"/>
      <dgm:spPr/>
      <dgm:t>
        <a:bodyPr/>
        <a:lstStyle/>
        <a:p>
          <a:r>
            <a:rPr lang="en-US" dirty="0"/>
            <a:t>Control</a:t>
          </a:r>
        </a:p>
      </dgm:t>
    </dgm:pt>
    <dgm:pt modelId="{C03FE25C-D509-4593-BD16-89E5FC1BD759}" type="parTrans" cxnId="{F15FED25-3E94-4C80-B8FD-F0D389346614}">
      <dgm:prSet/>
      <dgm:spPr/>
      <dgm:t>
        <a:bodyPr/>
        <a:lstStyle/>
        <a:p>
          <a:endParaRPr lang="en-US"/>
        </a:p>
      </dgm:t>
    </dgm:pt>
    <dgm:pt modelId="{CAF08528-43A0-4E18-884F-EFAE34E2FA5F}" type="sibTrans" cxnId="{F15FED25-3E94-4C80-B8FD-F0D389346614}">
      <dgm:prSet/>
      <dgm:spPr/>
      <dgm:t>
        <a:bodyPr/>
        <a:lstStyle/>
        <a:p>
          <a:endParaRPr lang="en-US"/>
        </a:p>
      </dgm:t>
    </dgm:pt>
    <dgm:pt modelId="{26FF920E-8784-4BB2-8C21-CB1EABB4F35F}">
      <dgm:prSet phldrT="[Text]"/>
      <dgm:spPr/>
      <dgm:t>
        <a:bodyPr/>
        <a:lstStyle/>
        <a:p>
          <a:r>
            <a:rPr lang="en-US" dirty="0"/>
            <a:t>An incident response team is trained and established to carry out incident identification, incident handling, and incident response processes; team member roles and responsibilities are appropriate based on the incident response program and organizational structure which are documented.</a:t>
          </a:r>
        </a:p>
      </dgm:t>
    </dgm:pt>
    <dgm:pt modelId="{5DBF23A9-CA64-4F0D-8F2A-AB666A589DA4}" type="parTrans" cxnId="{62A62FF6-9EB9-44C2-9E53-B65886AED2EE}">
      <dgm:prSet/>
      <dgm:spPr/>
      <dgm:t>
        <a:bodyPr/>
        <a:lstStyle/>
        <a:p>
          <a:endParaRPr lang="en-US"/>
        </a:p>
      </dgm:t>
    </dgm:pt>
    <dgm:pt modelId="{64D384DB-4F1E-4753-97A9-32488DE47A99}" type="sibTrans" cxnId="{62A62FF6-9EB9-44C2-9E53-B65886AED2EE}">
      <dgm:prSet/>
      <dgm:spPr/>
      <dgm:t>
        <a:bodyPr/>
        <a:lstStyle/>
        <a:p>
          <a:endParaRPr lang="en-US"/>
        </a:p>
      </dgm:t>
    </dgm:pt>
    <dgm:pt modelId="{D4E860A7-F776-42E3-ACBF-760A3657AF5E}">
      <dgm:prSet phldrT="[Text]"/>
      <dgm:spPr/>
      <dgm:t>
        <a:bodyPr/>
        <a:lstStyle/>
        <a:p>
          <a:r>
            <a:rPr lang="en-US" dirty="0"/>
            <a:t>Risk</a:t>
          </a:r>
        </a:p>
      </dgm:t>
    </dgm:pt>
    <dgm:pt modelId="{579C8585-25AC-4E2D-9AC3-1789913A1A7F}" type="parTrans" cxnId="{92E9861C-F743-43EC-8CEF-4A5BE618BE5A}">
      <dgm:prSet/>
      <dgm:spPr/>
      <dgm:t>
        <a:bodyPr/>
        <a:lstStyle/>
        <a:p>
          <a:endParaRPr lang="en-US"/>
        </a:p>
      </dgm:t>
    </dgm:pt>
    <dgm:pt modelId="{C5210D6A-A2F7-45DA-B46A-FFA79E41B963}" type="sibTrans" cxnId="{92E9861C-F743-43EC-8CEF-4A5BE618BE5A}">
      <dgm:prSet/>
      <dgm:spPr/>
      <dgm:t>
        <a:bodyPr/>
        <a:lstStyle/>
        <a:p>
          <a:endParaRPr lang="en-US"/>
        </a:p>
      </dgm:t>
    </dgm:pt>
    <dgm:pt modelId="{747C5AF1-F5C6-4236-9860-205DB0697BE9}">
      <dgm:prSet phldrT="[Text]"/>
      <dgm:spPr/>
      <dgm:t>
        <a:bodyPr/>
        <a:lstStyle/>
        <a:p>
          <a:r>
            <a:rPr lang="en-US" dirty="0"/>
            <a:t>If the incident response team structure is not consistent with the incident response plan, this may result in the University's inability to effectively and efficiently respond to an incident. </a:t>
          </a:r>
        </a:p>
      </dgm:t>
    </dgm:pt>
    <dgm:pt modelId="{90B586C1-1A03-44A4-BD14-712F8F88B510}" type="parTrans" cxnId="{E3B92275-F810-4F9F-8475-364ABE7ED001}">
      <dgm:prSet/>
      <dgm:spPr/>
      <dgm:t>
        <a:bodyPr/>
        <a:lstStyle/>
        <a:p>
          <a:endParaRPr lang="en-US"/>
        </a:p>
      </dgm:t>
    </dgm:pt>
    <dgm:pt modelId="{23792774-E84C-4DE9-A7DD-2627D1247275}" type="sibTrans" cxnId="{E3B92275-F810-4F9F-8475-364ABE7ED001}">
      <dgm:prSet/>
      <dgm:spPr/>
      <dgm:t>
        <a:bodyPr/>
        <a:lstStyle/>
        <a:p>
          <a:endParaRPr lang="en-US"/>
        </a:p>
      </dgm:t>
    </dgm:pt>
    <dgm:pt modelId="{77C405A2-F5A4-4C77-ABF7-0AD0F2E43953}">
      <dgm:prSet phldrT="[Text]"/>
      <dgm:spPr/>
      <dgm:t>
        <a:bodyPr/>
        <a:lstStyle/>
        <a:p>
          <a:r>
            <a:rPr lang="en-US" dirty="0"/>
            <a:t>Framework References</a:t>
          </a:r>
        </a:p>
      </dgm:t>
    </dgm:pt>
    <dgm:pt modelId="{821DA315-5B13-4F5E-B202-7684F8CDA31A}" type="parTrans" cxnId="{9260360A-CC3F-42FF-8A7D-F26D294C0AA9}">
      <dgm:prSet/>
      <dgm:spPr/>
      <dgm:t>
        <a:bodyPr/>
        <a:lstStyle/>
        <a:p>
          <a:endParaRPr lang="en-US"/>
        </a:p>
      </dgm:t>
    </dgm:pt>
    <dgm:pt modelId="{5D43C23D-8532-4EED-98E2-20EE25F2C4CF}" type="sibTrans" cxnId="{9260360A-CC3F-42FF-8A7D-F26D294C0AA9}">
      <dgm:prSet/>
      <dgm:spPr/>
      <dgm:t>
        <a:bodyPr/>
        <a:lstStyle/>
        <a:p>
          <a:endParaRPr lang="en-US"/>
        </a:p>
      </dgm:t>
    </dgm:pt>
    <dgm:pt modelId="{D2130192-9762-4D8D-998F-BD5CE582AF92}">
      <dgm:prSet phldrT="[Text]"/>
      <dgm:spPr/>
      <dgm:t>
        <a:bodyPr/>
        <a:lstStyle/>
        <a:p>
          <a:r>
            <a:rPr lang="en-US" dirty="0"/>
            <a:t>NIST 800-61: Section 2.4</a:t>
          </a:r>
        </a:p>
      </dgm:t>
    </dgm:pt>
    <dgm:pt modelId="{27A65CAB-34B6-4239-B21E-D9AD852983D1}" type="parTrans" cxnId="{9A3BD7AE-8484-4378-8378-FA254D926688}">
      <dgm:prSet/>
      <dgm:spPr/>
      <dgm:t>
        <a:bodyPr/>
        <a:lstStyle/>
        <a:p>
          <a:endParaRPr lang="en-US"/>
        </a:p>
      </dgm:t>
    </dgm:pt>
    <dgm:pt modelId="{46AE7437-04B4-4BBF-A447-62E66D36CA9F}" type="sibTrans" cxnId="{9A3BD7AE-8484-4378-8378-FA254D926688}">
      <dgm:prSet/>
      <dgm:spPr/>
      <dgm:t>
        <a:bodyPr/>
        <a:lstStyle/>
        <a:p>
          <a:endParaRPr lang="en-US"/>
        </a:p>
      </dgm:t>
    </dgm:pt>
    <dgm:pt modelId="{7DF073B1-4764-417F-A967-DF71F1BA3F9D}">
      <dgm:prSet/>
      <dgm:spPr/>
      <dgm:t>
        <a:bodyPr/>
        <a:lstStyle/>
        <a:p>
          <a:r>
            <a:rPr lang="pt-BR" dirty="0"/>
            <a:t>NISTIR 8374: RS.CO-1, RS.CO-4</a:t>
          </a:r>
          <a:endParaRPr lang="en-US" dirty="0"/>
        </a:p>
      </dgm:t>
    </dgm:pt>
    <dgm:pt modelId="{7833A98F-5683-4C61-AB19-BDAD1D1EECDE}" type="parTrans" cxnId="{09757FC6-66BD-4153-BD0B-A10185A32F71}">
      <dgm:prSet/>
      <dgm:spPr/>
      <dgm:t>
        <a:bodyPr/>
        <a:lstStyle/>
        <a:p>
          <a:endParaRPr lang="en-US"/>
        </a:p>
      </dgm:t>
    </dgm:pt>
    <dgm:pt modelId="{86CB0AEC-2F15-49E3-A275-D47C9AE0D959}" type="sibTrans" cxnId="{09757FC6-66BD-4153-BD0B-A10185A32F71}">
      <dgm:prSet/>
      <dgm:spPr/>
      <dgm:t>
        <a:bodyPr/>
        <a:lstStyle/>
        <a:p>
          <a:endParaRPr lang="en-US"/>
        </a:p>
      </dgm:t>
    </dgm:pt>
    <dgm:pt modelId="{E9BABE3F-4A0F-46C5-92D7-3E604E400D6C}">
      <dgm:prSet/>
      <dgm:spPr/>
      <dgm:t>
        <a:bodyPr/>
        <a:lstStyle/>
        <a:p>
          <a:endParaRPr lang="en-US" dirty="0"/>
        </a:p>
      </dgm:t>
    </dgm:pt>
    <dgm:pt modelId="{5D2804F0-D0B5-4550-B01B-6FB932D5D231}" type="parTrans" cxnId="{C09B11FB-07FE-4164-8719-EC8FA20C5594}">
      <dgm:prSet/>
      <dgm:spPr/>
      <dgm:t>
        <a:bodyPr/>
        <a:lstStyle/>
        <a:p>
          <a:endParaRPr lang="en-US"/>
        </a:p>
      </dgm:t>
    </dgm:pt>
    <dgm:pt modelId="{F93374AF-73A8-4E8E-8FCA-F6149A61E03C}" type="sibTrans" cxnId="{C09B11FB-07FE-4164-8719-EC8FA20C5594}">
      <dgm:prSet/>
      <dgm:spPr/>
      <dgm:t>
        <a:bodyPr/>
        <a:lstStyle/>
        <a:p>
          <a:endParaRPr lang="en-US"/>
        </a:p>
      </dgm:t>
    </dgm:pt>
    <dgm:pt modelId="{D082644F-7444-495B-9642-D1A8662FDB31}" type="pres">
      <dgm:prSet presAssocID="{50A47A48-BAB1-4164-BEE1-39145CE85EDD}" presName="Name0" presStyleCnt="0">
        <dgm:presLayoutVars>
          <dgm:dir/>
          <dgm:animLvl val="lvl"/>
          <dgm:resizeHandles val="exact"/>
        </dgm:presLayoutVars>
      </dgm:prSet>
      <dgm:spPr/>
    </dgm:pt>
    <dgm:pt modelId="{8C3B83DB-04F2-4456-91F4-AC85431D4619}" type="pres">
      <dgm:prSet presAssocID="{C96BFD19-AF30-47DF-BBAF-C76127BEB62E}" presName="composite" presStyleCnt="0"/>
      <dgm:spPr/>
    </dgm:pt>
    <dgm:pt modelId="{DDAAF687-1232-44CE-A4AB-F1240318D68F}" type="pres">
      <dgm:prSet presAssocID="{C96BFD19-AF30-47DF-BBAF-C76127BEB62E}" presName="parTx" presStyleLbl="alignNode1" presStyleIdx="0" presStyleCnt="3">
        <dgm:presLayoutVars>
          <dgm:chMax val="0"/>
          <dgm:chPref val="0"/>
          <dgm:bulletEnabled val="1"/>
        </dgm:presLayoutVars>
      </dgm:prSet>
      <dgm:spPr/>
    </dgm:pt>
    <dgm:pt modelId="{986EF188-C418-4831-84C6-D17E2E3E6537}" type="pres">
      <dgm:prSet presAssocID="{C96BFD19-AF30-47DF-BBAF-C76127BEB62E}" presName="desTx" presStyleLbl="alignAccFollowNode1" presStyleIdx="0" presStyleCnt="3">
        <dgm:presLayoutVars>
          <dgm:bulletEnabled val="1"/>
        </dgm:presLayoutVars>
      </dgm:prSet>
      <dgm:spPr/>
    </dgm:pt>
    <dgm:pt modelId="{17D82F20-B59B-4F91-9C0D-E54417873D0D}" type="pres">
      <dgm:prSet presAssocID="{CAF08528-43A0-4E18-884F-EFAE34E2FA5F}" presName="space" presStyleCnt="0"/>
      <dgm:spPr/>
    </dgm:pt>
    <dgm:pt modelId="{725C5288-899E-4F9D-9B31-40579DF26381}" type="pres">
      <dgm:prSet presAssocID="{D4E860A7-F776-42E3-ACBF-760A3657AF5E}" presName="composite" presStyleCnt="0"/>
      <dgm:spPr/>
    </dgm:pt>
    <dgm:pt modelId="{E34DCB4F-2E2C-4B30-8903-C1C8411FB191}" type="pres">
      <dgm:prSet presAssocID="{D4E860A7-F776-42E3-ACBF-760A3657AF5E}" presName="parTx" presStyleLbl="alignNode1" presStyleIdx="1" presStyleCnt="3">
        <dgm:presLayoutVars>
          <dgm:chMax val="0"/>
          <dgm:chPref val="0"/>
          <dgm:bulletEnabled val="1"/>
        </dgm:presLayoutVars>
      </dgm:prSet>
      <dgm:spPr/>
    </dgm:pt>
    <dgm:pt modelId="{8717A4B2-384E-4120-8675-4DA1C5F156C1}" type="pres">
      <dgm:prSet presAssocID="{D4E860A7-F776-42E3-ACBF-760A3657AF5E}" presName="desTx" presStyleLbl="alignAccFollowNode1" presStyleIdx="1" presStyleCnt="3">
        <dgm:presLayoutVars>
          <dgm:bulletEnabled val="1"/>
        </dgm:presLayoutVars>
      </dgm:prSet>
      <dgm:spPr/>
    </dgm:pt>
    <dgm:pt modelId="{08F982AA-FCA4-436E-85C0-EDC03390E6D8}" type="pres">
      <dgm:prSet presAssocID="{C5210D6A-A2F7-45DA-B46A-FFA79E41B963}" presName="space" presStyleCnt="0"/>
      <dgm:spPr/>
    </dgm:pt>
    <dgm:pt modelId="{357E0193-3E4F-4A25-BAA8-5524562E7B83}" type="pres">
      <dgm:prSet presAssocID="{77C405A2-F5A4-4C77-ABF7-0AD0F2E43953}" presName="composite" presStyleCnt="0"/>
      <dgm:spPr/>
    </dgm:pt>
    <dgm:pt modelId="{E2290C03-D8FE-49B2-85C2-CF993BB27F4B}" type="pres">
      <dgm:prSet presAssocID="{77C405A2-F5A4-4C77-ABF7-0AD0F2E43953}" presName="parTx" presStyleLbl="alignNode1" presStyleIdx="2" presStyleCnt="3">
        <dgm:presLayoutVars>
          <dgm:chMax val="0"/>
          <dgm:chPref val="0"/>
          <dgm:bulletEnabled val="1"/>
        </dgm:presLayoutVars>
      </dgm:prSet>
      <dgm:spPr/>
    </dgm:pt>
    <dgm:pt modelId="{398A7FE5-2D3C-42EA-928F-9861EB2CCEE6}" type="pres">
      <dgm:prSet presAssocID="{77C405A2-F5A4-4C77-ABF7-0AD0F2E43953}" presName="desTx" presStyleLbl="alignAccFollowNode1" presStyleIdx="2" presStyleCnt="3">
        <dgm:presLayoutVars>
          <dgm:bulletEnabled val="1"/>
        </dgm:presLayoutVars>
      </dgm:prSet>
      <dgm:spPr/>
    </dgm:pt>
  </dgm:ptLst>
  <dgm:cxnLst>
    <dgm:cxn modelId="{9260360A-CC3F-42FF-8A7D-F26D294C0AA9}" srcId="{50A47A48-BAB1-4164-BEE1-39145CE85EDD}" destId="{77C405A2-F5A4-4C77-ABF7-0AD0F2E43953}" srcOrd="2" destOrd="0" parTransId="{821DA315-5B13-4F5E-B202-7684F8CDA31A}" sibTransId="{5D43C23D-8532-4EED-98E2-20EE25F2C4CF}"/>
    <dgm:cxn modelId="{6C7DEC15-59A5-4749-ACF9-9769905BC9C7}" type="presOf" srcId="{D2130192-9762-4D8D-998F-BD5CE582AF92}" destId="{398A7FE5-2D3C-42EA-928F-9861EB2CCEE6}" srcOrd="0" destOrd="0" presId="urn:microsoft.com/office/officeart/2005/8/layout/hList1"/>
    <dgm:cxn modelId="{92E9861C-F743-43EC-8CEF-4A5BE618BE5A}" srcId="{50A47A48-BAB1-4164-BEE1-39145CE85EDD}" destId="{D4E860A7-F776-42E3-ACBF-760A3657AF5E}" srcOrd="1" destOrd="0" parTransId="{579C8585-25AC-4E2D-9AC3-1789913A1A7F}" sibTransId="{C5210D6A-A2F7-45DA-B46A-FFA79E41B963}"/>
    <dgm:cxn modelId="{F15FED25-3E94-4C80-B8FD-F0D389346614}" srcId="{50A47A48-BAB1-4164-BEE1-39145CE85EDD}" destId="{C96BFD19-AF30-47DF-BBAF-C76127BEB62E}" srcOrd="0" destOrd="0" parTransId="{C03FE25C-D509-4593-BD16-89E5FC1BD759}" sibTransId="{CAF08528-43A0-4E18-884F-EFAE34E2FA5F}"/>
    <dgm:cxn modelId="{5A89413C-609E-47E3-9967-5C43BA43DF07}" type="presOf" srcId="{77C405A2-F5A4-4C77-ABF7-0AD0F2E43953}" destId="{E2290C03-D8FE-49B2-85C2-CF993BB27F4B}" srcOrd="0" destOrd="0" presId="urn:microsoft.com/office/officeart/2005/8/layout/hList1"/>
    <dgm:cxn modelId="{B9571845-E510-4919-8D83-99BC422E9C04}" type="presOf" srcId="{E9BABE3F-4A0F-46C5-92D7-3E604E400D6C}" destId="{398A7FE5-2D3C-42EA-928F-9861EB2CCEE6}" srcOrd="0" destOrd="2" presId="urn:microsoft.com/office/officeart/2005/8/layout/hList1"/>
    <dgm:cxn modelId="{C590B94F-0778-42BF-B4D1-F275349BB59E}" type="presOf" srcId="{7DF073B1-4764-417F-A967-DF71F1BA3F9D}" destId="{398A7FE5-2D3C-42EA-928F-9861EB2CCEE6}" srcOrd="0" destOrd="1" presId="urn:microsoft.com/office/officeart/2005/8/layout/hList1"/>
    <dgm:cxn modelId="{53E5A653-F8AF-43F2-8F0E-04F660E676B3}" type="presOf" srcId="{26FF920E-8784-4BB2-8C21-CB1EABB4F35F}" destId="{986EF188-C418-4831-84C6-D17E2E3E6537}" srcOrd="0" destOrd="0" presId="urn:microsoft.com/office/officeart/2005/8/layout/hList1"/>
    <dgm:cxn modelId="{E3B92275-F810-4F9F-8475-364ABE7ED001}" srcId="{D4E860A7-F776-42E3-ACBF-760A3657AF5E}" destId="{747C5AF1-F5C6-4236-9860-205DB0697BE9}" srcOrd="0" destOrd="0" parTransId="{90B586C1-1A03-44A4-BD14-712F8F88B510}" sibTransId="{23792774-E84C-4DE9-A7DD-2627D1247275}"/>
    <dgm:cxn modelId="{B08A5B9E-E651-4479-9023-AD8EE41E1BD9}" type="presOf" srcId="{747C5AF1-F5C6-4236-9860-205DB0697BE9}" destId="{8717A4B2-384E-4120-8675-4DA1C5F156C1}" srcOrd="0" destOrd="0" presId="urn:microsoft.com/office/officeart/2005/8/layout/hList1"/>
    <dgm:cxn modelId="{D26B54A6-48E1-4714-A393-B231E086FFCB}" type="presOf" srcId="{C96BFD19-AF30-47DF-BBAF-C76127BEB62E}" destId="{DDAAF687-1232-44CE-A4AB-F1240318D68F}" srcOrd="0" destOrd="0" presId="urn:microsoft.com/office/officeart/2005/8/layout/hList1"/>
    <dgm:cxn modelId="{F80CCDAC-994E-4A90-8F55-D7D4C26E2662}" type="presOf" srcId="{D4E860A7-F776-42E3-ACBF-760A3657AF5E}" destId="{E34DCB4F-2E2C-4B30-8903-C1C8411FB191}" srcOrd="0" destOrd="0" presId="urn:microsoft.com/office/officeart/2005/8/layout/hList1"/>
    <dgm:cxn modelId="{9A3BD7AE-8484-4378-8378-FA254D926688}" srcId="{77C405A2-F5A4-4C77-ABF7-0AD0F2E43953}" destId="{D2130192-9762-4D8D-998F-BD5CE582AF92}" srcOrd="0" destOrd="0" parTransId="{27A65CAB-34B6-4239-B21E-D9AD852983D1}" sibTransId="{46AE7437-04B4-4BBF-A447-62E66D36CA9F}"/>
    <dgm:cxn modelId="{3B9B17C3-5308-4B72-9811-9BD2FEBD52C3}" type="presOf" srcId="{50A47A48-BAB1-4164-BEE1-39145CE85EDD}" destId="{D082644F-7444-495B-9642-D1A8662FDB31}" srcOrd="0" destOrd="0" presId="urn:microsoft.com/office/officeart/2005/8/layout/hList1"/>
    <dgm:cxn modelId="{09757FC6-66BD-4153-BD0B-A10185A32F71}" srcId="{77C405A2-F5A4-4C77-ABF7-0AD0F2E43953}" destId="{7DF073B1-4764-417F-A967-DF71F1BA3F9D}" srcOrd="1" destOrd="0" parTransId="{7833A98F-5683-4C61-AB19-BDAD1D1EECDE}" sibTransId="{86CB0AEC-2F15-49E3-A275-D47C9AE0D959}"/>
    <dgm:cxn modelId="{62A62FF6-9EB9-44C2-9E53-B65886AED2EE}" srcId="{C96BFD19-AF30-47DF-BBAF-C76127BEB62E}" destId="{26FF920E-8784-4BB2-8C21-CB1EABB4F35F}" srcOrd="0" destOrd="0" parTransId="{5DBF23A9-CA64-4F0D-8F2A-AB666A589DA4}" sibTransId="{64D384DB-4F1E-4753-97A9-32488DE47A99}"/>
    <dgm:cxn modelId="{C09B11FB-07FE-4164-8719-EC8FA20C5594}" srcId="{77C405A2-F5A4-4C77-ABF7-0AD0F2E43953}" destId="{E9BABE3F-4A0F-46C5-92D7-3E604E400D6C}" srcOrd="2" destOrd="0" parTransId="{5D2804F0-D0B5-4550-B01B-6FB932D5D231}" sibTransId="{F93374AF-73A8-4E8E-8FCA-F6149A61E03C}"/>
    <dgm:cxn modelId="{8F964057-5F84-4186-8401-597758D8BECE}" type="presParOf" srcId="{D082644F-7444-495B-9642-D1A8662FDB31}" destId="{8C3B83DB-04F2-4456-91F4-AC85431D4619}" srcOrd="0" destOrd="0" presId="urn:microsoft.com/office/officeart/2005/8/layout/hList1"/>
    <dgm:cxn modelId="{E1117788-DED3-4299-9DD3-A3881D7663E3}" type="presParOf" srcId="{8C3B83DB-04F2-4456-91F4-AC85431D4619}" destId="{DDAAF687-1232-44CE-A4AB-F1240318D68F}" srcOrd="0" destOrd="0" presId="urn:microsoft.com/office/officeart/2005/8/layout/hList1"/>
    <dgm:cxn modelId="{60594D46-046C-457B-9BDC-2EB492E52939}" type="presParOf" srcId="{8C3B83DB-04F2-4456-91F4-AC85431D4619}" destId="{986EF188-C418-4831-84C6-D17E2E3E6537}" srcOrd="1" destOrd="0" presId="urn:microsoft.com/office/officeart/2005/8/layout/hList1"/>
    <dgm:cxn modelId="{71D2EABF-CEB8-4FDA-832A-396BB568F551}" type="presParOf" srcId="{D082644F-7444-495B-9642-D1A8662FDB31}" destId="{17D82F20-B59B-4F91-9C0D-E54417873D0D}" srcOrd="1" destOrd="0" presId="urn:microsoft.com/office/officeart/2005/8/layout/hList1"/>
    <dgm:cxn modelId="{E58A9EFE-8E27-4C88-88E1-BA7DFE96151D}" type="presParOf" srcId="{D082644F-7444-495B-9642-D1A8662FDB31}" destId="{725C5288-899E-4F9D-9B31-40579DF26381}" srcOrd="2" destOrd="0" presId="urn:microsoft.com/office/officeart/2005/8/layout/hList1"/>
    <dgm:cxn modelId="{5F6303C8-8273-46BE-AAD4-860B5CB9E5AA}" type="presParOf" srcId="{725C5288-899E-4F9D-9B31-40579DF26381}" destId="{E34DCB4F-2E2C-4B30-8903-C1C8411FB191}" srcOrd="0" destOrd="0" presId="urn:microsoft.com/office/officeart/2005/8/layout/hList1"/>
    <dgm:cxn modelId="{D28B6AC6-FB49-4E42-980D-E4024E659B8D}" type="presParOf" srcId="{725C5288-899E-4F9D-9B31-40579DF26381}" destId="{8717A4B2-384E-4120-8675-4DA1C5F156C1}" srcOrd="1" destOrd="0" presId="urn:microsoft.com/office/officeart/2005/8/layout/hList1"/>
    <dgm:cxn modelId="{9E3B4B03-EF9B-43A2-AB2C-6B867F20B983}" type="presParOf" srcId="{D082644F-7444-495B-9642-D1A8662FDB31}" destId="{08F982AA-FCA4-436E-85C0-EDC03390E6D8}" srcOrd="3" destOrd="0" presId="urn:microsoft.com/office/officeart/2005/8/layout/hList1"/>
    <dgm:cxn modelId="{586562AE-9D96-4DED-B1E5-92ADDA1105A8}" type="presParOf" srcId="{D082644F-7444-495B-9642-D1A8662FDB31}" destId="{357E0193-3E4F-4A25-BAA8-5524562E7B83}" srcOrd="4" destOrd="0" presId="urn:microsoft.com/office/officeart/2005/8/layout/hList1"/>
    <dgm:cxn modelId="{35E96F07-D417-4B4E-A999-E44A11A9DDF9}" type="presParOf" srcId="{357E0193-3E4F-4A25-BAA8-5524562E7B83}" destId="{E2290C03-D8FE-49B2-85C2-CF993BB27F4B}" srcOrd="0" destOrd="0" presId="urn:microsoft.com/office/officeart/2005/8/layout/hList1"/>
    <dgm:cxn modelId="{96325A25-0832-4401-8BEA-87A42C7ADD9B}" type="presParOf" srcId="{357E0193-3E4F-4A25-BAA8-5524562E7B83}" destId="{398A7FE5-2D3C-42EA-928F-9861EB2CCE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0A47A48-BAB1-4164-BEE1-39145CE85ED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6BFD19-AF30-47DF-BBAF-C76127BEB62E}">
      <dgm:prSet phldrT="[Text]"/>
      <dgm:spPr/>
      <dgm:t>
        <a:bodyPr/>
        <a:lstStyle/>
        <a:p>
          <a:r>
            <a:rPr lang="en-US" dirty="0"/>
            <a:t>Control</a:t>
          </a:r>
        </a:p>
      </dgm:t>
    </dgm:pt>
    <dgm:pt modelId="{C03FE25C-D509-4593-BD16-89E5FC1BD759}" type="parTrans" cxnId="{F15FED25-3E94-4C80-B8FD-F0D389346614}">
      <dgm:prSet/>
      <dgm:spPr/>
      <dgm:t>
        <a:bodyPr/>
        <a:lstStyle/>
        <a:p>
          <a:endParaRPr lang="en-US"/>
        </a:p>
      </dgm:t>
    </dgm:pt>
    <dgm:pt modelId="{CAF08528-43A0-4E18-884F-EFAE34E2FA5F}" type="sibTrans" cxnId="{F15FED25-3E94-4C80-B8FD-F0D389346614}">
      <dgm:prSet/>
      <dgm:spPr/>
      <dgm:t>
        <a:bodyPr/>
        <a:lstStyle/>
        <a:p>
          <a:endParaRPr lang="en-US"/>
        </a:p>
      </dgm:t>
    </dgm:pt>
    <dgm:pt modelId="{26FF920E-8784-4BB2-8C21-CB1EABB4F35F}">
      <dgm:prSet phldrT="[Text]"/>
      <dgm:spPr/>
      <dgm:t>
        <a:bodyPr/>
        <a:lstStyle/>
        <a:p>
          <a:r>
            <a:rPr lang="en-US" dirty="0"/>
            <a:t>The incident response plan addresses applicable laws and regulations, such as HIPAA, FERPA, GLBA, and PCI.</a:t>
          </a:r>
        </a:p>
      </dgm:t>
    </dgm:pt>
    <dgm:pt modelId="{5DBF23A9-CA64-4F0D-8F2A-AB666A589DA4}" type="parTrans" cxnId="{62A62FF6-9EB9-44C2-9E53-B65886AED2EE}">
      <dgm:prSet/>
      <dgm:spPr/>
      <dgm:t>
        <a:bodyPr/>
        <a:lstStyle/>
        <a:p>
          <a:endParaRPr lang="en-US"/>
        </a:p>
      </dgm:t>
    </dgm:pt>
    <dgm:pt modelId="{64D384DB-4F1E-4753-97A9-32488DE47A99}" type="sibTrans" cxnId="{62A62FF6-9EB9-44C2-9E53-B65886AED2EE}">
      <dgm:prSet/>
      <dgm:spPr/>
      <dgm:t>
        <a:bodyPr/>
        <a:lstStyle/>
        <a:p>
          <a:endParaRPr lang="en-US"/>
        </a:p>
      </dgm:t>
    </dgm:pt>
    <dgm:pt modelId="{D4E860A7-F776-42E3-ACBF-760A3657AF5E}">
      <dgm:prSet phldrT="[Text]"/>
      <dgm:spPr/>
      <dgm:t>
        <a:bodyPr/>
        <a:lstStyle/>
        <a:p>
          <a:r>
            <a:rPr lang="en-US" dirty="0"/>
            <a:t>Risk</a:t>
          </a:r>
        </a:p>
      </dgm:t>
    </dgm:pt>
    <dgm:pt modelId="{579C8585-25AC-4E2D-9AC3-1789913A1A7F}" type="parTrans" cxnId="{92E9861C-F743-43EC-8CEF-4A5BE618BE5A}">
      <dgm:prSet/>
      <dgm:spPr/>
      <dgm:t>
        <a:bodyPr/>
        <a:lstStyle/>
        <a:p>
          <a:endParaRPr lang="en-US"/>
        </a:p>
      </dgm:t>
    </dgm:pt>
    <dgm:pt modelId="{C5210D6A-A2F7-45DA-B46A-FFA79E41B963}" type="sibTrans" cxnId="{92E9861C-F743-43EC-8CEF-4A5BE618BE5A}">
      <dgm:prSet/>
      <dgm:spPr/>
      <dgm:t>
        <a:bodyPr/>
        <a:lstStyle/>
        <a:p>
          <a:endParaRPr lang="en-US"/>
        </a:p>
      </dgm:t>
    </dgm:pt>
    <dgm:pt modelId="{747C5AF1-F5C6-4236-9860-205DB0697BE9}">
      <dgm:prSet phldrT="[Text]"/>
      <dgm:spPr/>
      <dgm:t>
        <a:bodyPr/>
        <a:lstStyle/>
        <a:p>
          <a:r>
            <a:rPr lang="en-US" dirty="0"/>
            <a:t>The University is not in compliance with applicable laws and regulations, which may result in insufficient preparation and response procedures to regulation breaches.</a:t>
          </a:r>
        </a:p>
      </dgm:t>
    </dgm:pt>
    <dgm:pt modelId="{90B586C1-1A03-44A4-BD14-712F8F88B510}" type="parTrans" cxnId="{E3B92275-F810-4F9F-8475-364ABE7ED001}">
      <dgm:prSet/>
      <dgm:spPr/>
      <dgm:t>
        <a:bodyPr/>
        <a:lstStyle/>
        <a:p>
          <a:endParaRPr lang="en-US"/>
        </a:p>
      </dgm:t>
    </dgm:pt>
    <dgm:pt modelId="{23792774-E84C-4DE9-A7DD-2627D1247275}" type="sibTrans" cxnId="{E3B92275-F810-4F9F-8475-364ABE7ED001}">
      <dgm:prSet/>
      <dgm:spPr/>
      <dgm:t>
        <a:bodyPr/>
        <a:lstStyle/>
        <a:p>
          <a:endParaRPr lang="en-US"/>
        </a:p>
      </dgm:t>
    </dgm:pt>
    <dgm:pt modelId="{77C405A2-F5A4-4C77-ABF7-0AD0F2E43953}">
      <dgm:prSet phldrT="[Text]"/>
      <dgm:spPr/>
      <dgm:t>
        <a:bodyPr/>
        <a:lstStyle/>
        <a:p>
          <a:r>
            <a:rPr lang="en-US" dirty="0"/>
            <a:t>Framework References</a:t>
          </a:r>
        </a:p>
      </dgm:t>
    </dgm:pt>
    <dgm:pt modelId="{821DA315-5B13-4F5E-B202-7684F8CDA31A}" type="parTrans" cxnId="{9260360A-CC3F-42FF-8A7D-F26D294C0AA9}">
      <dgm:prSet/>
      <dgm:spPr/>
      <dgm:t>
        <a:bodyPr/>
        <a:lstStyle/>
        <a:p>
          <a:endParaRPr lang="en-US"/>
        </a:p>
      </dgm:t>
    </dgm:pt>
    <dgm:pt modelId="{5D43C23D-8532-4EED-98E2-20EE25F2C4CF}" type="sibTrans" cxnId="{9260360A-CC3F-42FF-8A7D-F26D294C0AA9}">
      <dgm:prSet/>
      <dgm:spPr/>
      <dgm:t>
        <a:bodyPr/>
        <a:lstStyle/>
        <a:p>
          <a:endParaRPr lang="en-US"/>
        </a:p>
      </dgm:t>
    </dgm:pt>
    <dgm:pt modelId="{D2130192-9762-4D8D-998F-BD5CE582AF92}">
      <dgm:prSet phldrT="[Text]"/>
      <dgm:spPr/>
      <dgm:t>
        <a:bodyPr/>
        <a:lstStyle/>
        <a:p>
          <a:r>
            <a:rPr lang="en-US" dirty="0"/>
            <a:t>U.S. Department of Education: FERPA</a:t>
          </a:r>
        </a:p>
      </dgm:t>
    </dgm:pt>
    <dgm:pt modelId="{27A65CAB-34B6-4239-B21E-D9AD852983D1}" type="parTrans" cxnId="{9A3BD7AE-8484-4378-8378-FA254D926688}">
      <dgm:prSet/>
      <dgm:spPr/>
      <dgm:t>
        <a:bodyPr/>
        <a:lstStyle/>
        <a:p>
          <a:endParaRPr lang="en-US"/>
        </a:p>
      </dgm:t>
    </dgm:pt>
    <dgm:pt modelId="{46AE7437-04B4-4BBF-A447-62E66D36CA9F}" type="sibTrans" cxnId="{9A3BD7AE-8484-4378-8378-FA254D926688}">
      <dgm:prSet/>
      <dgm:spPr/>
      <dgm:t>
        <a:bodyPr/>
        <a:lstStyle/>
        <a:p>
          <a:endParaRPr lang="en-US"/>
        </a:p>
      </dgm:t>
    </dgm:pt>
    <dgm:pt modelId="{A831D8E8-08CF-4EBF-A6E6-DFDB0705A03B}">
      <dgm:prSet/>
      <dgm:spPr/>
      <dgm:t>
        <a:bodyPr/>
        <a:lstStyle/>
        <a:p>
          <a:r>
            <a:rPr lang="en-US" dirty="0"/>
            <a:t>HHS: HIPAA Privacy rule</a:t>
          </a:r>
        </a:p>
      </dgm:t>
    </dgm:pt>
    <dgm:pt modelId="{348BA2E3-A1B2-4525-88FD-FCB32BADF20B}" type="parTrans" cxnId="{4B13F340-5BC7-4910-975B-DCEEC3A75477}">
      <dgm:prSet/>
      <dgm:spPr/>
      <dgm:t>
        <a:bodyPr/>
        <a:lstStyle/>
        <a:p>
          <a:endParaRPr lang="en-US"/>
        </a:p>
      </dgm:t>
    </dgm:pt>
    <dgm:pt modelId="{4A062F7D-6531-429C-9EF3-0FAB43D2EF90}" type="sibTrans" cxnId="{4B13F340-5BC7-4910-975B-DCEEC3A75477}">
      <dgm:prSet/>
      <dgm:spPr/>
      <dgm:t>
        <a:bodyPr/>
        <a:lstStyle/>
        <a:p>
          <a:endParaRPr lang="en-US"/>
        </a:p>
      </dgm:t>
    </dgm:pt>
    <dgm:pt modelId="{66000D20-E0CB-4084-A348-D3223EA09265}">
      <dgm:prSet/>
      <dgm:spPr/>
      <dgm:t>
        <a:bodyPr/>
        <a:lstStyle/>
        <a:p>
          <a:r>
            <a:rPr lang="en-US" dirty="0"/>
            <a:t>Federal Trade Commission: GLBA</a:t>
          </a:r>
        </a:p>
      </dgm:t>
    </dgm:pt>
    <dgm:pt modelId="{CAECC37E-5D18-4889-B3E5-98139ED23B28}" type="parTrans" cxnId="{F8B9714C-8816-4CB1-8FAD-4C93E71A3A52}">
      <dgm:prSet/>
      <dgm:spPr/>
      <dgm:t>
        <a:bodyPr/>
        <a:lstStyle/>
        <a:p>
          <a:endParaRPr lang="en-US"/>
        </a:p>
      </dgm:t>
    </dgm:pt>
    <dgm:pt modelId="{EE9D4678-8913-4E00-AD3E-C525CE0E5B5E}" type="sibTrans" cxnId="{F8B9714C-8816-4CB1-8FAD-4C93E71A3A52}">
      <dgm:prSet/>
      <dgm:spPr/>
      <dgm:t>
        <a:bodyPr/>
        <a:lstStyle/>
        <a:p>
          <a:endParaRPr lang="en-US"/>
        </a:p>
      </dgm:t>
    </dgm:pt>
    <dgm:pt modelId="{5EB46385-AD11-47BB-8C4D-937E06B7A9F0}">
      <dgm:prSet/>
      <dgm:spPr/>
      <dgm:t>
        <a:bodyPr/>
        <a:lstStyle/>
        <a:p>
          <a:r>
            <a:rPr lang="en-US" dirty="0"/>
            <a:t>PCI Security Standards Council: PCI DSS</a:t>
          </a:r>
        </a:p>
      </dgm:t>
    </dgm:pt>
    <dgm:pt modelId="{E91C5E42-BCDF-46EB-87E5-F7DFF52194DC}" type="parTrans" cxnId="{D3074119-FA89-4BE5-9058-9FDE310796C2}">
      <dgm:prSet/>
      <dgm:spPr/>
      <dgm:t>
        <a:bodyPr/>
        <a:lstStyle/>
        <a:p>
          <a:endParaRPr lang="en-US"/>
        </a:p>
      </dgm:t>
    </dgm:pt>
    <dgm:pt modelId="{2AE6199D-3385-4AFA-A3A9-0F205B7FC744}" type="sibTrans" cxnId="{D3074119-FA89-4BE5-9058-9FDE310796C2}">
      <dgm:prSet/>
      <dgm:spPr/>
      <dgm:t>
        <a:bodyPr/>
        <a:lstStyle/>
        <a:p>
          <a:endParaRPr lang="en-US"/>
        </a:p>
      </dgm:t>
    </dgm:pt>
    <dgm:pt modelId="{D082644F-7444-495B-9642-D1A8662FDB31}" type="pres">
      <dgm:prSet presAssocID="{50A47A48-BAB1-4164-BEE1-39145CE85EDD}" presName="Name0" presStyleCnt="0">
        <dgm:presLayoutVars>
          <dgm:dir/>
          <dgm:animLvl val="lvl"/>
          <dgm:resizeHandles val="exact"/>
        </dgm:presLayoutVars>
      </dgm:prSet>
      <dgm:spPr/>
    </dgm:pt>
    <dgm:pt modelId="{8C3B83DB-04F2-4456-91F4-AC85431D4619}" type="pres">
      <dgm:prSet presAssocID="{C96BFD19-AF30-47DF-BBAF-C76127BEB62E}" presName="composite" presStyleCnt="0"/>
      <dgm:spPr/>
    </dgm:pt>
    <dgm:pt modelId="{DDAAF687-1232-44CE-A4AB-F1240318D68F}" type="pres">
      <dgm:prSet presAssocID="{C96BFD19-AF30-47DF-BBAF-C76127BEB62E}" presName="parTx" presStyleLbl="alignNode1" presStyleIdx="0" presStyleCnt="3">
        <dgm:presLayoutVars>
          <dgm:chMax val="0"/>
          <dgm:chPref val="0"/>
          <dgm:bulletEnabled val="1"/>
        </dgm:presLayoutVars>
      </dgm:prSet>
      <dgm:spPr/>
    </dgm:pt>
    <dgm:pt modelId="{986EF188-C418-4831-84C6-D17E2E3E6537}" type="pres">
      <dgm:prSet presAssocID="{C96BFD19-AF30-47DF-BBAF-C76127BEB62E}" presName="desTx" presStyleLbl="alignAccFollowNode1" presStyleIdx="0" presStyleCnt="3">
        <dgm:presLayoutVars>
          <dgm:bulletEnabled val="1"/>
        </dgm:presLayoutVars>
      </dgm:prSet>
      <dgm:spPr/>
    </dgm:pt>
    <dgm:pt modelId="{17D82F20-B59B-4F91-9C0D-E54417873D0D}" type="pres">
      <dgm:prSet presAssocID="{CAF08528-43A0-4E18-884F-EFAE34E2FA5F}" presName="space" presStyleCnt="0"/>
      <dgm:spPr/>
    </dgm:pt>
    <dgm:pt modelId="{725C5288-899E-4F9D-9B31-40579DF26381}" type="pres">
      <dgm:prSet presAssocID="{D4E860A7-F776-42E3-ACBF-760A3657AF5E}" presName="composite" presStyleCnt="0"/>
      <dgm:spPr/>
    </dgm:pt>
    <dgm:pt modelId="{E34DCB4F-2E2C-4B30-8903-C1C8411FB191}" type="pres">
      <dgm:prSet presAssocID="{D4E860A7-F776-42E3-ACBF-760A3657AF5E}" presName="parTx" presStyleLbl="alignNode1" presStyleIdx="1" presStyleCnt="3">
        <dgm:presLayoutVars>
          <dgm:chMax val="0"/>
          <dgm:chPref val="0"/>
          <dgm:bulletEnabled val="1"/>
        </dgm:presLayoutVars>
      </dgm:prSet>
      <dgm:spPr/>
    </dgm:pt>
    <dgm:pt modelId="{8717A4B2-384E-4120-8675-4DA1C5F156C1}" type="pres">
      <dgm:prSet presAssocID="{D4E860A7-F776-42E3-ACBF-760A3657AF5E}" presName="desTx" presStyleLbl="alignAccFollowNode1" presStyleIdx="1" presStyleCnt="3">
        <dgm:presLayoutVars>
          <dgm:bulletEnabled val="1"/>
        </dgm:presLayoutVars>
      </dgm:prSet>
      <dgm:spPr/>
    </dgm:pt>
    <dgm:pt modelId="{08F982AA-FCA4-436E-85C0-EDC03390E6D8}" type="pres">
      <dgm:prSet presAssocID="{C5210D6A-A2F7-45DA-B46A-FFA79E41B963}" presName="space" presStyleCnt="0"/>
      <dgm:spPr/>
    </dgm:pt>
    <dgm:pt modelId="{357E0193-3E4F-4A25-BAA8-5524562E7B83}" type="pres">
      <dgm:prSet presAssocID="{77C405A2-F5A4-4C77-ABF7-0AD0F2E43953}" presName="composite" presStyleCnt="0"/>
      <dgm:spPr/>
    </dgm:pt>
    <dgm:pt modelId="{E2290C03-D8FE-49B2-85C2-CF993BB27F4B}" type="pres">
      <dgm:prSet presAssocID="{77C405A2-F5A4-4C77-ABF7-0AD0F2E43953}" presName="parTx" presStyleLbl="alignNode1" presStyleIdx="2" presStyleCnt="3">
        <dgm:presLayoutVars>
          <dgm:chMax val="0"/>
          <dgm:chPref val="0"/>
          <dgm:bulletEnabled val="1"/>
        </dgm:presLayoutVars>
      </dgm:prSet>
      <dgm:spPr/>
    </dgm:pt>
    <dgm:pt modelId="{398A7FE5-2D3C-42EA-928F-9861EB2CCEE6}" type="pres">
      <dgm:prSet presAssocID="{77C405A2-F5A4-4C77-ABF7-0AD0F2E43953}" presName="desTx" presStyleLbl="alignAccFollowNode1" presStyleIdx="2" presStyleCnt="3">
        <dgm:presLayoutVars>
          <dgm:bulletEnabled val="1"/>
        </dgm:presLayoutVars>
      </dgm:prSet>
      <dgm:spPr/>
    </dgm:pt>
  </dgm:ptLst>
  <dgm:cxnLst>
    <dgm:cxn modelId="{7DC26F09-4FB7-4FFB-89ED-2317797514E9}" type="presOf" srcId="{66000D20-E0CB-4084-A348-D3223EA09265}" destId="{398A7FE5-2D3C-42EA-928F-9861EB2CCEE6}" srcOrd="0" destOrd="2" presId="urn:microsoft.com/office/officeart/2005/8/layout/hList1"/>
    <dgm:cxn modelId="{9260360A-CC3F-42FF-8A7D-F26D294C0AA9}" srcId="{50A47A48-BAB1-4164-BEE1-39145CE85EDD}" destId="{77C405A2-F5A4-4C77-ABF7-0AD0F2E43953}" srcOrd="2" destOrd="0" parTransId="{821DA315-5B13-4F5E-B202-7684F8CDA31A}" sibTransId="{5D43C23D-8532-4EED-98E2-20EE25F2C4CF}"/>
    <dgm:cxn modelId="{6C7DEC15-59A5-4749-ACF9-9769905BC9C7}" type="presOf" srcId="{D2130192-9762-4D8D-998F-BD5CE582AF92}" destId="{398A7FE5-2D3C-42EA-928F-9861EB2CCEE6}" srcOrd="0" destOrd="0" presId="urn:microsoft.com/office/officeart/2005/8/layout/hList1"/>
    <dgm:cxn modelId="{D3074119-FA89-4BE5-9058-9FDE310796C2}" srcId="{77C405A2-F5A4-4C77-ABF7-0AD0F2E43953}" destId="{5EB46385-AD11-47BB-8C4D-937E06B7A9F0}" srcOrd="3" destOrd="0" parTransId="{E91C5E42-BCDF-46EB-87E5-F7DFF52194DC}" sibTransId="{2AE6199D-3385-4AFA-A3A9-0F205B7FC744}"/>
    <dgm:cxn modelId="{92E9861C-F743-43EC-8CEF-4A5BE618BE5A}" srcId="{50A47A48-BAB1-4164-BEE1-39145CE85EDD}" destId="{D4E860A7-F776-42E3-ACBF-760A3657AF5E}" srcOrd="1" destOrd="0" parTransId="{579C8585-25AC-4E2D-9AC3-1789913A1A7F}" sibTransId="{C5210D6A-A2F7-45DA-B46A-FFA79E41B963}"/>
    <dgm:cxn modelId="{F15FED25-3E94-4C80-B8FD-F0D389346614}" srcId="{50A47A48-BAB1-4164-BEE1-39145CE85EDD}" destId="{C96BFD19-AF30-47DF-BBAF-C76127BEB62E}" srcOrd="0" destOrd="0" parTransId="{C03FE25C-D509-4593-BD16-89E5FC1BD759}" sibTransId="{CAF08528-43A0-4E18-884F-EFAE34E2FA5F}"/>
    <dgm:cxn modelId="{5A89413C-609E-47E3-9967-5C43BA43DF07}" type="presOf" srcId="{77C405A2-F5A4-4C77-ABF7-0AD0F2E43953}" destId="{E2290C03-D8FE-49B2-85C2-CF993BB27F4B}" srcOrd="0" destOrd="0" presId="urn:microsoft.com/office/officeart/2005/8/layout/hList1"/>
    <dgm:cxn modelId="{4B13F340-5BC7-4910-975B-DCEEC3A75477}" srcId="{77C405A2-F5A4-4C77-ABF7-0AD0F2E43953}" destId="{A831D8E8-08CF-4EBF-A6E6-DFDB0705A03B}" srcOrd="1" destOrd="0" parTransId="{348BA2E3-A1B2-4525-88FD-FCB32BADF20B}" sibTransId="{4A062F7D-6531-429C-9EF3-0FAB43D2EF90}"/>
    <dgm:cxn modelId="{F8B9714C-8816-4CB1-8FAD-4C93E71A3A52}" srcId="{77C405A2-F5A4-4C77-ABF7-0AD0F2E43953}" destId="{66000D20-E0CB-4084-A348-D3223EA09265}" srcOrd="2" destOrd="0" parTransId="{CAECC37E-5D18-4889-B3E5-98139ED23B28}" sibTransId="{EE9D4678-8913-4E00-AD3E-C525CE0E5B5E}"/>
    <dgm:cxn modelId="{53E5A653-F8AF-43F2-8F0E-04F660E676B3}" type="presOf" srcId="{26FF920E-8784-4BB2-8C21-CB1EABB4F35F}" destId="{986EF188-C418-4831-84C6-D17E2E3E6537}" srcOrd="0" destOrd="0" presId="urn:microsoft.com/office/officeart/2005/8/layout/hList1"/>
    <dgm:cxn modelId="{E3B92275-F810-4F9F-8475-364ABE7ED001}" srcId="{D4E860A7-F776-42E3-ACBF-760A3657AF5E}" destId="{747C5AF1-F5C6-4236-9860-205DB0697BE9}" srcOrd="0" destOrd="0" parTransId="{90B586C1-1A03-44A4-BD14-712F8F88B510}" sibTransId="{23792774-E84C-4DE9-A7DD-2627D1247275}"/>
    <dgm:cxn modelId="{B08A5B9E-E651-4479-9023-AD8EE41E1BD9}" type="presOf" srcId="{747C5AF1-F5C6-4236-9860-205DB0697BE9}" destId="{8717A4B2-384E-4120-8675-4DA1C5F156C1}" srcOrd="0" destOrd="0" presId="urn:microsoft.com/office/officeart/2005/8/layout/hList1"/>
    <dgm:cxn modelId="{A521169F-5374-4D5D-813F-65E44A6783ED}" type="presOf" srcId="{A831D8E8-08CF-4EBF-A6E6-DFDB0705A03B}" destId="{398A7FE5-2D3C-42EA-928F-9861EB2CCEE6}" srcOrd="0" destOrd="1" presId="urn:microsoft.com/office/officeart/2005/8/layout/hList1"/>
    <dgm:cxn modelId="{229DD4A5-F3A9-414E-9A98-409F2F840B62}" type="presOf" srcId="{5EB46385-AD11-47BB-8C4D-937E06B7A9F0}" destId="{398A7FE5-2D3C-42EA-928F-9861EB2CCEE6}" srcOrd="0" destOrd="3" presId="urn:microsoft.com/office/officeart/2005/8/layout/hList1"/>
    <dgm:cxn modelId="{D26B54A6-48E1-4714-A393-B231E086FFCB}" type="presOf" srcId="{C96BFD19-AF30-47DF-BBAF-C76127BEB62E}" destId="{DDAAF687-1232-44CE-A4AB-F1240318D68F}" srcOrd="0" destOrd="0" presId="urn:microsoft.com/office/officeart/2005/8/layout/hList1"/>
    <dgm:cxn modelId="{F80CCDAC-994E-4A90-8F55-D7D4C26E2662}" type="presOf" srcId="{D4E860A7-F776-42E3-ACBF-760A3657AF5E}" destId="{E34DCB4F-2E2C-4B30-8903-C1C8411FB191}" srcOrd="0" destOrd="0" presId="urn:microsoft.com/office/officeart/2005/8/layout/hList1"/>
    <dgm:cxn modelId="{9A3BD7AE-8484-4378-8378-FA254D926688}" srcId="{77C405A2-F5A4-4C77-ABF7-0AD0F2E43953}" destId="{D2130192-9762-4D8D-998F-BD5CE582AF92}" srcOrd="0" destOrd="0" parTransId="{27A65CAB-34B6-4239-B21E-D9AD852983D1}" sibTransId="{46AE7437-04B4-4BBF-A447-62E66D36CA9F}"/>
    <dgm:cxn modelId="{3B9B17C3-5308-4B72-9811-9BD2FEBD52C3}" type="presOf" srcId="{50A47A48-BAB1-4164-BEE1-39145CE85EDD}" destId="{D082644F-7444-495B-9642-D1A8662FDB31}" srcOrd="0" destOrd="0" presId="urn:microsoft.com/office/officeart/2005/8/layout/hList1"/>
    <dgm:cxn modelId="{62A62FF6-9EB9-44C2-9E53-B65886AED2EE}" srcId="{C96BFD19-AF30-47DF-BBAF-C76127BEB62E}" destId="{26FF920E-8784-4BB2-8C21-CB1EABB4F35F}" srcOrd="0" destOrd="0" parTransId="{5DBF23A9-CA64-4F0D-8F2A-AB666A589DA4}" sibTransId="{64D384DB-4F1E-4753-97A9-32488DE47A99}"/>
    <dgm:cxn modelId="{8F964057-5F84-4186-8401-597758D8BECE}" type="presParOf" srcId="{D082644F-7444-495B-9642-D1A8662FDB31}" destId="{8C3B83DB-04F2-4456-91F4-AC85431D4619}" srcOrd="0" destOrd="0" presId="urn:microsoft.com/office/officeart/2005/8/layout/hList1"/>
    <dgm:cxn modelId="{E1117788-DED3-4299-9DD3-A3881D7663E3}" type="presParOf" srcId="{8C3B83DB-04F2-4456-91F4-AC85431D4619}" destId="{DDAAF687-1232-44CE-A4AB-F1240318D68F}" srcOrd="0" destOrd="0" presId="urn:microsoft.com/office/officeart/2005/8/layout/hList1"/>
    <dgm:cxn modelId="{60594D46-046C-457B-9BDC-2EB492E52939}" type="presParOf" srcId="{8C3B83DB-04F2-4456-91F4-AC85431D4619}" destId="{986EF188-C418-4831-84C6-D17E2E3E6537}" srcOrd="1" destOrd="0" presId="urn:microsoft.com/office/officeart/2005/8/layout/hList1"/>
    <dgm:cxn modelId="{71D2EABF-CEB8-4FDA-832A-396BB568F551}" type="presParOf" srcId="{D082644F-7444-495B-9642-D1A8662FDB31}" destId="{17D82F20-B59B-4F91-9C0D-E54417873D0D}" srcOrd="1" destOrd="0" presId="urn:microsoft.com/office/officeart/2005/8/layout/hList1"/>
    <dgm:cxn modelId="{E58A9EFE-8E27-4C88-88E1-BA7DFE96151D}" type="presParOf" srcId="{D082644F-7444-495B-9642-D1A8662FDB31}" destId="{725C5288-899E-4F9D-9B31-40579DF26381}" srcOrd="2" destOrd="0" presId="urn:microsoft.com/office/officeart/2005/8/layout/hList1"/>
    <dgm:cxn modelId="{5F6303C8-8273-46BE-AAD4-860B5CB9E5AA}" type="presParOf" srcId="{725C5288-899E-4F9D-9B31-40579DF26381}" destId="{E34DCB4F-2E2C-4B30-8903-C1C8411FB191}" srcOrd="0" destOrd="0" presId="urn:microsoft.com/office/officeart/2005/8/layout/hList1"/>
    <dgm:cxn modelId="{D28B6AC6-FB49-4E42-980D-E4024E659B8D}" type="presParOf" srcId="{725C5288-899E-4F9D-9B31-40579DF26381}" destId="{8717A4B2-384E-4120-8675-4DA1C5F156C1}" srcOrd="1" destOrd="0" presId="urn:microsoft.com/office/officeart/2005/8/layout/hList1"/>
    <dgm:cxn modelId="{9E3B4B03-EF9B-43A2-AB2C-6B867F20B983}" type="presParOf" srcId="{D082644F-7444-495B-9642-D1A8662FDB31}" destId="{08F982AA-FCA4-436E-85C0-EDC03390E6D8}" srcOrd="3" destOrd="0" presId="urn:microsoft.com/office/officeart/2005/8/layout/hList1"/>
    <dgm:cxn modelId="{586562AE-9D96-4DED-B1E5-92ADDA1105A8}" type="presParOf" srcId="{D082644F-7444-495B-9642-D1A8662FDB31}" destId="{357E0193-3E4F-4A25-BAA8-5524562E7B83}" srcOrd="4" destOrd="0" presId="urn:microsoft.com/office/officeart/2005/8/layout/hList1"/>
    <dgm:cxn modelId="{35E96F07-D417-4B4E-A999-E44A11A9DDF9}" type="presParOf" srcId="{357E0193-3E4F-4A25-BAA8-5524562E7B83}" destId="{E2290C03-D8FE-49B2-85C2-CF993BB27F4B}" srcOrd="0" destOrd="0" presId="urn:microsoft.com/office/officeart/2005/8/layout/hList1"/>
    <dgm:cxn modelId="{96325A25-0832-4401-8BEA-87A42C7ADD9B}" type="presParOf" srcId="{357E0193-3E4F-4A25-BAA8-5524562E7B83}" destId="{398A7FE5-2D3C-42EA-928F-9861EB2CCE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0A47A48-BAB1-4164-BEE1-39145CE85ED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6BFD19-AF30-47DF-BBAF-C76127BEB62E}">
      <dgm:prSet phldrT="[Text]"/>
      <dgm:spPr/>
      <dgm:t>
        <a:bodyPr/>
        <a:lstStyle/>
        <a:p>
          <a:r>
            <a:rPr lang="en-US" dirty="0"/>
            <a:t>Control</a:t>
          </a:r>
        </a:p>
      </dgm:t>
    </dgm:pt>
    <dgm:pt modelId="{C03FE25C-D509-4593-BD16-89E5FC1BD759}" type="parTrans" cxnId="{F15FED25-3E94-4C80-B8FD-F0D389346614}">
      <dgm:prSet/>
      <dgm:spPr/>
      <dgm:t>
        <a:bodyPr/>
        <a:lstStyle/>
        <a:p>
          <a:endParaRPr lang="en-US"/>
        </a:p>
      </dgm:t>
    </dgm:pt>
    <dgm:pt modelId="{CAF08528-43A0-4E18-884F-EFAE34E2FA5F}" type="sibTrans" cxnId="{F15FED25-3E94-4C80-B8FD-F0D389346614}">
      <dgm:prSet/>
      <dgm:spPr/>
      <dgm:t>
        <a:bodyPr/>
        <a:lstStyle/>
        <a:p>
          <a:endParaRPr lang="en-US"/>
        </a:p>
      </dgm:t>
    </dgm:pt>
    <dgm:pt modelId="{26FF920E-8784-4BB2-8C21-CB1EABB4F35F}">
      <dgm:prSet phldrT="[Text]"/>
      <dgm:spPr/>
      <dgm:t>
        <a:bodyPr/>
        <a:lstStyle/>
        <a:p>
          <a:r>
            <a:rPr lang="en-US" dirty="0"/>
            <a:t>The University is adequately prepared to detect and respond to potential incidents, following policy, procedure, or playbook; incident notification and response is appropriately coordinated, documented and consistently followed within the organization.</a:t>
          </a:r>
        </a:p>
      </dgm:t>
    </dgm:pt>
    <dgm:pt modelId="{5DBF23A9-CA64-4F0D-8F2A-AB666A589DA4}" type="parTrans" cxnId="{62A62FF6-9EB9-44C2-9E53-B65886AED2EE}">
      <dgm:prSet/>
      <dgm:spPr/>
      <dgm:t>
        <a:bodyPr/>
        <a:lstStyle/>
        <a:p>
          <a:endParaRPr lang="en-US"/>
        </a:p>
      </dgm:t>
    </dgm:pt>
    <dgm:pt modelId="{64D384DB-4F1E-4753-97A9-32488DE47A99}" type="sibTrans" cxnId="{62A62FF6-9EB9-44C2-9E53-B65886AED2EE}">
      <dgm:prSet/>
      <dgm:spPr/>
      <dgm:t>
        <a:bodyPr/>
        <a:lstStyle/>
        <a:p>
          <a:endParaRPr lang="en-US"/>
        </a:p>
      </dgm:t>
    </dgm:pt>
    <dgm:pt modelId="{D4E860A7-F776-42E3-ACBF-760A3657AF5E}">
      <dgm:prSet phldrT="[Text]"/>
      <dgm:spPr/>
      <dgm:t>
        <a:bodyPr/>
        <a:lstStyle/>
        <a:p>
          <a:r>
            <a:rPr lang="en-US" dirty="0"/>
            <a:t>Risk</a:t>
          </a:r>
        </a:p>
      </dgm:t>
    </dgm:pt>
    <dgm:pt modelId="{579C8585-25AC-4E2D-9AC3-1789913A1A7F}" type="parTrans" cxnId="{92E9861C-F743-43EC-8CEF-4A5BE618BE5A}">
      <dgm:prSet/>
      <dgm:spPr/>
      <dgm:t>
        <a:bodyPr/>
        <a:lstStyle/>
        <a:p>
          <a:endParaRPr lang="en-US"/>
        </a:p>
      </dgm:t>
    </dgm:pt>
    <dgm:pt modelId="{C5210D6A-A2F7-45DA-B46A-FFA79E41B963}" type="sibTrans" cxnId="{92E9861C-F743-43EC-8CEF-4A5BE618BE5A}">
      <dgm:prSet/>
      <dgm:spPr/>
      <dgm:t>
        <a:bodyPr/>
        <a:lstStyle/>
        <a:p>
          <a:endParaRPr lang="en-US"/>
        </a:p>
      </dgm:t>
    </dgm:pt>
    <dgm:pt modelId="{747C5AF1-F5C6-4236-9860-205DB0697BE9}">
      <dgm:prSet phldrT="[Text]"/>
      <dgm:spPr/>
      <dgm:t>
        <a:bodyPr/>
        <a:lstStyle/>
        <a:p>
          <a:r>
            <a:rPr lang="en-US" dirty="0"/>
            <a:t>The University is ill-prepared to identify, handle, and respond to an incident.</a:t>
          </a:r>
        </a:p>
      </dgm:t>
    </dgm:pt>
    <dgm:pt modelId="{90B586C1-1A03-44A4-BD14-712F8F88B510}" type="parTrans" cxnId="{E3B92275-F810-4F9F-8475-364ABE7ED001}">
      <dgm:prSet/>
      <dgm:spPr/>
      <dgm:t>
        <a:bodyPr/>
        <a:lstStyle/>
        <a:p>
          <a:endParaRPr lang="en-US"/>
        </a:p>
      </dgm:t>
    </dgm:pt>
    <dgm:pt modelId="{23792774-E84C-4DE9-A7DD-2627D1247275}" type="sibTrans" cxnId="{E3B92275-F810-4F9F-8475-364ABE7ED001}">
      <dgm:prSet/>
      <dgm:spPr/>
      <dgm:t>
        <a:bodyPr/>
        <a:lstStyle/>
        <a:p>
          <a:endParaRPr lang="en-US"/>
        </a:p>
      </dgm:t>
    </dgm:pt>
    <dgm:pt modelId="{77C405A2-F5A4-4C77-ABF7-0AD0F2E43953}">
      <dgm:prSet phldrT="[Text]"/>
      <dgm:spPr/>
      <dgm:t>
        <a:bodyPr/>
        <a:lstStyle/>
        <a:p>
          <a:r>
            <a:rPr lang="en-US" dirty="0"/>
            <a:t>Framework References</a:t>
          </a:r>
        </a:p>
      </dgm:t>
    </dgm:pt>
    <dgm:pt modelId="{821DA315-5B13-4F5E-B202-7684F8CDA31A}" type="parTrans" cxnId="{9260360A-CC3F-42FF-8A7D-F26D294C0AA9}">
      <dgm:prSet/>
      <dgm:spPr/>
      <dgm:t>
        <a:bodyPr/>
        <a:lstStyle/>
        <a:p>
          <a:endParaRPr lang="en-US"/>
        </a:p>
      </dgm:t>
    </dgm:pt>
    <dgm:pt modelId="{5D43C23D-8532-4EED-98E2-20EE25F2C4CF}" type="sibTrans" cxnId="{9260360A-CC3F-42FF-8A7D-F26D294C0AA9}">
      <dgm:prSet/>
      <dgm:spPr/>
      <dgm:t>
        <a:bodyPr/>
        <a:lstStyle/>
        <a:p>
          <a:endParaRPr lang="en-US"/>
        </a:p>
      </dgm:t>
    </dgm:pt>
    <dgm:pt modelId="{D2130192-9762-4D8D-998F-BD5CE582AF92}">
      <dgm:prSet phldrT="[Text]"/>
      <dgm:spPr/>
      <dgm:t>
        <a:bodyPr/>
        <a:lstStyle/>
        <a:p>
          <a:r>
            <a:rPr lang="en-US" dirty="0"/>
            <a:t>NIST 800-61: Section 3.1</a:t>
          </a:r>
        </a:p>
      </dgm:t>
    </dgm:pt>
    <dgm:pt modelId="{27A65CAB-34B6-4239-B21E-D9AD852983D1}" type="parTrans" cxnId="{9A3BD7AE-8484-4378-8378-FA254D926688}">
      <dgm:prSet/>
      <dgm:spPr/>
      <dgm:t>
        <a:bodyPr/>
        <a:lstStyle/>
        <a:p>
          <a:endParaRPr lang="en-US"/>
        </a:p>
      </dgm:t>
    </dgm:pt>
    <dgm:pt modelId="{46AE7437-04B4-4BBF-A447-62E66D36CA9F}" type="sibTrans" cxnId="{9A3BD7AE-8484-4378-8378-FA254D926688}">
      <dgm:prSet/>
      <dgm:spPr/>
      <dgm:t>
        <a:bodyPr/>
        <a:lstStyle/>
        <a:p>
          <a:endParaRPr lang="en-US"/>
        </a:p>
      </dgm:t>
    </dgm:pt>
    <dgm:pt modelId="{419DDEC0-C9D8-4282-BD80-6CC8B3CA8075}">
      <dgm:prSet/>
      <dgm:spPr/>
      <dgm:t>
        <a:bodyPr/>
        <a:lstStyle/>
        <a:p>
          <a:r>
            <a:rPr lang="en-US" dirty="0"/>
            <a:t>NISTIR 8374: AN-1</a:t>
          </a:r>
        </a:p>
      </dgm:t>
    </dgm:pt>
    <dgm:pt modelId="{73797498-8DD3-4737-B4E7-40E4347D3483}" type="parTrans" cxnId="{B5B13A71-09AB-4D98-A878-ECC8F464569A}">
      <dgm:prSet/>
      <dgm:spPr/>
      <dgm:t>
        <a:bodyPr/>
        <a:lstStyle/>
        <a:p>
          <a:endParaRPr lang="en-US"/>
        </a:p>
      </dgm:t>
    </dgm:pt>
    <dgm:pt modelId="{D89033F5-A515-4AB7-B40D-085FFDAD713D}" type="sibTrans" cxnId="{B5B13A71-09AB-4D98-A878-ECC8F464569A}">
      <dgm:prSet/>
      <dgm:spPr/>
      <dgm:t>
        <a:bodyPr/>
        <a:lstStyle/>
        <a:p>
          <a:endParaRPr lang="en-US"/>
        </a:p>
      </dgm:t>
    </dgm:pt>
    <dgm:pt modelId="{D082644F-7444-495B-9642-D1A8662FDB31}" type="pres">
      <dgm:prSet presAssocID="{50A47A48-BAB1-4164-BEE1-39145CE85EDD}" presName="Name0" presStyleCnt="0">
        <dgm:presLayoutVars>
          <dgm:dir/>
          <dgm:animLvl val="lvl"/>
          <dgm:resizeHandles val="exact"/>
        </dgm:presLayoutVars>
      </dgm:prSet>
      <dgm:spPr/>
    </dgm:pt>
    <dgm:pt modelId="{8C3B83DB-04F2-4456-91F4-AC85431D4619}" type="pres">
      <dgm:prSet presAssocID="{C96BFD19-AF30-47DF-BBAF-C76127BEB62E}" presName="composite" presStyleCnt="0"/>
      <dgm:spPr/>
    </dgm:pt>
    <dgm:pt modelId="{DDAAF687-1232-44CE-A4AB-F1240318D68F}" type="pres">
      <dgm:prSet presAssocID="{C96BFD19-AF30-47DF-BBAF-C76127BEB62E}" presName="parTx" presStyleLbl="alignNode1" presStyleIdx="0" presStyleCnt="3">
        <dgm:presLayoutVars>
          <dgm:chMax val="0"/>
          <dgm:chPref val="0"/>
          <dgm:bulletEnabled val="1"/>
        </dgm:presLayoutVars>
      </dgm:prSet>
      <dgm:spPr/>
    </dgm:pt>
    <dgm:pt modelId="{986EF188-C418-4831-84C6-D17E2E3E6537}" type="pres">
      <dgm:prSet presAssocID="{C96BFD19-AF30-47DF-BBAF-C76127BEB62E}" presName="desTx" presStyleLbl="alignAccFollowNode1" presStyleIdx="0" presStyleCnt="3">
        <dgm:presLayoutVars>
          <dgm:bulletEnabled val="1"/>
        </dgm:presLayoutVars>
      </dgm:prSet>
      <dgm:spPr/>
    </dgm:pt>
    <dgm:pt modelId="{17D82F20-B59B-4F91-9C0D-E54417873D0D}" type="pres">
      <dgm:prSet presAssocID="{CAF08528-43A0-4E18-884F-EFAE34E2FA5F}" presName="space" presStyleCnt="0"/>
      <dgm:spPr/>
    </dgm:pt>
    <dgm:pt modelId="{725C5288-899E-4F9D-9B31-40579DF26381}" type="pres">
      <dgm:prSet presAssocID="{D4E860A7-F776-42E3-ACBF-760A3657AF5E}" presName="composite" presStyleCnt="0"/>
      <dgm:spPr/>
    </dgm:pt>
    <dgm:pt modelId="{E34DCB4F-2E2C-4B30-8903-C1C8411FB191}" type="pres">
      <dgm:prSet presAssocID="{D4E860A7-F776-42E3-ACBF-760A3657AF5E}" presName="parTx" presStyleLbl="alignNode1" presStyleIdx="1" presStyleCnt="3">
        <dgm:presLayoutVars>
          <dgm:chMax val="0"/>
          <dgm:chPref val="0"/>
          <dgm:bulletEnabled val="1"/>
        </dgm:presLayoutVars>
      </dgm:prSet>
      <dgm:spPr/>
    </dgm:pt>
    <dgm:pt modelId="{8717A4B2-384E-4120-8675-4DA1C5F156C1}" type="pres">
      <dgm:prSet presAssocID="{D4E860A7-F776-42E3-ACBF-760A3657AF5E}" presName="desTx" presStyleLbl="alignAccFollowNode1" presStyleIdx="1" presStyleCnt="3">
        <dgm:presLayoutVars>
          <dgm:bulletEnabled val="1"/>
        </dgm:presLayoutVars>
      </dgm:prSet>
      <dgm:spPr/>
    </dgm:pt>
    <dgm:pt modelId="{08F982AA-FCA4-436E-85C0-EDC03390E6D8}" type="pres">
      <dgm:prSet presAssocID="{C5210D6A-A2F7-45DA-B46A-FFA79E41B963}" presName="space" presStyleCnt="0"/>
      <dgm:spPr/>
    </dgm:pt>
    <dgm:pt modelId="{357E0193-3E4F-4A25-BAA8-5524562E7B83}" type="pres">
      <dgm:prSet presAssocID="{77C405A2-F5A4-4C77-ABF7-0AD0F2E43953}" presName="composite" presStyleCnt="0"/>
      <dgm:spPr/>
    </dgm:pt>
    <dgm:pt modelId="{E2290C03-D8FE-49B2-85C2-CF993BB27F4B}" type="pres">
      <dgm:prSet presAssocID="{77C405A2-F5A4-4C77-ABF7-0AD0F2E43953}" presName="parTx" presStyleLbl="alignNode1" presStyleIdx="2" presStyleCnt="3">
        <dgm:presLayoutVars>
          <dgm:chMax val="0"/>
          <dgm:chPref val="0"/>
          <dgm:bulletEnabled val="1"/>
        </dgm:presLayoutVars>
      </dgm:prSet>
      <dgm:spPr/>
    </dgm:pt>
    <dgm:pt modelId="{398A7FE5-2D3C-42EA-928F-9861EB2CCEE6}" type="pres">
      <dgm:prSet presAssocID="{77C405A2-F5A4-4C77-ABF7-0AD0F2E43953}" presName="desTx" presStyleLbl="alignAccFollowNode1" presStyleIdx="2" presStyleCnt="3">
        <dgm:presLayoutVars>
          <dgm:bulletEnabled val="1"/>
        </dgm:presLayoutVars>
      </dgm:prSet>
      <dgm:spPr/>
    </dgm:pt>
  </dgm:ptLst>
  <dgm:cxnLst>
    <dgm:cxn modelId="{9260360A-CC3F-42FF-8A7D-F26D294C0AA9}" srcId="{50A47A48-BAB1-4164-BEE1-39145CE85EDD}" destId="{77C405A2-F5A4-4C77-ABF7-0AD0F2E43953}" srcOrd="2" destOrd="0" parTransId="{821DA315-5B13-4F5E-B202-7684F8CDA31A}" sibTransId="{5D43C23D-8532-4EED-98E2-20EE25F2C4CF}"/>
    <dgm:cxn modelId="{6C7DEC15-59A5-4749-ACF9-9769905BC9C7}" type="presOf" srcId="{D2130192-9762-4D8D-998F-BD5CE582AF92}" destId="{398A7FE5-2D3C-42EA-928F-9861EB2CCEE6}" srcOrd="0" destOrd="0" presId="urn:microsoft.com/office/officeart/2005/8/layout/hList1"/>
    <dgm:cxn modelId="{92E9861C-F743-43EC-8CEF-4A5BE618BE5A}" srcId="{50A47A48-BAB1-4164-BEE1-39145CE85EDD}" destId="{D4E860A7-F776-42E3-ACBF-760A3657AF5E}" srcOrd="1" destOrd="0" parTransId="{579C8585-25AC-4E2D-9AC3-1789913A1A7F}" sibTransId="{C5210D6A-A2F7-45DA-B46A-FFA79E41B963}"/>
    <dgm:cxn modelId="{F15FED25-3E94-4C80-B8FD-F0D389346614}" srcId="{50A47A48-BAB1-4164-BEE1-39145CE85EDD}" destId="{C96BFD19-AF30-47DF-BBAF-C76127BEB62E}" srcOrd="0" destOrd="0" parTransId="{C03FE25C-D509-4593-BD16-89E5FC1BD759}" sibTransId="{CAF08528-43A0-4E18-884F-EFAE34E2FA5F}"/>
    <dgm:cxn modelId="{5A89413C-609E-47E3-9967-5C43BA43DF07}" type="presOf" srcId="{77C405A2-F5A4-4C77-ABF7-0AD0F2E43953}" destId="{E2290C03-D8FE-49B2-85C2-CF993BB27F4B}" srcOrd="0" destOrd="0" presId="urn:microsoft.com/office/officeart/2005/8/layout/hList1"/>
    <dgm:cxn modelId="{D4F5DD63-3686-40D6-925E-52D9377B7923}" type="presOf" srcId="{419DDEC0-C9D8-4282-BD80-6CC8B3CA8075}" destId="{398A7FE5-2D3C-42EA-928F-9861EB2CCEE6}" srcOrd="0" destOrd="1" presId="urn:microsoft.com/office/officeart/2005/8/layout/hList1"/>
    <dgm:cxn modelId="{B5B13A71-09AB-4D98-A878-ECC8F464569A}" srcId="{77C405A2-F5A4-4C77-ABF7-0AD0F2E43953}" destId="{419DDEC0-C9D8-4282-BD80-6CC8B3CA8075}" srcOrd="1" destOrd="0" parTransId="{73797498-8DD3-4737-B4E7-40E4347D3483}" sibTransId="{D89033F5-A515-4AB7-B40D-085FFDAD713D}"/>
    <dgm:cxn modelId="{53E5A653-F8AF-43F2-8F0E-04F660E676B3}" type="presOf" srcId="{26FF920E-8784-4BB2-8C21-CB1EABB4F35F}" destId="{986EF188-C418-4831-84C6-D17E2E3E6537}" srcOrd="0" destOrd="0" presId="urn:microsoft.com/office/officeart/2005/8/layout/hList1"/>
    <dgm:cxn modelId="{E3B92275-F810-4F9F-8475-364ABE7ED001}" srcId="{D4E860A7-F776-42E3-ACBF-760A3657AF5E}" destId="{747C5AF1-F5C6-4236-9860-205DB0697BE9}" srcOrd="0" destOrd="0" parTransId="{90B586C1-1A03-44A4-BD14-712F8F88B510}" sibTransId="{23792774-E84C-4DE9-A7DD-2627D1247275}"/>
    <dgm:cxn modelId="{B08A5B9E-E651-4479-9023-AD8EE41E1BD9}" type="presOf" srcId="{747C5AF1-F5C6-4236-9860-205DB0697BE9}" destId="{8717A4B2-384E-4120-8675-4DA1C5F156C1}" srcOrd="0" destOrd="0" presId="urn:microsoft.com/office/officeart/2005/8/layout/hList1"/>
    <dgm:cxn modelId="{D26B54A6-48E1-4714-A393-B231E086FFCB}" type="presOf" srcId="{C96BFD19-AF30-47DF-BBAF-C76127BEB62E}" destId="{DDAAF687-1232-44CE-A4AB-F1240318D68F}" srcOrd="0" destOrd="0" presId="urn:microsoft.com/office/officeart/2005/8/layout/hList1"/>
    <dgm:cxn modelId="{F80CCDAC-994E-4A90-8F55-D7D4C26E2662}" type="presOf" srcId="{D4E860A7-F776-42E3-ACBF-760A3657AF5E}" destId="{E34DCB4F-2E2C-4B30-8903-C1C8411FB191}" srcOrd="0" destOrd="0" presId="urn:microsoft.com/office/officeart/2005/8/layout/hList1"/>
    <dgm:cxn modelId="{9A3BD7AE-8484-4378-8378-FA254D926688}" srcId="{77C405A2-F5A4-4C77-ABF7-0AD0F2E43953}" destId="{D2130192-9762-4D8D-998F-BD5CE582AF92}" srcOrd="0" destOrd="0" parTransId="{27A65CAB-34B6-4239-B21E-D9AD852983D1}" sibTransId="{46AE7437-04B4-4BBF-A447-62E66D36CA9F}"/>
    <dgm:cxn modelId="{3B9B17C3-5308-4B72-9811-9BD2FEBD52C3}" type="presOf" srcId="{50A47A48-BAB1-4164-BEE1-39145CE85EDD}" destId="{D082644F-7444-495B-9642-D1A8662FDB31}" srcOrd="0" destOrd="0" presId="urn:microsoft.com/office/officeart/2005/8/layout/hList1"/>
    <dgm:cxn modelId="{62A62FF6-9EB9-44C2-9E53-B65886AED2EE}" srcId="{C96BFD19-AF30-47DF-BBAF-C76127BEB62E}" destId="{26FF920E-8784-4BB2-8C21-CB1EABB4F35F}" srcOrd="0" destOrd="0" parTransId="{5DBF23A9-CA64-4F0D-8F2A-AB666A589DA4}" sibTransId="{64D384DB-4F1E-4753-97A9-32488DE47A99}"/>
    <dgm:cxn modelId="{8F964057-5F84-4186-8401-597758D8BECE}" type="presParOf" srcId="{D082644F-7444-495B-9642-D1A8662FDB31}" destId="{8C3B83DB-04F2-4456-91F4-AC85431D4619}" srcOrd="0" destOrd="0" presId="urn:microsoft.com/office/officeart/2005/8/layout/hList1"/>
    <dgm:cxn modelId="{E1117788-DED3-4299-9DD3-A3881D7663E3}" type="presParOf" srcId="{8C3B83DB-04F2-4456-91F4-AC85431D4619}" destId="{DDAAF687-1232-44CE-A4AB-F1240318D68F}" srcOrd="0" destOrd="0" presId="urn:microsoft.com/office/officeart/2005/8/layout/hList1"/>
    <dgm:cxn modelId="{60594D46-046C-457B-9BDC-2EB492E52939}" type="presParOf" srcId="{8C3B83DB-04F2-4456-91F4-AC85431D4619}" destId="{986EF188-C418-4831-84C6-D17E2E3E6537}" srcOrd="1" destOrd="0" presId="urn:microsoft.com/office/officeart/2005/8/layout/hList1"/>
    <dgm:cxn modelId="{71D2EABF-CEB8-4FDA-832A-396BB568F551}" type="presParOf" srcId="{D082644F-7444-495B-9642-D1A8662FDB31}" destId="{17D82F20-B59B-4F91-9C0D-E54417873D0D}" srcOrd="1" destOrd="0" presId="urn:microsoft.com/office/officeart/2005/8/layout/hList1"/>
    <dgm:cxn modelId="{E58A9EFE-8E27-4C88-88E1-BA7DFE96151D}" type="presParOf" srcId="{D082644F-7444-495B-9642-D1A8662FDB31}" destId="{725C5288-899E-4F9D-9B31-40579DF26381}" srcOrd="2" destOrd="0" presId="urn:microsoft.com/office/officeart/2005/8/layout/hList1"/>
    <dgm:cxn modelId="{5F6303C8-8273-46BE-AAD4-860B5CB9E5AA}" type="presParOf" srcId="{725C5288-899E-4F9D-9B31-40579DF26381}" destId="{E34DCB4F-2E2C-4B30-8903-C1C8411FB191}" srcOrd="0" destOrd="0" presId="urn:microsoft.com/office/officeart/2005/8/layout/hList1"/>
    <dgm:cxn modelId="{D28B6AC6-FB49-4E42-980D-E4024E659B8D}" type="presParOf" srcId="{725C5288-899E-4F9D-9B31-40579DF26381}" destId="{8717A4B2-384E-4120-8675-4DA1C5F156C1}" srcOrd="1" destOrd="0" presId="urn:microsoft.com/office/officeart/2005/8/layout/hList1"/>
    <dgm:cxn modelId="{9E3B4B03-EF9B-43A2-AB2C-6B867F20B983}" type="presParOf" srcId="{D082644F-7444-495B-9642-D1A8662FDB31}" destId="{08F982AA-FCA4-436E-85C0-EDC03390E6D8}" srcOrd="3" destOrd="0" presId="urn:microsoft.com/office/officeart/2005/8/layout/hList1"/>
    <dgm:cxn modelId="{586562AE-9D96-4DED-B1E5-92ADDA1105A8}" type="presParOf" srcId="{D082644F-7444-495B-9642-D1A8662FDB31}" destId="{357E0193-3E4F-4A25-BAA8-5524562E7B83}" srcOrd="4" destOrd="0" presId="urn:microsoft.com/office/officeart/2005/8/layout/hList1"/>
    <dgm:cxn modelId="{35E96F07-D417-4B4E-A999-E44A11A9DDF9}" type="presParOf" srcId="{357E0193-3E4F-4A25-BAA8-5524562E7B83}" destId="{E2290C03-D8FE-49B2-85C2-CF993BB27F4B}" srcOrd="0" destOrd="0" presId="urn:microsoft.com/office/officeart/2005/8/layout/hList1"/>
    <dgm:cxn modelId="{96325A25-0832-4401-8BEA-87A42C7ADD9B}" type="presParOf" srcId="{357E0193-3E4F-4A25-BAA8-5524562E7B83}" destId="{398A7FE5-2D3C-42EA-928F-9861EB2CCE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0A47A48-BAB1-4164-BEE1-39145CE85ED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6BFD19-AF30-47DF-BBAF-C76127BEB62E}">
      <dgm:prSet phldrT="[Text]"/>
      <dgm:spPr/>
      <dgm:t>
        <a:bodyPr/>
        <a:lstStyle/>
        <a:p>
          <a:r>
            <a:rPr lang="en-US" dirty="0"/>
            <a:t>Control</a:t>
          </a:r>
        </a:p>
      </dgm:t>
    </dgm:pt>
    <dgm:pt modelId="{C03FE25C-D509-4593-BD16-89E5FC1BD759}" type="parTrans" cxnId="{F15FED25-3E94-4C80-B8FD-F0D389346614}">
      <dgm:prSet/>
      <dgm:spPr/>
      <dgm:t>
        <a:bodyPr/>
        <a:lstStyle/>
        <a:p>
          <a:endParaRPr lang="en-US"/>
        </a:p>
      </dgm:t>
    </dgm:pt>
    <dgm:pt modelId="{CAF08528-43A0-4E18-884F-EFAE34E2FA5F}" type="sibTrans" cxnId="{F15FED25-3E94-4C80-B8FD-F0D389346614}">
      <dgm:prSet/>
      <dgm:spPr/>
      <dgm:t>
        <a:bodyPr/>
        <a:lstStyle/>
        <a:p>
          <a:endParaRPr lang="en-US"/>
        </a:p>
      </dgm:t>
    </dgm:pt>
    <dgm:pt modelId="{26FF920E-8784-4BB2-8C21-CB1EABB4F35F}">
      <dgm:prSet phldrT="[Text]"/>
      <dgm:spPr/>
      <dgm:t>
        <a:bodyPr/>
        <a:lstStyle/>
        <a:p>
          <a:r>
            <a:rPr lang="en-US" dirty="0"/>
            <a:t>The University has established and documented processes and procedures to detect all potential and identified incidents to trigger proper response activities, if deemed necessary.</a:t>
          </a:r>
        </a:p>
      </dgm:t>
    </dgm:pt>
    <dgm:pt modelId="{5DBF23A9-CA64-4F0D-8F2A-AB666A589DA4}" type="parTrans" cxnId="{62A62FF6-9EB9-44C2-9E53-B65886AED2EE}">
      <dgm:prSet/>
      <dgm:spPr/>
      <dgm:t>
        <a:bodyPr/>
        <a:lstStyle/>
        <a:p>
          <a:endParaRPr lang="en-US"/>
        </a:p>
      </dgm:t>
    </dgm:pt>
    <dgm:pt modelId="{64D384DB-4F1E-4753-97A9-32488DE47A99}" type="sibTrans" cxnId="{62A62FF6-9EB9-44C2-9E53-B65886AED2EE}">
      <dgm:prSet/>
      <dgm:spPr/>
      <dgm:t>
        <a:bodyPr/>
        <a:lstStyle/>
        <a:p>
          <a:endParaRPr lang="en-US"/>
        </a:p>
      </dgm:t>
    </dgm:pt>
    <dgm:pt modelId="{D4E860A7-F776-42E3-ACBF-760A3657AF5E}">
      <dgm:prSet phldrT="[Text]"/>
      <dgm:spPr/>
      <dgm:t>
        <a:bodyPr/>
        <a:lstStyle/>
        <a:p>
          <a:r>
            <a:rPr lang="en-US" dirty="0"/>
            <a:t>Risk</a:t>
          </a:r>
        </a:p>
      </dgm:t>
    </dgm:pt>
    <dgm:pt modelId="{579C8585-25AC-4E2D-9AC3-1789913A1A7F}" type="parTrans" cxnId="{92E9861C-F743-43EC-8CEF-4A5BE618BE5A}">
      <dgm:prSet/>
      <dgm:spPr/>
      <dgm:t>
        <a:bodyPr/>
        <a:lstStyle/>
        <a:p>
          <a:endParaRPr lang="en-US"/>
        </a:p>
      </dgm:t>
    </dgm:pt>
    <dgm:pt modelId="{C5210D6A-A2F7-45DA-B46A-FFA79E41B963}" type="sibTrans" cxnId="{92E9861C-F743-43EC-8CEF-4A5BE618BE5A}">
      <dgm:prSet/>
      <dgm:spPr/>
      <dgm:t>
        <a:bodyPr/>
        <a:lstStyle/>
        <a:p>
          <a:endParaRPr lang="en-US"/>
        </a:p>
      </dgm:t>
    </dgm:pt>
    <dgm:pt modelId="{747C5AF1-F5C6-4236-9860-205DB0697BE9}">
      <dgm:prSet phldrT="[Text]"/>
      <dgm:spPr/>
      <dgm:t>
        <a:bodyPr/>
        <a:lstStyle/>
        <a:p>
          <a:r>
            <a:rPr lang="en-US" dirty="0"/>
            <a:t>The University is unable to detect and analyze all incidents and, therefore, is unable to respond to all incidents appropriately.</a:t>
          </a:r>
        </a:p>
      </dgm:t>
    </dgm:pt>
    <dgm:pt modelId="{90B586C1-1A03-44A4-BD14-712F8F88B510}" type="parTrans" cxnId="{E3B92275-F810-4F9F-8475-364ABE7ED001}">
      <dgm:prSet/>
      <dgm:spPr/>
      <dgm:t>
        <a:bodyPr/>
        <a:lstStyle/>
        <a:p>
          <a:endParaRPr lang="en-US"/>
        </a:p>
      </dgm:t>
    </dgm:pt>
    <dgm:pt modelId="{23792774-E84C-4DE9-A7DD-2627D1247275}" type="sibTrans" cxnId="{E3B92275-F810-4F9F-8475-364ABE7ED001}">
      <dgm:prSet/>
      <dgm:spPr/>
      <dgm:t>
        <a:bodyPr/>
        <a:lstStyle/>
        <a:p>
          <a:endParaRPr lang="en-US"/>
        </a:p>
      </dgm:t>
    </dgm:pt>
    <dgm:pt modelId="{77C405A2-F5A4-4C77-ABF7-0AD0F2E43953}">
      <dgm:prSet phldrT="[Text]"/>
      <dgm:spPr/>
      <dgm:t>
        <a:bodyPr/>
        <a:lstStyle/>
        <a:p>
          <a:r>
            <a:rPr lang="en-US" dirty="0"/>
            <a:t>Framework References</a:t>
          </a:r>
        </a:p>
      </dgm:t>
    </dgm:pt>
    <dgm:pt modelId="{821DA315-5B13-4F5E-B202-7684F8CDA31A}" type="parTrans" cxnId="{9260360A-CC3F-42FF-8A7D-F26D294C0AA9}">
      <dgm:prSet/>
      <dgm:spPr/>
      <dgm:t>
        <a:bodyPr/>
        <a:lstStyle/>
        <a:p>
          <a:endParaRPr lang="en-US"/>
        </a:p>
      </dgm:t>
    </dgm:pt>
    <dgm:pt modelId="{5D43C23D-8532-4EED-98E2-20EE25F2C4CF}" type="sibTrans" cxnId="{9260360A-CC3F-42FF-8A7D-F26D294C0AA9}">
      <dgm:prSet/>
      <dgm:spPr/>
      <dgm:t>
        <a:bodyPr/>
        <a:lstStyle/>
        <a:p>
          <a:endParaRPr lang="en-US"/>
        </a:p>
      </dgm:t>
    </dgm:pt>
    <dgm:pt modelId="{D2130192-9762-4D8D-998F-BD5CE582AF92}">
      <dgm:prSet phldrT="[Text]"/>
      <dgm:spPr/>
      <dgm:t>
        <a:bodyPr/>
        <a:lstStyle/>
        <a:p>
          <a:r>
            <a:rPr lang="en-US" dirty="0"/>
            <a:t>NIST 800-61: Section 3.2</a:t>
          </a:r>
        </a:p>
      </dgm:t>
    </dgm:pt>
    <dgm:pt modelId="{27A65CAB-34B6-4239-B21E-D9AD852983D1}" type="parTrans" cxnId="{9A3BD7AE-8484-4378-8378-FA254D926688}">
      <dgm:prSet/>
      <dgm:spPr/>
      <dgm:t>
        <a:bodyPr/>
        <a:lstStyle/>
        <a:p>
          <a:endParaRPr lang="en-US"/>
        </a:p>
      </dgm:t>
    </dgm:pt>
    <dgm:pt modelId="{46AE7437-04B4-4BBF-A447-62E66D36CA9F}" type="sibTrans" cxnId="{9A3BD7AE-8484-4378-8378-FA254D926688}">
      <dgm:prSet/>
      <dgm:spPr/>
      <dgm:t>
        <a:bodyPr/>
        <a:lstStyle/>
        <a:p>
          <a:endParaRPr lang="en-US"/>
        </a:p>
      </dgm:t>
    </dgm:pt>
    <dgm:pt modelId="{7718B251-CE64-461E-AFC4-CB5921347CEB}">
      <dgm:prSet/>
      <dgm:spPr/>
      <dgm:t>
        <a:bodyPr/>
        <a:lstStyle/>
        <a:p>
          <a:r>
            <a:rPr lang="en-US" dirty="0"/>
            <a:t>NISTIR 8374: RS.RP-1,  RS.CO-2, RS.CO-3, RS.AN-1, RS.AN-2, RS.AN-3,  RS.AN-5, RS.MI-3</a:t>
          </a:r>
        </a:p>
      </dgm:t>
    </dgm:pt>
    <dgm:pt modelId="{16267326-F6D2-4106-A044-4809A833F630}" type="parTrans" cxnId="{BE4C7EEE-6F11-45C1-8486-23C902B4D45A}">
      <dgm:prSet/>
      <dgm:spPr/>
      <dgm:t>
        <a:bodyPr/>
        <a:lstStyle/>
        <a:p>
          <a:endParaRPr lang="en-US"/>
        </a:p>
      </dgm:t>
    </dgm:pt>
    <dgm:pt modelId="{118B639F-2A2D-43AC-B2A8-9CDB75EEB11E}" type="sibTrans" cxnId="{BE4C7EEE-6F11-45C1-8486-23C902B4D45A}">
      <dgm:prSet/>
      <dgm:spPr/>
      <dgm:t>
        <a:bodyPr/>
        <a:lstStyle/>
        <a:p>
          <a:endParaRPr lang="en-US"/>
        </a:p>
      </dgm:t>
    </dgm:pt>
    <dgm:pt modelId="{D082644F-7444-495B-9642-D1A8662FDB31}" type="pres">
      <dgm:prSet presAssocID="{50A47A48-BAB1-4164-BEE1-39145CE85EDD}" presName="Name0" presStyleCnt="0">
        <dgm:presLayoutVars>
          <dgm:dir/>
          <dgm:animLvl val="lvl"/>
          <dgm:resizeHandles val="exact"/>
        </dgm:presLayoutVars>
      </dgm:prSet>
      <dgm:spPr/>
    </dgm:pt>
    <dgm:pt modelId="{8C3B83DB-04F2-4456-91F4-AC85431D4619}" type="pres">
      <dgm:prSet presAssocID="{C96BFD19-AF30-47DF-BBAF-C76127BEB62E}" presName="composite" presStyleCnt="0"/>
      <dgm:spPr/>
    </dgm:pt>
    <dgm:pt modelId="{DDAAF687-1232-44CE-A4AB-F1240318D68F}" type="pres">
      <dgm:prSet presAssocID="{C96BFD19-AF30-47DF-BBAF-C76127BEB62E}" presName="parTx" presStyleLbl="alignNode1" presStyleIdx="0" presStyleCnt="3">
        <dgm:presLayoutVars>
          <dgm:chMax val="0"/>
          <dgm:chPref val="0"/>
          <dgm:bulletEnabled val="1"/>
        </dgm:presLayoutVars>
      </dgm:prSet>
      <dgm:spPr/>
    </dgm:pt>
    <dgm:pt modelId="{986EF188-C418-4831-84C6-D17E2E3E6537}" type="pres">
      <dgm:prSet presAssocID="{C96BFD19-AF30-47DF-BBAF-C76127BEB62E}" presName="desTx" presStyleLbl="alignAccFollowNode1" presStyleIdx="0" presStyleCnt="3">
        <dgm:presLayoutVars>
          <dgm:bulletEnabled val="1"/>
        </dgm:presLayoutVars>
      </dgm:prSet>
      <dgm:spPr/>
    </dgm:pt>
    <dgm:pt modelId="{17D82F20-B59B-4F91-9C0D-E54417873D0D}" type="pres">
      <dgm:prSet presAssocID="{CAF08528-43A0-4E18-884F-EFAE34E2FA5F}" presName="space" presStyleCnt="0"/>
      <dgm:spPr/>
    </dgm:pt>
    <dgm:pt modelId="{725C5288-899E-4F9D-9B31-40579DF26381}" type="pres">
      <dgm:prSet presAssocID="{D4E860A7-F776-42E3-ACBF-760A3657AF5E}" presName="composite" presStyleCnt="0"/>
      <dgm:spPr/>
    </dgm:pt>
    <dgm:pt modelId="{E34DCB4F-2E2C-4B30-8903-C1C8411FB191}" type="pres">
      <dgm:prSet presAssocID="{D4E860A7-F776-42E3-ACBF-760A3657AF5E}" presName="parTx" presStyleLbl="alignNode1" presStyleIdx="1" presStyleCnt="3">
        <dgm:presLayoutVars>
          <dgm:chMax val="0"/>
          <dgm:chPref val="0"/>
          <dgm:bulletEnabled val="1"/>
        </dgm:presLayoutVars>
      </dgm:prSet>
      <dgm:spPr/>
    </dgm:pt>
    <dgm:pt modelId="{8717A4B2-384E-4120-8675-4DA1C5F156C1}" type="pres">
      <dgm:prSet presAssocID="{D4E860A7-F776-42E3-ACBF-760A3657AF5E}" presName="desTx" presStyleLbl="alignAccFollowNode1" presStyleIdx="1" presStyleCnt="3">
        <dgm:presLayoutVars>
          <dgm:bulletEnabled val="1"/>
        </dgm:presLayoutVars>
      </dgm:prSet>
      <dgm:spPr/>
    </dgm:pt>
    <dgm:pt modelId="{08F982AA-FCA4-436E-85C0-EDC03390E6D8}" type="pres">
      <dgm:prSet presAssocID="{C5210D6A-A2F7-45DA-B46A-FFA79E41B963}" presName="space" presStyleCnt="0"/>
      <dgm:spPr/>
    </dgm:pt>
    <dgm:pt modelId="{357E0193-3E4F-4A25-BAA8-5524562E7B83}" type="pres">
      <dgm:prSet presAssocID="{77C405A2-F5A4-4C77-ABF7-0AD0F2E43953}" presName="composite" presStyleCnt="0"/>
      <dgm:spPr/>
    </dgm:pt>
    <dgm:pt modelId="{E2290C03-D8FE-49B2-85C2-CF993BB27F4B}" type="pres">
      <dgm:prSet presAssocID="{77C405A2-F5A4-4C77-ABF7-0AD0F2E43953}" presName="parTx" presStyleLbl="alignNode1" presStyleIdx="2" presStyleCnt="3">
        <dgm:presLayoutVars>
          <dgm:chMax val="0"/>
          <dgm:chPref val="0"/>
          <dgm:bulletEnabled val="1"/>
        </dgm:presLayoutVars>
      </dgm:prSet>
      <dgm:spPr/>
    </dgm:pt>
    <dgm:pt modelId="{398A7FE5-2D3C-42EA-928F-9861EB2CCEE6}" type="pres">
      <dgm:prSet presAssocID="{77C405A2-F5A4-4C77-ABF7-0AD0F2E43953}" presName="desTx" presStyleLbl="alignAccFollowNode1" presStyleIdx="2" presStyleCnt="3">
        <dgm:presLayoutVars>
          <dgm:bulletEnabled val="1"/>
        </dgm:presLayoutVars>
      </dgm:prSet>
      <dgm:spPr/>
    </dgm:pt>
  </dgm:ptLst>
  <dgm:cxnLst>
    <dgm:cxn modelId="{9260360A-CC3F-42FF-8A7D-F26D294C0AA9}" srcId="{50A47A48-BAB1-4164-BEE1-39145CE85EDD}" destId="{77C405A2-F5A4-4C77-ABF7-0AD0F2E43953}" srcOrd="2" destOrd="0" parTransId="{821DA315-5B13-4F5E-B202-7684F8CDA31A}" sibTransId="{5D43C23D-8532-4EED-98E2-20EE25F2C4CF}"/>
    <dgm:cxn modelId="{6C7DEC15-59A5-4749-ACF9-9769905BC9C7}" type="presOf" srcId="{D2130192-9762-4D8D-998F-BD5CE582AF92}" destId="{398A7FE5-2D3C-42EA-928F-9861EB2CCEE6}" srcOrd="0" destOrd="0" presId="urn:microsoft.com/office/officeart/2005/8/layout/hList1"/>
    <dgm:cxn modelId="{92E9861C-F743-43EC-8CEF-4A5BE618BE5A}" srcId="{50A47A48-BAB1-4164-BEE1-39145CE85EDD}" destId="{D4E860A7-F776-42E3-ACBF-760A3657AF5E}" srcOrd="1" destOrd="0" parTransId="{579C8585-25AC-4E2D-9AC3-1789913A1A7F}" sibTransId="{C5210D6A-A2F7-45DA-B46A-FFA79E41B963}"/>
    <dgm:cxn modelId="{F15FED25-3E94-4C80-B8FD-F0D389346614}" srcId="{50A47A48-BAB1-4164-BEE1-39145CE85EDD}" destId="{C96BFD19-AF30-47DF-BBAF-C76127BEB62E}" srcOrd="0" destOrd="0" parTransId="{C03FE25C-D509-4593-BD16-89E5FC1BD759}" sibTransId="{CAF08528-43A0-4E18-884F-EFAE34E2FA5F}"/>
    <dgm:cxn modelId="{5A89413C-609E-47E3-9967-5C43BA43DF07}" type="presOf" srcId="{77C405A2-F5A4-4C77-ABF7-0AD0F2E43953}" destId="{E2290C03-D8FE-49B2-85C2-CF993BB27F4B}" srcOrd="0" destOrd="0" presId="urn:microsoft.com/office/officeart/2005/8/layout/hList1"/>
    <dgm:cxn modelId="{53E5A653-F8AF-43F2-8F0E-04F660E676B3}" type="presOf" srcId="{26FF920E-8784-4BB2-8C21-CB1EABB4F35F}" destId="{986EF188-C418-4831-84C6-D17E2E3E6537}" srcOrd="0" destOrd="0" presId="urn:microsoft.com/office/officeart/2005/8/layout/hList1"/>
    <dgm:cxn modelId="{E3B92275-F810-4F9F-8475-364ABE7ED001}" srcId="{D4E860A7-F776-42E3-ACBF-760A3657AF5E}" destId="{747C5AF1-F5C6-4236-9860-205DB0697BE9}" srcOrd="0" destOrd="0" parTransId="{90B586C1-1A03-44A4-BD14-712F8F88B510}" sibTransId="{23792774-E84C-4DE9-A7DD-2627D1247275}"/>
    <dgm:cxn modelId="{B08A5B9E-E651-4479-9023-AD8EE41E1BD9}" type="presOf" srcId="{747C5AF1-F5C6-4236-9860-205DB0697BE9}" destId="{8717A4B2-384E-4120-8675-4DA1C5F156C1}" srcOrd="0" destOrd="0" presId="urn:microsoft.com/office/officeart/2005/8/layout/hList1"/>
    <dgm:cxn modelId="{D26B54A6-48E1-4714-A393-B231E086FFCB}" type="presOf" srcId="{C96BFD19-AF30-47DF-BBAF-C76127BEB62E}" destId="{DDAAF687-1232-44CE-A4AB-F1240318D68F}" srcOrd="0" destOrd="0" presId="urn:microsoft.com/office/officeart/2005/8/layout/hList1"/>
    <dgm:cxn modelId="{F80CCDAC-994E-4A90-8F55-D7D4C26E2662}" type="presOf" srcId="{D4E860A7-F776-42E3-ACBF-760A3657AF5E}" destId="{E34DCB4F-2E2C-4B30-8903-C1C8411FB191}" srcOrd="0" destOrd="0" presId="urn:microsoft.com/office/officeart/2005/8/layout/hList1"/>
    <dgm:cxn modelId="{9A3BD7AE-8484-4378-8378-FA254D926688}" srcId="{77C405A2-F5A4-4C77-ABF7-0AD0F2E43953}" destId="{D2130192-9762-4D8D-998F-BD5CE582AF92}" srcOrd="0" destOrd="0" parTransId="{27A65CAB-34B6-4239-B21E-D9AD852983D1}" sibTransId="{46AE7437-04B4-4BBF-A447-62E66D36CA9F}"/>
    <dgm:cxn modelId="{3B9B17C3-5308-4B72-9811-9BD2FEBD52C3}" type="presOf" srcId="{50A47A48-BAB1-4164-BEE1-39145CE85EDD}" destId="{D082644F-7444-495B-9642-D1A8662FDB31}" srcOrd="0" destOrd="0" presId="urn:microsoft.com/office/officeart/2005/8/layout/hList1"/>
    <dgm:cxn modelId="{BE4C7EEE-6F11-45C1-8486-23C902B4D45A}" srcId="{77C405A2-F5A4-4C77-ABF7-0AD0F2E43953}" destId="{7718B251-CE64-461E-AFC4-CB5921347CEB}" srcOrd="1" destOrd="0" parTransId="{16267326-F6D2-4106-A044-4809A833F630}" sibTransId="{118B639F-2A2D-43AC-B2A8-9CDB75EEB11E}"/>
    <dgm:cxn modelId="{62A62FF6-9EB9-44C2-9E53-B65886AED2EE}" srcId="{C96BFD19-AF30-47DF-BBAF-C76127BEB62E}" destId="{26FF920E-8784-4BB2-8C21-CB1EABB4F35F}" srcOrd="0" destOrd="0" parTransId="{5DBF23A9-CA64-4F0D-8F2A-AB666A589DA4}" sibTransId="{64D384DB-4F1E-4753-97A9-32488DE47A99}"/>
    <dgm:cxn modelId="{1FF013F8-EE08-4DCC-AB16-D1A47A563706}" type="presOf" srcId="{7718B251-CE64-461E-AFC4-CB5921347CEB}" destId="{398A7FE5-2D3C-42EA-928F-9861EB2CCEE6}" srcOrd="0" destOrd="1" presId="urn:microsoft.com/office/officeart/2005/8/layout/hList1"/>
    <dgm:cxn modelId="{8F964057-5F84-4186-8401-597758D8BECE}" type="presParOf" srcId="{D082644F-7444-495B-9642-D1A8662FDB31}" destId="{8C3B83DB-04F2-4456-91F4-AC85431D4619}" srcOrd="0" destOrd="0" presId="urn:microsoft.com/office/officeart/2005/8/layout/hList1"/>
    <dgm:cxn modelId="{E1117788-DED3-4299-9DD3-A3881D7663E3}" type="presParOf" srcId="{8C3B83DB-04F2-4456-91F4-AC85431D4619}" destId="{DDAAF687-1232-44CE-A4AB-F1240318D68F}" srcOrd="0" destOrd="0" presId="urn:microsoft.com/office/officeart/2005/8/layout/hList1"/>
    <dgm:cxn modelId="{60594D46-046C-457B-9BDC-2EB492E52939}" type="presParOf" srcId="{8C3B83DB-04F2-4456-91F4-AC85431D4619}" destId="{986EF188-C418-4831-84C6-D17E2E3E6537}" srcOrd="1" destOrd="0" presId="urn:microsoft.com/office/officeart/2005/8/layout/hList1"/>
    <dgm:cxn modelId="{71D2EABF-CEB8-4FDA-832A-396BB568F551}" type="presParOf" srcId="{D082644F-7444-495B-9642-D1A8662FDB31}" destId="{17D82F20-B59B-4F91-9C0D-E54417873D0D}" srcOrd="1" destOrd="0" presId="urn:microsoft.com/office/officeart/2005/8/layout/hList1"/>
    <dgm:cxn modelId="{E58A9EFE-8E27-4C88-88E1-BA7DFE96151D}" type="presParOf" srcId="{D082644F-7444-495B-9642-D1A8662FDB31}" destId="{725C5288-899E-4F9D-9B31-40579DF26381}" srcOrd="2" destOrd="0" presId="urn:microsoft.com/office/officeart/2005/8/layout/hList1"/>
    <dgm:cxn modelId="{5F6303C8-8273-46BE-AAD4-860B5CB9E5AA}" type="presParOf" srcId="{725C5288-899E-4F9D-9B31-40579DF26381}" destId="{E34DCB4F-2E2C-4B30-8903-C1C8411FB191}" srcOrd="0" destOrd="0" presId="urn:microsoft.com/office/officeart/2005/8/layout/hList1"/>
    <dgm:cxn modelId="{D28B6AC6-FB49-4E42-980D-E4024E659B8D}" type="presParOf" srcId="{725C5288-899E-4F9D-9B31-40579DF26381}" destId="{8717A4B2-384E-4120-8675-4DA1C5F156C1}" srcOrd="1" destOrd="0" presId="urn:microsoft.com/office/officeart/2005/8/layout/hList1"/>
    <dgm:cxn modelId="{9E3B4B03-EF9B-43A2-AB2C-6B867F20B983}" type="presParOf" srcId="{D082644F-7444-495B-9642-D1A8662FDB31}" destId="{08F982AA-FCA4-436E-85C0-EDC03390E6D8}" srcOrd="3" destOrd="0" presId="urn:microsoft.com/office/officeart/2005/8/layout/hList1"/>
    <dgm:cxn modelId="{586562AE-9D96-4DED-B1E5-92ADDA1105A8}" type="presParOf" srcId="{D082644F-7444-495B-9642-D1A8662FDB31}" destId="{357E0193-3E4F-4A25-BAA8-5524562E7B83}" srcOrd="4" destOrd="0" presId="urn:microsoft.com/office/officeart/2005/8/layout/hList1"/>
    <dgm:cxn modelId="{35E96F07-D417-4B4E-A999-E44A11A9DDF9}" type="presParOf" srcId="{357E0193-3E4F-4A25-BAA8-5524562E7B83}" destId="{E2290C03-D8FE-49B2-85C2-CF993BB27F4B}" srcOrd="0" destOrd="0" presId="urn:microsoft.com/office/officeart/2005/8/layout/hList1"/>
    <dgm:cxn modelId="{96325A25-0832-4401-8BEA-87A42C7ADD9B}" type="presParOf" srcId="{357E0193-3E4F-4A25-BAA8-5524562E7B83}" destId="{398A7FE5-2D3C-42EA-928F-9861EB2CCE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0A47A48-BAB1-4164-BEE1-39145CE85ED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6BFD19-AF30-47DF-BBAF-C76127BEB62E}">
      <dgm:prSet phldrT="[Text]"/>
      <dgm:spPr/>
      <dgm:t>
        <a:bodyPr/>
        <a:lstStyle/>
        <a:p>
          <a:r>
            <a:rPr lang="en-US" dirty="0"/>
            <a:t>Control</a:t>
          </a:r>
        </a:p>
      </dgm:t>
    </dgm:pt>
    <dgm:pt modelId="{C03FE25C-D509-4593-BD16-89E5FC1BD759}" type="parTrans" cxnId="{F15FED25-3E94-4C80-B8FD-F0D389346614}">
      <dgm:prSet/>
      <dgm:spPr/>
      <dgm:t>
        <a:bodyPr/>
        <a:lstStyle/>
        <a:p>
          <a:endParaRPr lang="en-US"/>
        </a:p>
      </dgm:t>
    </dgm:pt>
    <dgm:pt modelId="{CAF08528-43A0-4E18-884F-EFAE34E2FA5F}" type="sibTrans" cxnId="{F15FED25-3E94-4C80-B8FD-F0D389346614}">
      <dgm:prSet/>
      <dgm:spPr/>
      <dgm:t>
        <a:bodyPr/>
        <a:lstStyle/>
        <a:p>
          <a:endParaRPr lang="en-US"/>
        </a:p>
      </dgm:t>
    </dgm:pt>
    <dgm:pt modelId="{26FF920E-8784-4BB2-8C21-CB1EABB4F35F}">
      <dgm:prSet phldrT="[Text]"/>
      <dgm:spPr/>
      <dgm:t>
        <a:bodyPr/>
        <a:lstStyle/>
        <a:p>
          <a:r>
            <a:rPr lang="en-US" dirty="0"/>
            <a:t>Processes and procedures for containing incidents, including activities to prevent the expansion of an incident,, along with processes and procedures for eradicating and recovering from incidents are established, documented, and consistently followed.</a:t>
          </a:r>
        </a:p>
      </dgm:t>
    </dgm:pt>
    <dgm:pt modelId="{5DBF23A9-CA64-4F0D-8F2A-AB666A589DA4}" type="parTrans" cxnId="{62A62FF6-9EB9-44C2-9E53-B65886AED2EE}">
      <dgm:prSet/>
      <dgm:spPr/>
      <dgm:t>
        <a:bodyPr/>
        <a:lstStyle/>
        <a:p>
          <a:endParaRPr lang="en-US"/>
        </a:p>
      </dgm:t>
    </dgm:pt>
    <dgm:pt modelId="{64D384DB-4F1E-4753-97A9-32488DE47A99}" type="sibTrans" cxnId="{62A62FF6-9EB9-44C2-9E53-B65886AED2EE}">
      <dgm:prSet/>
      <dgm:spPr/>
      <dgm:t>
        <a:bodyPr/>
        <a:lstStyle/>
        <a:p>
          <a:endParaRPr lang="en-US"/>
        </a:p>
      </dgm:t>
    </dgm:pt>
    <dgm:pt modelId="{D4E860A7-F776-42E3-ACBF-760A3657AF5E}">
      <dgm:prSet phldrT="[Text]"/>
      <dgm:spPr/>
      <dgm:t>
        <a:bodyPr/>
        <a:lstStyle/>
        <a:p>
          <a:r>
            <a:rPr lang="en-US" dirty="0"/>
            <a:t>Risk</a:t>
          </a:r>
        </a:p>
      </dgm:t>
    </dgm:pt>
    <dgm:pt modelId="{579C8585-25AC-4E2D-9AC3-1789913A1A7F}" type="parTrans" cxnId="{92E9861C-F743-43EC-8CEF-4A5BE618BE5A}">
      <dgm:prSet/>
      <dgm:spPr/>
      <dgm:t>
        <a:bodyPr/>
        <a:lstStyle/>
        <a:p>
          <a:endParaRPr lang="en-US"/>
        </a:p>
      </dgm:t>
    </dgm:pt>
    <dgm:pt modelId="{C5210D6A-A2F7-45DA-B46A-FFA79E41B963}" type="sibTrans" cxnId="{92E9861C-F743-43EC-8CEF-4A5BE618BE5A}">
      <dgm:prSet/>
      <dgm:spPr/>
      <dgm:t>
        <a:bodyPr/>
        <a:lstStyle/>
        <a:p>
          <a:endParaRPr lang="en-US"/>
        </a:p>
      </dgm:t>
    </dgm:pt>
    <dgm:pt modelId="{747C5AF1-F5C6-4236-9860-205DB0697BE9}">
      <dgm:prSet phldrT="[Text]"/>
      <dgm:spPr/>
      <dgm:t>
        <a:bodyPr/>
        <a:lstStyle/>
        <a:p>
          <a:r>
            <a:rPr lang="en-US" dirty="0"/>
            <a:t>If containment and eradication of an incident is not performed timely and appropriately, this may result in the University's inability to effectively and efficiently recover from an incident.</a:t>
          </a:r>
        </a:p>
      </dgm:t>
    </dgm:pt>
    <dgm:pt modelId="{90B586C1-1A03-44A4-BD14-712F8F88B510}" type="parTrans" cxnId="{E3B92275-F810-4F9F-8475-364ABE7ED001}">
      <dgm:prSet/>
      <dgm:spPr/>
      <dgm:t>
        <a:bodyPr/>
        <a:lstStyle/>
        <a:p>
          <a:endParaRPr lang="en-US"/>
        </a:p>
      </dgm:t>
    </dgm:pt>
    <dgm:pt modelId="{23792774-E84C-4DE9-A7DD-2627D1247275}" type="sibTrans" cxnId="{E3B92275-F810-4F9F-8475-364ABE7ED001}">
      <dgm:prSet/>
      <dgm:spPr/>
      <dgm:t>
        <a:bodyPr/>
        <a:lstStyle/>
        <a:p>
          <a:endParaRPr lang="en-US"/>
        </a:p>
      </dgm:t>
    </dgm:pt>
    <dgm:pt modelId="{77C405A2-F5A4-4C77-ABF7-0AD0F2E43953}">
      <dgm:prSet phldrT="[Text]"/>
      <dgm:spPr/>
      <dgm:t>
        <a:bodyPr/>
        <a:lstStyle/>
        <a:p>
          <a:r>
            <a:rPr lang="en-US" dirty="0"/>
            <a:t>Framework References</a:t>
          </a:r>
        </a:p>
      </dgm:t>
    </dgm:pt>
    <dgm:pt modelId="{821DA315-5B13-4F5E-B202-7684F8CDA31A}" type="parTrans" cxnId="{9260360A-CC3F-42FF-8A7D-F26D294C0AA9}">
      <dgm:prSet/>
      <dgm:spPr/>
      <dgm:t>
        <a:bodyPr/>
        <a:lstStyle/>
        <a:p>
          <a:endParaRPr lang="en-US"/>
        </a:p>
      </dgm:t>
    </dgm:pt>
    <dgm:pt modelId="{5D43C23D-8532-4EED-98E2-20EE25F2C4CF}" type="sibTrans" cxnId="{9260360A-CC3F-42FF-8A7D-F26D294C0AA9}">
      <dgm:prSet/>
      <dgm:spPr/>
      <dgm:t>
        <a:bodyPr/>
        <a:lstStyle/>
        <a:p>
          <a:endParaRPr lang="en-US"/>
        </a:p>
      </dgm:t>
    </dgm:pt>
    <dgm:pt modelId="{D2130192-9762-4D8D-998F-BD5CE582AF92}">
      <dgm:prSet phldrT="[Text]"/>
      <dgm:spPr/>
      <dgm:t>
        <a:bodyPr/>
        <a:lstStyle/>
        <a:p>
          <a:r>
            <a:rPr lang="en-US" dirty="0"/>
            <a:t>NIST 800-61: Section 3.3</a:t>
          </a:r>
        </a:p>
      </dgm:t>
    </dgm:pt>
    <dgm:pt modelId="{27A65CAB-34B6-4239-B21E-D9AD852983D1}" type="parTrans" cxnId="{9A3BD7AE-8484-4378-8378-FA254D926688}">
      <dgm:prSet/>
      <dgm:spPr/>
      <dgm:t>
        <a:bodyPr/>
        <a:lstStyle/>
        <a:p>
          <a:endParaRPr lang="en-US"/>
        </a:p>
      </dgm:t>
    </dgm:pt>
    <dgm:pt modelId="{46AE7437-04B4-4BBF-A447-62E66D36CA9F}" type="sibTrans" cxnId="{9A3BD7AE-8484-4378-8378-FA254D926688}">
      <dgm:prSet/>
      <dgm:spPr/>
      <dgm:t>
        <a:bodyPr/>
        <a:lstStyle/>
        <a:p>
          <a:endParaRPr lang="en-US"/>
        </a:p>
      </dgm:t>
    </dgm:pt>
    <dgm:pt modelId="{E97EE9C5-AA02-45C2-991A-13FDB2D786BF}">
      <dgm:prSet/>
      <dgm:spPr/>
      <dgm:t>
        <a:bodyPr/>
        <a:lstStyle/>
        <a:p>
          <a:r>
            <a:rPr lang="en-US" dirty="0"/>
            <a:t>NISTIR 8374:  RS.AN-3, RS.MI-1, RS.MI-2</a:t>
          </a:r>
        </a:p>
      </dgm:t>
    </dgm:pt>
    <dgm:pt modelId="{C75FFF70-B412-4C9C-B6AB-1DF8286F7153}" type="parTrans" cxnId="{4AD1794D-156F-4574-B2CC-DF71F4A23957}">
      <dgm:prSet/>
      <dgm:spPr/>
      <dgm:t>
        <a:bodyPr/>
        <a:lstStyle/>
        <a:p>
          <a:endParaRPr lang="en-US"/>
        </a:p>
      </dgm:t>
    </dgm:pt>
    <dgm:pt modelId="{AEE1DA90-CADB-4AD6-A556-F37638A23BDC}" type="sibTrans" cxnId="{4AD1794D-156F-4574-B2CC-DF71F4A23957}">
      <dgm:prSet/>
      <dgm:spPr/>
      <dgm:t>
        <a:bodyPr/>
        <a:lstStyle/>
        <a:p>
          <a:endParaRPr lang="en-US"/>
        </a:p>
      </dgm:t>
    </dgm:pt>
    <dgm:pt modelId="{D1AAB9FE-0DA8-47BD-A216-D726FAB672F1}">
      <dgm:prSet/>
      <dgm:spPr/>
      <dgm:t>
        <a:bodyPr/>
        <a:lstStyle/>
        <a:p>
          <a:endParaRPr lang="en-US" dirty="0"/>
        </a:p>
      </dgm:t>
    </dgm:pt>
    <dgm:pt modelId="{A3F96801-EEE6-41A3-85AC-1429E8C61F2B}" type="parTrans" cxnId="{EA07C00F-6E83-4B2C-9D0D-ADA3E286E17F}">
      <dgm:prSet/>
      <dgm:spPr/>
      <dgm:t>
        <a:bodyPr/>
        <a:lstStyle/>
        <a:p>
          <a:endParaRPr lang="en-US"/>
        </a:p>
      </dgm:t>
    </dgm:pt>
    <dgm:pt modelId="{43D13C3B-4A9B-41EE-8F36-4F2AAE640348}" type="sibTrans" cxnId="{EA07C00F-6E83-4B2C-9D0D-ADA3E286E17F}">
      <dgm:prSet/>
      <dgm:spPr/>
      <dgm:t>
        <a:bodyPr/>
        <a:lstStyle/>
        <a:p>
          <a:endParaRPr lang="en-US"/>
        </a:p>
      </dgm:t>
    </dgm:pt>
    <dgm:pt modelId="{D082644F-7444-495B-9642-D1A8662FDB31}" type="pres">
      <dgm:prSet presAssocID="{50A47A48-BAB1-4164-BEE1-39145CE85EDD}" presName="Name0" presStyleCnt="0">
        <dgm:presLayoutVars>
          <dgm:dir/>
          <dgm:animLvl val="lvl"/>
          <dgm:resizeHandles val="exact"/>
        </dgm:presLayoutVars>
      </dgm:prSet>
      <dgm:spPr/>
    </dgm:pt>
    <dgm:pt modelId="{8C3B83DB-04F2-4456-91F4-AC85431D4619}" type="pres">
      <dgm:prSet presAssocID="{C96BFD19-AF30-47DF-BBAF-C76127BEB62E}" presName="composite" presStyleCnt="0"/>
      <dgm:spPr/>
    </dgm:pt>
    <dgm:pt modelId="{DDAAF687-1232-44CE-A4AB-F1240318D68F}" type="pres">
      <dgm:prSet presAssocID="{C96BFD19-AF30-47DF-BBAF-C76127BEB62E}" presName="parTx" presStyleLbl="alignNode1" presStyleIdx="0" presStyleCnt="3">
        <dgm:presLayoutVars>
          <dgm:chMax val="0"/>
          <dgm:chPref val="0"/>
          <dgm:bulletEnabled val="1"/>
        </dgm:presLayoutVars>
      </dgm:prSet>
      <dgm:spPr/>
    </dgm:pt>
    <dgm:pt modelId="{986EF188-C418-4831-84C6-D17E2E3E6537}" type="pres">
      <dgm:prSet presAssocID="{C96BFD19-AF30-47DF-BBAF-C76127BEB62E}" presName="desTx" presStyleLbl="alignAccFollowNode1" presStyleIdx="0" presStyleCnt="3">
        <dgm:presLayoutVars>
          <dgm:bulletEnabled val="1"/>
        </dgm:presLayoutVars>
      </dgm:prSet>
      <dgm:spPr/>
    </dgm:pt>
    <dgm:pt modelId="{17D82F20-B59B-4F91-9C0D-E54417873D0D}" type="pres">
      <dgm:prSet presAssocID="{CAF08528-43A0-4E18-884F-EFAE34E2FA5F}" presName="space" presStyleCnt="0"/>
      <dgm:spPr/>
    </dgm:pt>
    <dgm:pt modelId="{725C5288-899E-4F9D-9B31-40579DF26381}" type="pres">
      <dgm:prSet presAssocID="{D4E860A7-F776-42E3-ACBF-760A3657AF5E}" presName="composite" presStyleCnt="0"/>
      <dgm:spPr/>
    </dgm:pt>
    <dgm:pt modelId="{E34DCB4F-2E2C-4B30-8903-C1C8411FB191}" type="pres">
      <dgm:prSet presAssocID="{D4E860A7-F776-42E3-ACBF-760A3657AF5E}" presName="parTx" presStyleLbl="alignNode1" presStyleIdx="1" presStyleCnt="3">
        <dgm:presLayoutVars>
          <dgm:chMax val="0"/>
          <dgm:chPref val="0"/>
          <dgm:bulletEnabled val="1"/>
        </dgm:presLayoutVars>
      </dgm:prSet>
      <dgm:spPr/>
    </dgm:pt>
    <dgm:pt modelId="{8717A4B2-384E-4120-8675-4DA1C5F156C1}" type="pres">
      <dgm:prSet presAssocID="{D4E860A7-F776-42E3-ACBF-760A3657AF5E}" presName="desTx" presStyleLbl="alignAccFollowNode1" presStyleIdx="1" presStyleCnt="3">
        <dgm:presLayoutVars>
          <dgm:bulletEnabled val="1"/>
        </dgm:presLayoutVars>
      </dgm:prSet>
      <dgm:spPr/>
    </dgm:pt>
    <dgm:pt modelId="{08F982AA-FCA4-436E-85C0-EDC03390E6D8}" type="pres">
      <dgm:prSet presAssocID="{C5210D6A-A2F7-45DA-B46A-FFA79E41B963}" presName="space" presStyleCnt="0"/>
      <dgm:spPr/>
    </dgm:pt>
    <dgm:pt modelId="{357E0193-3E4F-4A25-BAA8-5524562E7B83}" type="pres">
      <dgm:prSet presAssocID="{77C405A2-F5A4-4C77-ABF7-0AD0F2E43953}" presName="composite" presStyleCnt="0"/>
      <dgm:spPr/>
    </dgm:pt>
    <dgm:pt modelId="{E2290C03-D8FE-49B2-85C2-CF993BB27F4B}" type="pres">
      <dgm:prSet presAssocID="{77C405A2-F5A4-4C77-ABF7-0AD0F2E43953}" presName="parTx" presStyleLbl="alignNode1" presStyleIdx="2" presStyleCnt="3">
        <dgm:presLayoutVars>
          <dgm:chMax val="0"/>
          <dgm:chPref val="0"/>
          <dgm:bulletEnabled val="1"/>
        </dgm:presLayoutVars>
      </dgm:prSet>
      <dgm:spPr/>
    </dgm:pt>
    <dgm:pt modelId="{398A7FE5-2D3C-42EA-928F-9861EB2CCEE6}" type="pres">
      <dgm:prSet presAssocID="{77C405A2-F5A4-4C77-ABF7-0AD0F2E43953}" presName="desTx" presStyleLbl="alignAccFollowNode1" presStyleIdx="2" presStyleCnt="3">
        <dgm:presLayoutVars>
          <dgm:bulletEnabled val="1"/>
        </dgm:presLayoutVars>
      </dgm:prSet>
      <dgm:spPr/>
    </dgm:pt>
  </dgm:ptLst>
  <dgm:cxnLst>
    <dgm:cxn modelId="{9260360A-CC3F-42FF-8A7D-F26D294C0AA9}" srcId="{50A47A48-BAB1-4164-BEE1-39145CE85EDD}" destId="{77C405A2-F5A4-4C77-ABF7-0AD0F2E43953}" srcOrd="2" destOrd="0" parTransId="{821DA315-5B13-4F5E-B202-7684F8CDA31A}" sibTransId="{5D43C23D-8532-4EED-98E2-20EE25F2C4CF}"/>
    <dgm:cxn modelId="{EA07C00F-6E83-4B2C-9D0D-ADA3E286E17F}" srcId="{77C405A2-F5A4-4C77-ABF7-0AD0F2E43953}" destId="{D1AAB9FE-0DA8-47BD-A216-D726FAB672F1}" srcOrd="2" destOrd="0" parTransId="{A3F96801-EEE6-41A3-85AC-1429E8C61F2B}" sibTransId="{43D13C3B-4A9B-41EE-8F36-4F2AAE640348}"/>
    <dgm:cxn modelId="{6C7DEC15-59A5-4749-ACF9-9769905BC9C7}" type="presOf" srcId="{D2130192-9762-4D8D-998F-BD5CE582AF92}" destId="{398A7FE5-2D3C-42EA-928F-9861EB2CCEE6}" srcOrd="0" destOrd="0" presId="urn:microsoft.com/office/officeart/2005/8/layout/hList1"/>
    <dgm:cxn modelId="{92E9861C-F743-43EC-8CEF-4A5BE618BE5A}" srcId="{50A47A48-BAB1-4164-BEE1-39145CE85EDD}" destId="{D4E860A7-F776-42E3-ACBF-760A3657AF5E}" srcOrd="1" destOrd="0" parTransId="{579C8585-25AC-4E2D-9AC3-1789913A1A7F}" sibTransId="{C5210D6A-A2F7-45DA-B46A-FFA79E41B963}"/>
    <dgm:cxn modelId="{F15FED25-3E94-4C80-B8FD-F0D389346614}" srcId="{50A47A48-BAB1-4164-BEE1-39145CE85EDD}" destId="{C96BFD19-AF30-47DF-BBAF-C76127BEB62E}" srcOrd="0" destOrd="0" parTransId="{C03FE25C-D509-4593-BD16-89E5FC1BD759}" sibTransId="{CAF08528-43A0-4E18-884F-EFAE34E2FA5F}"/>
    <dgm:cxn modelId="{5A89413C-609E-47E3-9967-5C43BA43DF07}" type="presOf" srcId="{77C405A2-F5A4-4C77-ABF7-0AD0F2E43953}" destId="{E2290C03-D8FE-49B2-85C2-CF993BB27F4B}" srcOrd="0" destOrd="0" presId="urn:microsoft.com/office/officeart/2005/8/layout/hList1"/>
    <dgm:cxn modelId="{4AD1794D-156F-4574-B2CC-DF71F4A23957}" srcId="{77C405A2-F5A4-4C77-ABF7-0AD0F2E43953}" destId="{E97EE9C5-AA02-45C2-991A-13FDB2D786BF}" srcOrd="1" destOrd="0" parTransId="{C75FFF70-B412-4C9C-B6AB-1DF8286F7153}" sibTransId="{AEE1DA90-CADB-4AD6-A556-F37638A23BDC}"/>
    <dgm:cxn modelId="{53E5A653-F8AF-43F2-8F0E-04F660E676B3}" type="presOf" srcId="{26FF920E-8784-4BB2-8C21-CB1EABB4F35F}" destId="{986EF188-C418-4831-84C6-D17E2E3E6537}" srcOrd="0" destOrd="0" presId="urn:microsoft.com/office/officeart/2005/8/layout/hList1"/>
    <dgm:cxn modelId="{E3B92275-F810-4F9F-8475-364ABE7ED001}" srcId="{D4E860A7-F776-42E3-ACBF-760A3657AF5E}" destId="{747C5AF1-F5C6-4236-9860-205DB0697BE9}" srcOrd="0" destOrd="0" parTransId="{90B586C1-1A03-44A4-BD14-712F8F88B510}" sibTransId="{23792774-E84C-4DE9-A7DD-2627D1247275}"/>
    <dgm:cxn modelId="{B08A5B9E-E651-4479-9023-AD8EE41E1BD9}" type="presOf" srcId="{747C5AF1-F5C6-4236-9860-205DB0697BE9}" destId="{8717A4B2-384E-4120-8675-4DA1C5F156C1}" srcOrd="0" destOrd="0" presId="urn:microsoft.com/office/officeart/2005/8/layout/hList1"/>
    <dgm:cxn modelId="{D26B54A6-48E1-4714-A393-B231E086FFCB}" type="presOf" srcId="{C96BFD19-AF30-47DF-BBAF-C76127BEB62E}" destId="{DDAAF687-1232-44CE-A4AB-F1240318D68F}" srcOrd="0" destOrd="0" presId="urn:microsoft.com/office/officeart/2005/8/layout/hList1"/>
    <dgm:cxn modelId="{F80CCDAC-994E-4A90-8F55-D7D4C26E2662}" type="presOf" srcId="{D4E860A7-F776-42E3-ACBF-760A3657AF5E}" destId="{E34DCB4F-2E2C-4B30-8903-C1C8411FB191}" srcOrd="0" destOrd="0" presId="urn:microsoft.com/office/officeart/2005/8/layout/hList1"/>
    <dgm:cxn modelId="{9A3BD7AE-8484-4378-8378-FA254D926688}" srcId="{77C405A2-F5A4-4C77-ABF7-0AD0F2E43953}" destId="{D2130192-9762-4D8D-998F-BD5CE582AF92}" srcOrd="0" destOrd="0" parTransId="{27A65CAB-34B6-4239-B21E-D9AD852983D1}" sibTransId="{46AE7437-04B4-4BBF-A447-62E66D36CA9F}"/>
    <dgm:cxn modelId="{3B9B17C3-5308-4B72-9811-9BD2FEBD52C3}" type="presOf" srcId="{50A47A48-BAB1-4164-BEE1-39145CE85EDD}" destId="{D082644F-7444-495B-9642-D1A8662FDB31}" srcOrd="0" destOrd="0" presId="urn:microsoft.com/office/officeart/2005/8/layout/hList1"/>
    <dgm:cxn modelId="{53D202CB-43E4-4EA0-B940-25F80CB146DD}" type="presOf" srcId="{E97EE9C5-AA02-45C2-991A-13FDB2D786BF}" destId="{398A7FE5-2D3C-42EA-928F-9861EB2CCEE6}" srcOrd="0" destOrd="1" presId="urn:microsoft.com/office/officeart/2005/8/layout/hList1"/>
    <dgm:cxn modelId="{9BAA2DF2-6258-4024-9E54-00AA5F4B5D52}" type="presOf" srcId="{D1AAB9FE-0DA8-47BD-A216-D726FAB672F1}" destId="{398A7FE5-2D3C-42EA-928F-9861EB2CCEE6}" srcOrd="0" destOrd="2" presId="urn:microsoft.com/office/officeart/2005/8/layout/hList1"/>
    <dgm:cxn modelId="{62A62FF6-9EB9-44C2-9E53-B65886AED2EE}" srcId="{C96BFD19-AF30-47DF-BBAF-C76127BEB62E}" destId="{26FF920E-8784-4BB2-8C21-CB1EABB4F35F}" srcOrd="0" destOrd="0" parTransId="{5DBF23A9-CA64-4F0D-8F2A-AB666A589DA4}" sibTransId="{64D384DB-4F1E-4753-97A9-32488DE47A99}"/>
    <dgm:cxn modelId="{8F964057-5F84-4186-8401-597758D8BECE}" type="presParOf" srcId="{D082644F-7444-495B-9642-D1A8662FDB31}" destId="{8C3B83DB-04F2-4456-91F4-AC85431D4619}" srcOrd="0" destOrd="0" presId="urn:microsoft.com/office/officeart/2005/8/layout/hList1"/>
    <dgm:cxn modelId="{E1117788-DED3-4299-9DD3-A3881D7663E3}" type="presParOf" srcId="{8C3B83DB-04F2-4456-91F4-AC85431D4619}" destId="{DDAAF687-1232-44CE-A4AB-F1240318D68F}" srcOrd="0" destOrd="0" presId="urn:microsoft.com/office/officeart/2005/8/layout/hList1"/>
    <dgm:cxn modelId="{60594D46-046C-457B-9BDC-2EB492E52939}" type="presParOf" srcId="{8C3B83DB-04F2-4456-91F4-AC85431D4619}" destId="{986EF188-C418-4831-84C6-D17E2E3E6537}" srcOrd="1" destOrd="0" presId="urn:microsoft.com/office/officeart/2005/8/layout/hList1"/>
    <dgm:cxn modelId="{71D2EABF-CEB8-4FDA-832A-396BB568F551}" type="presParOf" srcId="{D082644F-7444-495B-9642-D1A8662FDB31}" destId="{17D82F20-B59B-4F91-9C0D-E54417873D0D}" srcOrd="1" destOrd="0" presId="urn:microsoft.com/office/officeart/2005/8/layout/hList1"/>
    <dgm:cxn modelId="{E58A9EFE-8E27-4C88-88E1-BA7DFE96151D}" type="presParOf" srcId="{D082644F-7444-495B-9642-D1A8662FDB31}" destId="{725C5288-899E-4F9D-9B31-40579DF26381}" srcOrd="2" destOrd="0" presId="urn:microsoft.com/office/officeart/2005/8/layout/hList1"/>
    <dgm:cxn modelId="{5F6303C8-8273-46BE-AAD4-860B5CB9E5AA}" type="presParOf" srcId="{725C5288-899E-4F9D-9B31-40579DF26381}" destId="{E34DCB4F-2E2C-4B30-8903-C1C8411FB191}" srcOrd="0" destOrd="0" presId="urn:microsoft.com/office/officeart/2005/8/layout/hList1"/>
    <dgm:cxn modelId="{D28B6AC6-FB49-4E42-980D-E4024E659B8D}" type="presParOf" srcId="{725C5288-899E-4F9D-9B31-40579DF26381}" destId="{8717A4B2-384E-4120-8675-4DA1C5F156C1}" srcOrd="1" destOrd="0" presId="urn:microsoft.com/office/officeart/2005/8/layout/hList1"/>
    <dgm:cxn modelId="{9E3B4B03-EF9B-43A2-AB2C-6B867F20B983}" type="presParOf" srcId="{D082644F-7444-495B-9642-D1A8662FDB31}" destId="{08F982AA-FCA4-436E-85C0-EDC03390E6D8}" srcOrd="3" destOrd="0" presId="urn:microsoft.com/office/officeart/2005/8/layout/hList1"/>
    <dgm:cxn modelId="{586562AE-9D96-4DED-B1E5-92ADDA1105A8}" type="presParOf" srcId="{D082644F-7444-495B-9642-D1A8662FDB31}" destId="{357E0193-3E4F-4A25-BAA8-5524562E7B83}" srcOrd="4" destOrd="0" presId="urn:microsoft.com/office/officeart/2005/8/layout/hList1"/>
    <dgm:cxn modelId="{35E96F07-D417-4B4E-A999-E44A11A9DDF9}" type="presParOf" srcId="{357E0193-3E4F-4A25-BAA8-5524562E7B83}" destId="{E2290C03-D8FE-49B2-85C2-CF993BB27F4B}" srcOrd="0" destOrd="0" presId="urn:microsoft.com/office/officeart/2005/8/layout/hList1"/>
    <dgm:cxn modelId="{96325A25-0832-4401-8BEA-87A42C7ADD9B}" type="presParOf" srcId="{357E0193-3E4F-4A25-BAA8-5524562E7B83}" destId="{398A7FE5-2D3C-42EA-928F-9861EB2CCE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0A47A48-BAB1-4164-BEE1-39145CE85ED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6BFD19-AF30-47DF-BBAF-C76127BEB62E}">
      <dgm:prSet phldrT="[Text]"/>
      <dgm:spPr/>
      <dgm:t>
        <a:bodyPr/>
        <a:lstStyle/>
        <a:p>
          <a:r>
            <a:rPr lang="en-US" dirty="0"/>
            <a:t>Control</a:t>
          </a:r>
        </a:p>
      </dgm:t>
    </dgm:pt>
    <dgm:pt modelId="{C03FE25C-D509-4593-BD16-89E5FC1BD759}" type="parTrans" cxnId="{F15FED25-3E94-4C80-B8FD-F0D389346614}">
      <dgm:prSet/>
      <dgm:spPr/>
      <dgm:t>
        <a:bodyPr/>
        <a:lstStyle/>
        <a:p>
          <a:endParaRPr lang="en-US"/>
        </a:p>
      </dgm:t>
    </dgm:pt>
    <dgm:pt modelId="{CAF08528-43A0-4E18-884F-EFAE34E2FA5F}" type="sibTrans" cxnId="{F15FED25-3E94-4C80-B8FD-F0D389346614}">
      <dgm:prSet/>
      <dgm:spPr/>
      <dgm:t>
        <a:bodyPr/>
        <a:lstStyle/>
        <a:p>
          <a:endParaRPr lang="en-US"/>
        </a:p>
      </dgm:t>
    </dgm:pt>
    <dgm:pt modelId="{26FF920E-8784-4BB2-8C21-CB1EABB4F35F}">
      <dgm:prSet phldrT="[Text]"/>
      <dgm:spPr/>
      <dgm:t>
        <a:bodyPr/>
        <a:lstStyle/>
        <a:p>
          <a:r>
            <a:rPr lang="en-US" dirty="0"/>
            <a:t>Post-incident processes and procedures, including organizational response activities which are improved by incorporating lessons learned from current and previous detections/response activities, are established, documented, and consistently followed.</a:t>
          </a:r>
        </a:p>
      </dgm:t>
    </dgm:pt>
    <dgm:pt modelId="{5DBF23A9-CA64-4F0D-8F2A-AB666A589DA4}" type="parTrans" cxnId="{62A62FF6-9EB9-44C2-9E53-B65886AED2EE}">
      <dgm:prSet/>
      <dgm:spPr/>
      <dgm:t>
        <a:bodyPr/>
        <a:lstStyle/>
        <a:p>
          <a:endParaRPr lang="en-US"/>
        </a:p>
      </dgm:t>
    </dgm:pt>
    <dgm:pt modelId="{64D384DB-4F1E-4753-97A9-32488DE47A99}" type="sibTrans" cxnId="{62A62FF6-9EB9-44C2-9E53-B65886AED2EE}">
      <dgm:prSet/>
      <dgm:spPr/>
      <dgm:t>
        <a:bodyPr/>
        <a:lstStyle/>
        <a:p>
          <a:endParaRPr lang="en-US"/>
        </a:p>
      </dgm:t>
    </dgm:pt>
    <dgm:pt modelId="{D4E860A7-F776-42E3-ACBF-760A3657AF5E}">
      <dgm:prSet phldrT="[Text]"/>
      <dgm:spPr/>
      <dgm:t>
        <a:bodyPr/>
        <a:lstStyle/>
        <a:p>
          <a:r>
            <a:rPr lang="en-US" dirty="0"/>
            <a:t>Risk</a:t>
          </a:r>
        </a:p>
      </dgm:t>
    </dgm:pt>
    <dgm:pt modelId="{579C8585-25AC-4E2D-9AC3-1789913A1A7F}" type="parTrans" cxnId="{92E9861C-F743-43EC-8CEF-4A5BE618BE5A}">
      <dgm:prSet/>
      <dgm:spPr/>
      <dgm:t>
        <a:bodyPr/>
        <a:lstStyle/>
        <a:p>
          <a:endParaRPr lang="en-US"/>
        </a:p>
      </dgm:t>
    </dgm:pt>
    <dgm:pt modelId="{C5210D6A-A2F7-45DA-B46A-FFA79E41B963}" type="sibTrans" cxnId="{92E9861C-F743-43EC-8CEF-4A5BE618BE5A}">
      <dgm:prSet/>
      <dgm:spPr/>
      <dgm:t>
        <a:bodyPr/>
        <a:lstStyle/>
        <a:p>
          <a:endParaRPr lang="en-US"/>
        </a:p>
      </dgm:t>
    </dgm:pt>
    <dgm:pt modelId="{747C5AF1-F5C6-4236-9860-205DB0697BE9}">
      <dgm:prSet phldrT="[Text]"/>
      <dgm:spPr/>
      <dgm:t>
        <a:bodyPr/>
        <a:lstStyle/>
        <a:p>
          <a:r>
            <a:rPr lang="en-US" dirty="0"/>
            <a:t>If post-incident activity is not incorporated in the incident response plan, this may result in the University's inability to effectively and efficiently respond to future incidents. </a:t>
          </a:r>
        </a:p>
      </dgm:t>
    </dgm:pt>
    <dgm:pt modelId="{90B586C1-1A03-44A4-BD14-712F8F88B510}" type="parTrans" cxnId="{E3B92275-F810-4F9F-8475-364ABE7ED001}">
      <dgm:prSet/>
      <dgm:spPr/>
      <dgm:t>
        <a:bodyPr/>
        <a:lstStyle/>
        <a:p>
          <a:endParaRPr lang="en-US"/>
        </a:p>
      </dgm:t>
    </dgm:pt>
    <dgm:pt modelId="{23792774-E84C-4DE9-A7DD-2627D1247275}" type="sibTrans" cxnId="{E3B92275-F810-4F9F-8475-364ABE7ED001}">
      <dgm:prSet/>
      <dgm:spPr/>
      <dgm:t>
        <a:bodyPr/>
        <a:lstStyle/>
        <a:p>
          <a:endParaRPr lang="en-US"/>
        </a:p>
      </dgm:t>
    </dgm:pt>
    <dgm:pt modelId="{77C405A2-F5A4-4C77-ABF7-0AD0F2E43953}">
      <dgm:prSet phldrT="[Text]"/>
      <dgm:spPr/>
      <dgm:t>
        <a:bodyPr/>
        <a:lstStyle/>
        <a:p>
          <a:r>
            <a:rPr lang="en-US" dirty="0"/>
            <a:t>Framework References</a:t>
          </a:r>
        </a:p>
      </dgm:t>
    </dgm:pt>
    <dgm:pt modelId="{821DA315-5B13-4F5E-B202-7684F8CDA31A}" type="parTrans" cxnId="{9260360A-CC3F-42FF-8A7D-F26D294C0AA9}">
      <dgm:prSet/>
      <dgm:spPr/>
      <dgm:t>
        <a:bodyPr/>
        <a:lstStyle/>
        <a:p>
          <a:endParaRPr lang="en-US"/>
        </a:p>
      </dgm:t>
    </dgm:pt>
    <dgm:pt modelId="{5D43C23D-8532-4EED-98E2-20EE25F2C4CF}" type="sibTrans" cxnId="{9260360A-CC3F-42FF-8A7D-F26D294C0AA9}">
      <dgm:prSet/>
      <dgm:spPr/>
      <dgm:t>
        <a:bodyPr/>
        <a:lstStyle/>
        <a:p>
          <a:endParaRPr lang="en-US"/>
        </a:p>
      </dgm:t>
    </dgm:pt>
    <dgm:pt modelId="{D2130192-9762-4D8D-998F-BD5CE582AF92}">
      <dgm:prSet phldrT="[Text]"/>
      <dgm:spPr/>
      <dgm:t>
        <a:bodyPr/>
        <a:lstStyle/>
        <a:p>
          <a:r>
            <a:rPr lang="en-US" dirty="0"/>
            <a:t>NIST 800-61: Section 3.4</a:t>
          </a:r>
        </a:p>
      </dgm:t>
    </dgm:pt>
    <dgm:pt modelId="{27A65CAB-34B6-4239-B21E-D9AD852983D1}" type="parTrans" cxnId="{9A3BD7AE-8484-4378-8378-FA254D926688}">
      <dgm:prSet/>
      <dgm:spPr/>
      <dgm:t>
        <a:bodyPr/>
        <a:lstStyle/>
        <a:p>
          <a:endParaRPr lang="en-US"/>
        </a:p>
      </dgm:t>
    </dgm:pt>
    <dgm:pt modelId="{46AE7437-04B4-4BBF-A447-62E66D36CA9F}" type="sibTrans" cxnId="{9A3BD7AE-8484-4378-8378-FA254D926688}">
      <dgm:prSet/>
      <dgm:spPr/>
      <dgm:t>
        <a:bodyPr/>
        <a:lstStyle/>
        <a:p>
          <a:endParaRPr lang="en-US"/>
        </a:p>
      </dgm:t>
    </dgm:pt>
    <dgm:pt modelId="{D172E95C-3E06-46D2-AB94-ECCA773661C7}">
      <dgm:prSet/>
      <dgm:spPr/>
      <dgm:t>
        <a:bodyPr/>
        <a:lstStyle/>
        <a:p>
          <a:r>
            <a:rPr lang="pt-BR" dirty="0"/>
            <a:t>NISTIR 8374: RS.IM-1, RS.IM-2</a:t>
          </a:r>
          <a:endParaRPr lang="en-US" dirty="0"/>
        </a:p>
      </dgm:t>
    </dgm:pt>
    <dgm:pt modelId="{759CA238-8875-40BA-9BF9-485A8235F01B}" type="parTrans" cxnId="{5D164E37-FA78-4CEF-ABE0-9B440D31BDDE}">
      <dgm:prSet/>
      <dgm:spPr/>
      <dgm:t>
        <a:bodyPr/>
        <a:lstStyle/>
        <a:p>
          <a:endParaRPr lang="en-US"/>
        </a:p>
      </dgm:t>
    </dgm:pt>
    <dgm:pt modelId="{9C35CAC2-BD69-4C65-89D8-79C844D53A4F}" type="sibTrans" cxnId="{5D164E37-FA78-4CEF-ABE0-9B440D31BDDE}">
      <dgm:prSet/>
      <dgm:spPr/>
      <dgm:t>
        <a:bodyPr/>
        <a:lstStyle/>
        <a:p>
          <a:endParaRPr lang="en-US"/>
        </a:p>
      </dgm:t>
    </dgm:pt>
    <dgm:pt modelId="{D082644F-7444-495B-9642-D1A8662FDB31}" type="pres">
      <dgm:prSet presAssocID="{50A47A48-BAB1-4164-BEE1-39145CE85EDD}" presName="Name0" presStyleCnt="0">
        <dgm:presLayoutVars>
          <dgm:dir/>
          <dgm:animLvl val="lvl"/>
          <dgm:resizeHandles val="exact"/>
        </dgm:presLayoutVars>
      </dgm:prSet>
      <dgm:spPr/>
    </dgm:pt>
    <dgm:pt modelId="{8C3B83DB-04F2-4456-91F4-AC85431D4619}" type="pres">
      <dgm:prSet presAssocID="{C96BFD19-AF30-47DF-BBAF-C76127BEB62E}" presName="composite" presStyleCnt="0"/>
      <dgm:spPr/>
    </dgm:pt>
    <dgm:pt modelId="{DDAAF687-1232-44CE-A4AB-F1240318D68F}" type="pres">
      <dgm:prSet presAssocID="{C96BFD19-AF30-47DF-BBAF-C76127BEB62E}" presName="parTx" presStyleLbl="alignNode1" presStyleIdx="0" presStyleCnt="3">
        <dgm:presLayoutVars>
          <dgm:chMax val="0"/>
          <dgm:chPref val="0"/>
          <dgm:bulletEnabled val="1"/>
        </dgm:presLayoutVars>
      </dgm:prSet>
      <dgm:spPr/>
    </dgm:pt>
    <dgm:pt modelId="{986EF188-C418-4831-84C6-D17E2E3E6537}" type="pres">
      <dgm:prSet presAssocID="{C96BFD19-AF30-47DF-BBAF-C76127BEB62E}" presName="desTx" presStyleLbl="alignAccFollowNode1" presStyleIdx="0" presStyleCnt="3">
        <dgm:presLayoutVars>
          <dgm:bulletEnabled val="1"/>
        </dgm:presLayoutVars>
      </dgm:prSet>
      <dgm:spPr/>
    </dgm:pt>
    <dgm:pt modelId="{17D82F20-B59B-4F91-9C0D-E54417873D0D}" type="pres">
      <dgm:prSet presAssocID="{CAF08528-43A0-4E18-884F-EFAE34E2FA5F}" presName="space" presStyleCnt="0"/>
      <dgm:spPr/>
    </dgm:pt>
    <dgm:pt modelId="{725C5288-899E-4F9D-9B31-40579DF26381}" type="pres">
      <dgm:prSet presAssocID="{D4E860A7-F776-42E3-ACBF-760A3657AF5E}" presName="composite" presStyleCnt="0"/>
      <dgm:spPr/>
    </dgm:pt>
    <dgm:pt modelId="{E34DCB4F-2E2C-4B30-8903-C1C8411FB191}" type="pres">
      <dgm:prSet presAssocID="{D4E860A7-F776-42E3-ACBF-760A3657AF5E}" presName="parTx" presStyleLbl="alignNode1" presStyleIdx="1" presStyleCnt="3">
        <dgm:presLayoutVars>
          <dgm:chMax val="0"/>
          <dgm:chPref val="0"/>
          <dgm:bulletEnabled val="1"/>
        </dgm:presLayoutVars>
      </dgm:prSet>
      <dgm:spPr/>
    </dgm:pt>
    <dgm:pt modelId="{8717A4B2-384E-4120-8675-4DA1C5F156C1}" type="pres">
      <dgm:prSet presAssocID="{D4E860A7-F776-42E3-ACBF-760A3657AF5E}" presName="desTx" presStyleLbl="alignAccFollowNode1" presStyleIdx="1" presStyleCnt="3">
        <dgm:presLayoutVars>
          <dgm:bulletEnabled val="1"/>
        </dgm:presLayoutVars>
      </dgm:prSet>
      <dgm:spPr/>
    </dgm:pt>
    <dgm:pt modelId="{08F982AA-FCA4-436E-85C0-EDC03390E6D8}" type="pres">
      <dgm:prSet presAssocID="{C5210D6A-A2F7-45DA-B46A-FFA79E41B963}" presName="space" presStyleCnt="0"/>
      <dgm:spPr/>
    </dgm:pt>
    <dgm:pt modelId="{357E0193-3E4F-4A25-BAA8-5524562E7B83}" type="pres">
      <dgm:prSet presAssocID="{77C405A2-F5A4-4C77-ABF7-0AD0F2E43953}" presName="composite" presStyleCnt="0"/>
      <dgm:spPr/>
    </dgm:pt>
    <dgm:pt modelId="{E2290C03-D8FE-49B2-85C2-CF993BB27F4B}" type="pres">
      <dgm:prSet presAssocID="{77C405A2-F5A4-4C77-ABF7-0AD0F2E43953}" presName="parTx" presStyleLbl="alignNode1" presStyleIdx="2" presStyleCnt="3">
        <dgm:presLayoutVars>
          <dgm:chMax val="0"/>
          <dgm:chPref val="0"/>
          <dgm:bulletEnabled val="1"/>
        </dgm:presLayoutVars>
      </dgm:prSet>
      <dgm:spPr/>
    </dgm:pt>
    <dgm:pt modelId="{398A7FE5-2D3C-42EA-928F-9861EB2CCEE6}" type="pres">
      <dgm:prSet presAssocID="{77C405A2-F5A4-4C77-ABF7-0AD0F2E43953}" presName="desTx" presStyleLbl="alignAccFollowNode1" presStyleIdx="2" presStyleCnt="3">
        <dgm:presLayoutVars>
          <dgm:bulletEnabled val="1"/>
        </dgm:presLayoutVars>
      </dgm:prSet>
      <dgm:spPr/>
    </dgm:pt>
  </dgm:ptLst>
  <dgm:cxnLst>
    <dgm:cxn modelId="{9260360A-CC3F-42FF-8A7D-F26D294C0AA9}" srcId="{50A47A48-BAB1-4164-BEE1-39145CE85EDD}" destId="{77C405A2-F5A4-4C77-ABF7-0AD0F2E43953}" srcOrd="2" destOrd="0" parTransId="{821DA315-5B13-4F5E-B202-7684F8CDA31A}" sibTransId="{5D43C23D-8532-4EED-98E2-20EE25F2C4CF}"/>
    <dgm:cxn modelId="{6C7DEC15-59A5-4749-ACF9-9769905BC9C7}" type="presOf" srcId="{D2130192-9762-4D8D-998F-BD5CE582AF92}" destId="{398A7FE5-2D3C-42EA-928F-9861EB2CCEE6}" srcOrd="0" destOrd="0" presId="urn:microsoft.com/office/officeart/2005/8/layout/hList1"/>
    <dgm:cxn modelId="{92E9861C-F743-43EC-8CEF-4A5BE618BE5A}" srcId="{50A47A48-BAB1-4164-BEE1-39145CE85EDD}" destId="{D4E860A7-F776-42E3-ACBF-760A3657AF5E}" srcOrd="1" destOrd="0" parTransId="{579C8585-25AC-4E2D-9AC3-1789913A1A7F}" sibTransId="{C5210D6A-A2F7-45DA-B46A-FFA79E41B963}"/>
    <dgm:cxn modelId="{F15FED25-3E94-4C80-B8FD-F0D389346614}" srcId="{50A47A48-BAB1-4164-BEE1-39145CE85EDD}" destId="{C96BFD19-AF30-47DF-BBAF-C76127BEB62E}" srcOrd="0" destOrd="0" parTransId="{C03FE25C-D509-4593-BD16-89E5FC1BD759}" sibTransId="{CAF08528-43A0-4E18-884F-EFAE34E2FA5F}"/>
    <dgm:cxn modelId="{5D164E37-FA78-4CEF-ABE0-9B440D31BDDE}" srcId="{77C405A2-F5A4-4C77-ABF7-0AD0F2E43953}" destId="{D172E95C-3E06-46D2-AB94-ECCA773661C7}" srcOrd="1" destOrd="0" parTransId="{759CA238-8875-40BA-9BF9-485A8235F01B}" sibTransId="{9C35CAC2-BD69-4C65-89D8-79C844D53A4F}"/>
    <dgm:cxn modelId="{5A89413C-609E-47E3-9967-5C43BA43DF07}" type="presOf" srcId="{77C405A2-F5A4-4C77-ABF7-0AD0F2E43953}" destId="{E2290C03-D8FE-49B2-85C2-CF993BB27F4B}" srcOrd="0" destOrd="0" presId="urn:microsoft.com/office/officeart/2005/8/layout/hList1"/>
    <dgm:cxn modelId="{53E5A653-F8AF-43F2-8F0E-04F660E676B3}" type="presOf" srcId="{26FF920E-8784-4BB2-8C21-CB1EABB4F35F}" destId="{986EF188-C418-4831-84C6-D17E2E3E6537}" srcOrd="0" destOrd="0" presId="urn:microsoft.com/office/officeart/2005/8/layout/hList1"/>
    <dgm:cxn modelId="{E3B92275-F810-4F9F-8475-364ABE7ED001}" srcId="{D4E860A7-F776-42E3-ACBF-760A3657AF5E}" destId="{747C5AF1-F5C6-4236-9860-205DB0697BE9}" srcOrd="0" destOrd="0" parTransId="{90B586C1-1A03-44A4-BD14-712F8F88B510}" sibTransId="{23792774-E84C-4DE9-A7DD-2627D1247275}"/>
    <dgm:cxn modelId="{B08A5B9E-E651-4479-9023-AD8EE41E1BD9}" type="presOf" srcId="{747C5AF1-F5C6-4236-9860-205DB0697BE9}" destId="{8717A4B2-384E-4120-8675-4DA1C5F156C1}" srcOrd="0" destOrd="0" presId="urn:microsoft.com/office/officeart/2005/8/layout/hList1"/>
    <dgm:cxn modelId="{D26B54A6-48E1-4714-A393-B231E086FFCB}" type="presOf" srcId="{C96BFD19-AF30-47DF-BBAF-C76127BEB62E}" destId="{DDAAF687-1232-44CE-A4AB-F1240318D68F}" srcOrd="0" destOrd="0" presId="urn:microsoft.com/office/officeart/2005/8/layout/hList1"/>
    <dgm:cxn modelId="{F80CCDAC-994E-4A90-8F55-D7D4C26E2662}" type="presOf" srcId="{D4E860A7-F776-42E3-ACBF-760A3657AF5E}" destId="{E34DCB4F-2E2C-4B30-8903-C1C8411FB191}" srcOrd="0" destOrd="0" presId="urn:microsoft.com/office/officeart/2005/8/layout/hList1"/>
    <dgm:cxn modelId="{9A3BD7AE-8484-4378-8378-FA254D926688}" srcId="{77C405A2-F5A4-4C77-ABF7-0AD0F2E43953}" destId="{D2130192-9762-4D8D-998F-BD5CE582AF92}" srcOrd="0" destOrd="0" parTransId="{27A65CAB-34B6-4239-B21E-D9AD852983D1}" sibTransId="{46AE7437-04B4-4BBF-A447-62E66D36CA9F}"/>
    <dgm:cxn modelId="{3B9B17C3-5308-4B72-9811-9BD2FEBD52C3}" type="presOf" srcId="{50A47A48-BAB1-4164-BEE1-39145CE85EDD}" destId="{D082644F-7444-495B-9642-D1A8662FDB31}" srcOrd="0" destOrd="0" presId="urn:microsoft.com/office/officeart/2005/8/layout/hList1"/>
    <dgm:cxn modelId="{7EE4C6CA-3192-4C7A-9DAE-C85926725E42}" type="presOf" srcId="{D172E95C-3E06-46D2-AB94-ECCA773661C7}" destId="{398A7FE5-2D3C-42EA-928F-9861EB2CCEE6}" srcOrd="0" destOrd="1" presId="urn:microsoft.com/office/officeart/2005/8/layout/hList1"/>
    <dgm:cxn modelId="{62A62FF6-9EB9-44C2-9E53-B65886AED2EE}" srcId="{C96BFD19-AF30-47DF-BBAF-C76127BEB62E}" destId="{26FF920E-8784-4BB2-8C21-CB1EABB4F35F}" srcOrd="0" destOrd="0" parTransId="{5DBF23A9-CA64-4F0D-8F2A-AB666A589DA4}" sibTransId="{64D384DB-4F1E-4753-97A9-32488DE47A99}"/>
    <dgm:cxn modelId="{8F964057-5F84-4186-8401-597758D8BECE}" type="presParOf" srcId="{D082644F-7444-495B-9642-D1A8662FDB31}" destId="{8C3B83DB-04F2-4456-91F4-AC85431D4619}" srcOrd="0" destOrd="0" presId="urn:microsoft.com/office/officeart/2005/8/layout/hList1"/>
    <dgm:cxn modelId="{E1117788-DED3-4299-9DD3-A3881D7663E3}" type="presParOf" srcId="{8C3B83DB-04F2-4456-91F4-AC85431D4619}" destId="{DDAAF687-1232-44CE-A4AB-F1240318D68F}" srcOrd="0" destOrd="0" presId="urn:microsoft.com/office/officeart/2005/8/layout/hList1"/>
    <dgm:cxn modelId="{60594D46-046C-457B-9BDC-2EB492E52939}" type="presParOf" srcId="{8C3B83DB-04F2-4456-91F4-AC85431D4619}" destId="{986EF188-C418-4831-84C6-D17E2E3E6537}" srcOrd="1" destOrd="0" presId="urn:microsoft.com/office/officeart/2005/8/layout/hList1"/>
    <dgm:cxn modelId="{71D2EABF-CEB8-4FDA-832A-396BB568F551}" type="presParOf" srcId="{D082644F-7444-495B-9642-D1A8662FDB31}" destId="{17D82F20-B59B-4F91-9C0D-E54417873D0D}" srcOrd="1" destOrd="0" presId="urn:microsoft.com/office/officeart/2005/8/layout/hList1"/>
    <dgm:cxn modelId="{E58A9EFE-8E27-4C88-88E1-BA7DFE96151D}" type="presParOf" srcId="{D082644F-7444-495B-9642-D1A8662FDB31}" destId="{725C5288-899E-4F9D-9B31-40579DF26381}" srcOrd="2" destOrd="0" presId="urn:microsoft.com/office/officeart/2005/8/layout/hList1"/>
    <dgm:cxn modelId="{5F6303C8-8273-46BE-AAD4-860B5CB9E5AA}" type="presParOf" srcId="{725C5288-899E-4F9D-9B31-40579DF26381}" destId="{E34DCB4F-2E2C-4B30-8903-C1C8411FB191}" srcOrd="0" destOrd="0" presId="urn:microsoft.com/office/officeart/2005/8/layout/hList1"/>
    <dgm:cxn modelId="{D28B6AC6-FB49-4E42-980D-E4024E659B8D}" type="presParOf" srcId="{725C5288-899E-4F9D-9B31-40579DF26381}" destId="{8717A4B2-384E-4120-8675-4DA1C5F156C1}" srcOrd="1" destOrd="0" presId="urn:microsoft.com/office/officeart/2005/8/layout/hList1"/>
    <dgm:cxn modelId="{9E3B4B03-EF9B-43A2-AB2C-6B867F20B983}" type="presParOf" srcId="{D082644F-7444-495B-9642-D1A8662FDB31}" destId="{08F982AA-FCA4-436E-85C0-EDC03390E6D8}" srcOrd="3" destOrd="0" presId="urn:microsoft.com/office/officeart/2005/8/layout/hList1"/>
    <dgm:cxn modelId="{586562AE-9D96-4DED-B1E5-92ADDA1105A8}" type="presParOf" srcId="{D082644F-7444-495B-9642-D1A8662FDB31}" destId="{357E0193-3E4F-4A25-BAA8-5524562E7B83}" srcOrd="4" destOrd="0" presId="urn:microsoft.com/office/officeart/2005/8/layout/hList1"/>
    <dgm:cxn modelId="{35E96F07-D417-4B4E-A999-E44A11A9DDF9}" type="presParOf" srcId="{357E0193-3E4F-4A25-BAA8-5524562E7B83}" destId="{E2290C03-D8FE-49B2-85C2-CF993BB27F4B}" srcOrd="0" destOrd="0" presId="urn:microsoft.com/office/officeart/2005/8/layout/hList1"/>
    <dgm:cxn modelId="{96325A25-0832-4401-8BEA-87A42C7ADD9B}" type="presParOf" srcId="{357E0193-3E4F-4A25-BAA8-5524562E7B83}" destId="{398A7FE5-2D3C-42EA-928F-9861EB2CCE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BAB1BE-457F-45BB-9C96-0C08191EE537}" type="doc">
      <dgm:prSet loTypeId="urn:microsoft.com/office/officeart/2005/8/layout/lProcess2" loCatId="relationship" qsTypeId="urn:microsoft.com/office/officeart/2005/8/quickstyle/simple1" qsCatId="simple" csTypeId="urn:microsoft.com/office/officeart/2005/8/colors/colorful2" csCatId="colorful" phldr="1"/>
      <dgm:spPr/>
      <dgm:t>
        <a:bodyPr/>
        <a:lstStyle/>
        <a:p>
          <a:endParaRPr lang="en-US"/>
        </a:p>
      </dgm:t>
    </dgm:pt>
    <dgm:pt modelId="{F4CD388A-1163-4335-9AF6-1C6976B53B6A}">
      <dgm:prSet phldrT="[Text]"/>
      <dgm:spPr/>
      <dgm:t>
        <a:bodyPr/>
        <a:lstStyle/>
        <a:p>
          <a:r>
            <a:rPr lang="en-US" dirty="0"/>
            <a:t>Reputation</a:t>
          </a:r>
        </a:p>
      </dgm:t>
    </dgm:pt>
    <dgm:pt modelId="{5E98A5E8-4A12-45BD-9E56-FB3AD0CA6EAB}" type="parTrans" cxnId="{D8D700BE-E2B6-46ED-974C-ED389EBA261F}">
      <dgm:prSet/>
      <dgm:spPr/>
      <dgm:t>
        <a:bodyPr/>
        <a:lstStyle/>
        <a:p>
          <a:endParaRPr lang="en-US"/>
        </a:p>
      </dgm:t>
    </dgm:pt>
    <dgm:pt modelId="{1B01356C-A8E3-44E9-BFC1-57BF6583A0FA}" type="sibTrans" cxnId="{D8D700BE-E2B6-46ED-974C-ED389EBA261F}">
      <dgm:prSet/>
      <dgm:spPr/>
      <dgm:t>
        <a:bodyPr/>
        <a:lstStyle/>
        <a:p>
          <a:endParaRPr lang="en-US"/>
        </a:p>
      </dgm:t>
    </dgm:pt>
    <dgm:pt modelId="{C76333D4-D3F2-4C6D-82A4-88D548564B73}">
      <dgm:prSet phldrT="[Text]"/>
      <dgm:spPr/>
      <dgm:t>
        <a:bodyPr/>
        <a:lstStyle/>
        <a:p>
          <a:pPr rtl="0"/>
          <a:r>
            <a:rPr lang="en-US" dirty="0"/>
            <a:t>Damage to brand/negative publicity</a:t>
          </a:r>
        </a:p>
      </dgm:t>
    </dgm:pt>
    <dgm:pt modelId="{D0EA1BC5-2C50-4EE7-8197-81BF8CA7532E}" type="parTrans" cxnId="{47BC0901-0AF3-41A2-8A34-EECF729F5BA2}">
      <dgm:prSet/>
      <dgm:spPr/>
      <dgm:t>
        <a:bodyPr/>
        <a:lstStyle/>
        <a:p>
          <a:endParaRPr lang="en-US"/>
        </a:p>
      </dgm:t>
    </dgm:pt>
    <dgm:pt modelId="{D1D38494-1A9C-4255-85D0-8520A894E499}" type="sibTrans" cxnId="{47BC0901-0AF3-41A2-8A34-EECF729F5BA2}">
      <dgm:prSet/>
      <dgm:spPr/>
      <dgm:t>
        <a:bodyPr/>
        <a:lstStyle/>
        <a:p>
          <a:endParaRPr lang="en-US"/>
        </a:p>
      </dgm:t>
    </dgm:pt>
    <dgm:pt modelId="{D84BAC5E-674B-44B5-8A2D-BC72DD282DDB}">
      <dgm:prSet phldrT="[Text]"/>
      <dgm:spPr/>
      <dgm:t>
        <a:bodyPr/>
        <a:lstStyle/>
        <a:p>
          <a:pPr rtl="0"/>
          <a:r>
            <a:rPr lang="en-US" dirty="0"/>
            <a:t>Damage to individual faculty/</a:t>
          </a:r>
          <a:r>
            <a:rPr lang="en-US" dirty="0">
              <a:latin typeface="Arial" panose="020B0604020202020204"/>
            </a:rPr>
            <a:t> </a:t>
          </a:r>
          <a:r>
            <a:rPr lang="en-US" dirty="0"/>
            <a:t>researcher professional standing</a:t>
          </a:r>
        </a:p>
      </dgm:t>
    </dgm:pt>
    <dgm:pt modelId="{20C8708D-D8E5-40D0-A291-CBA32B1A42C3}" type="parTrans" cxnId="{560FBD97-A961-42F9-B37F-7B9484104B81}">
      <dgm:prSet/>
      <dgm:spPr/>
      <dgm:t>
        <a:bodyPr/>
        <a:lstStyle/>
        <a:p>
          <a:endParaRPr lang="en-US"/>
        </a:p>
      </dgm:t>
    </dgm:pt>
    <dgm:pt modelId="{85F769BC-E9DB-4BBE-8DF3-3A659CCF0AE3}" type="sibTrans" cxnId="{560FBD97-A961-42F9-B37F-7B9484104B81}">
      <dgm:prSet/>
      <dgm:spPr/>
      <dgm:t>
        <a:bodyPr/>
        <a:lstStyle/>
        <a:p>
          <a:endParaRPr lang="en-US"/>
        </a:p>
      </dgm:t>
    </dgm:pt>
    <dgm:pt modelId="{EAC26150-8AAD-4BAF-B1DB-AC7C188EC605}">
      <dgm:prSet phldrT="[Text]"/>
      <dgm:spPr/>
      <dgm:t>
        <a:bodyPr/>
        <a:lstStyle/>
        <a:p>
          <a:r>
            <a:rPr lang="en-US" dirty="0"/>
            <a:t>Operational</a:t>
          </a:r>
        </a:p>
      </dgm:t>
    </dgm:pt>
    <dgm:pt modelId="{20CA152B-3C6B-43B6-8378-5E5AEE0C9389}" type="parTrans" cxnId="{61E76F82-E324-4523-971D-40FA7D37E614}">
      <dgm:prSet/>
      <dgm:spPr/>
      <dgm:t>
        <a:bodyPr/>
        <a:lstStyle/>
        <a:p>
          <a:endParaRPr lang="en-US"/>
        </a:p>
      </dgm:t>
    </dgm:pt>
    <dgm:pt modelId="{BDA47CE5-EBB5-454C-9D82-771D4A48B688}" type="sibTrans" cxnId="{61E76F82-E324-4523-971D-40FA7D37E614}">
      <dgm:prSet/>
      <dgm:spPr/>
      <dgm:t>
        <a:bodyPr/>
        <a:lstStyle/>
        <a:p>
          <a:endParaRPr lang="en-US"/>
        </a:p>
      </dgm:t>
    </dgm:pt>
    <dgm:pt modelId="{96ACA69C-A8AE-499A-8F74-4E3911FF55AD}">
      <dgm:prSet phldrT="[Text]"/>
      <dgm:spPr/>
      <dgm:t>
        <a:bodyPr/>
        <a:lstStyle/>
        <a:p>
          <a:r>
            <a:rPr lang="en-US" dirty="0"/>
            <a:t>Loss of time spent to respond</a:t>
          </a:r>
        </a:p>
      </dgm:t>
    </dgm:pt>
    <dgm:pt modelId="{EE67F3E9-E4BD-4ED2-B633-924600F31720}" type="parTrans" cxnId="{872F9E9F-9E39-40F8-89E7-B6733FB0A226}">
      <dgm:prSet/>
      <dgm:spPr/>
      <dgm:t>
        <a:bodyPr/>
        <a:lstStyle/>
        <a:p>
          <a:endParaRPr lang="en-US"/>
        </a:p>
      </dgm:t>
    </dgm:pt>
    <dgm:pt modelId="{4E93E4C6-9269-4AE4-8FA1-80DEB752B27C}" type="sibTrans" cxnId="{872F9E9F-9E39-40F8-89E7-B6733FB0A226}">
      <dgm:prSet/>
      <dgm:spPr/>
      <dgm:t>
        <a:bodyPr/>
        <a:lstStyle/>
        <a:p>
          <a:endParaRPr lang="en-US"/>
        </a:p>
      </dgm:t>
    </dgm:pt>
    <dgm:pt modelId="{D18FE158-BB22-44F0-8741-095F73281828}">
      <dgm:prSet phldrT="[Text]"/>
      <dgm:spPr/>
      <dgm:t>
        <a:bodyPr/>
        <a:lstStyle/>
        <a:p>
          <a:r>
            <a:rPr lang="en-US" dirty="0"/>
            <a:t>Loss of ability to operate or continue work</a:t>
          </a:r>
        </a:p>
      </dgm:t>
    </dgm:pt>
    <dgm:pt modelId="{F5D2DEAB-9C5E-4B76-A77C-89E230492659}" type="parTrans" cxnId="{019A5381-826D-4C15-8904-D804212AC7DF}">
      <dgm:prSet/>
      <dgm:spPr/>
      <dgm:t>
        <a:bodyPr/>
        <a:lstStyle/>
        <a:p>
          <a:endParaRPr lang="en-US"/>
        </a:p>
      </dgm:t>
    </dgm:pt>
    <dgm:pt modelId="{026A6432-A37C-44A9-8A64-FEF4ED4AAF0C}" type="sibTrans" cxnId="{019A5381-826D-4C15-8904-D804212AC7DF}">
      <dgm:prSet/>
      <dgm:spPr/>
      <dgm:t>
        <a:bodyPr/>
        <a:lstStyle/>
        <a:p>
          <a:endParaRPr lang="en-US"/>
        </a:p>
      </dgm:t>
    </dgm:pt>
    <dgm:pt modelId="{9E3A9726-25C2-4BC2-82F4-66E876DF5471}">
      <dgm:prSet phldrT="[Text]"/>
      <dgm:spPr/>
      <dgm:t>
        <a:bodyPr/>
        <a:lstStyle/>
        <a:p>
          <a:r>
            <a:rPr lang="en-US" dirty="0"/>
            <a:t>Regulatory</a:t>
          </a:r>
        </a:p>
      </dgm:t>
    </dgm:pt>
    <dgm:pt modelId="{A7F9F134-E2D1-44AA-860B-732BA7091AA5}" type="parTrans" cxnId="{309B5F49-A1A6-4149-95D6-D39F63E392BF}">
      <dgm:prSet/>
      <dgm:spPr/>
      <dgm:t>
        <a:bodyPr/>
        <a:lstStyle/>
        <a:p>
          <a:endParaRPr lang="en-US"/>
        </a:p>
      </dgm:t>
    </dgm:pt>
    <dgm:pt modelId="{951BCABD-03EE-4879-A1B7-3A164A6B4D36}" type="sibTrans" cxnId="{309B5F49-A1A6-4149-95D6-D39F63E392BF}">
      <dgm:prSet/>
      <dgm:spPr/>
      <dgm:t>
        <a:bodyPr/>
        <a:lstStyle/>
        <a:p>
          <a:endParaRPr lang="en-US"/>
        </a:p>
      </dgm:t>
    </dgm:pt>
    <dgm:pt modelId="{D4B39FD6-231B-44F9-8219-78D7621ADF01}">
      <dgm:prSet phldrT="[Text]"/>
      <dgm:spPr/>
      <dgm:t>
        <a:bodyPr/>
        <a:lstStyle/>
        <a:p>
          <a:r>
            <a:rPr lang="en-US" dirty="0"/>
            <a:t>Cost of fines, sanctions</a:t>
          </a:r>
        </a:p>
      </dgm:t>
    </dgm:pt>
    <dgm:pt modelId="{2BCCD1B2-8420-4483-96CD-6C16879E5034}" type="parTrans" cxnId="{C188CE61-0814-4B0E-822D-38413470C2D4}">
      <dgm:prSet/>
      <dgm:spPr/>
      <dgm:t>
        <a:bodyPr/>
        <a:lstStyle/>
        <a:p>
          <a:endParaRPr lang="en-US"/>
        </a:p>
      </dgm:t>
    </dgm:pt>
    <dgm:pt modelId="{D17BD5A7-0581-4CEC-B223-53B4C08EEF90}" type="sibTrans" cxnId="{C188CE61-0814-4B0E-822D-38413470C2D4}">
      <dgm:prSet/>
      <dgm:spPr/>
      <dgm:t>
        <a:bodyPr/>
        <a:lstStyle/>
        <a:p>
          <a:endParaRPr lang="en-US"/>
        </a:p>
      </dgm:t>
    </dgm:pt>
    <dgm:pt modelId="{1CEA8D56-C02E-4612-A55D-EBFB42D9C9C2}">
      <dgm:prSet phldrT="[Text]"/>
      <dgm:spPr/>
      <dgm:t>
        <a:bodyPr/>
        <a:lstStyle/>
        <a:p>
          <a:r>
            <a:rPr lang="en-US" dirty="0"/>
            <a:t>Financial</a:t>
          </a:r>
        </a:p>
      </dgm:t>
    </dgm:pt>
    <dgm:pt modelId="{F0121F2D-3DFC-445A-AF17-2F8EB14486C2}" type="parTrans" cxnId="{D7D539BF-AB76-4712-9426-321E0A59C9F8}">
      <dgm:prSet/>
      <dgm:spPr/>
      <dgm:t>
        <a:bodyPr/>
        <a:lstStyle/>
        <a:p>
          <a:endParaRPr lang="en-US"/>
        </a:p>
      </dgm:t>
    </dgm:pt>
    <dgm:pt modelId="{07B4091C-624E-4EDC-A88A-91E8FC768E14}" type="sibTrans" cxnId="{D7D539BF-AB76-4712-9426-321E0A59C9F8}">
      <dgm:prSet/>
      <dgm:spPr/>
      <dgm:t>
        <a:bodyPr/>
        <a:lstStyle/>
        <a:p>
          <a:endParaRPr lang="en-US"/>
        </a:p>
      </dgm:t>
    </dgm:pt>
    <dgm:pt modelId="{83F9C9B5-0980-4467-B492-CE9D694E6038}">
      <dgm:prSet phldrT="[Text]"/>
      <dgm:spPr/>
      <dgm:t>
        <a:bodyPr/>
        <a:lstStyle/>
        <a:p>
          <a:r>
            <a:rPr lang="en-US" dirty="0"/>
            <a:t>Cost of response for incidents</a:t>
          </a:r>
        </a:p>
      </dgm:t>
    </dgm:pt>
    <dgm:pt modelId="{B3D6B7D6-E9D7-482E-851F-248B408388DB}" type="parTrans" cxnId="{E304829A-1105-49E9-81B0-20F43EE99B70}">
      <dgm:prSet/>
      <dgm:spPr/>
      <dgm:t>
        <a:bodyPr/>
        <a:lstStyle/>
        <a:p>
          <a:endParaRPr lang="en-US"/>
        </a:p>
      </dgm:t>
    </dgm:pt>
    <dgm:pt modelId="{E4764737-0845-4A3F-91FC-100F6D7107C7}" type="sibTrans" cxnId="{E304829A-1105-49E9-81B0-20F43EE99B70}">
      <dgm:prSet/>
      <dgm:spPr/>
      <dgm:t>
        <a:bodyPr/>
        <a:lstStyle/>
        <a:p>
          <a:endParaRPr lang="en-US"/>
        </a:p>
      </dgm:t>
    </dgm:pt>
    <dgm:pt modelId="{28F59425-7D49-473B-86AB-7D37CB08588E}">
      <dgm:prSet phldrT="[Text]"/>
      <dgm:spPr/>
      <dgm:t>
        <a:bodyPr/>
        <a:lstStyle/>
        <a:p>
          <a:r>
            <a:rPr lang="en-US" dirty="0"/>
            <a:t>Competitive</a:t>
          </a:r>
        </a:p>
      </dgm:t>
    </dgm:pt>
    <dgm:pt modelId="{DCF893CD-709A-4CEE-A937-0205487C5D93}" type="parTrans" cxnId="{79FDBB94-3BED-45A4-8561-A3D9313979AD}">
      <dgm:prSet/>
      <dgm:spPr/>
      <dgm:t>
        <a:bodyPr/>
        <a:lstStyle/>
        <a:p>
          <a:endParaRPr lang="en-US"/>
        </a:p>
      </dgm:t>
    </dgm:pt>
    <dgm:pt modelId="{7913372E-EAFF-4FA9-9937-3A98A92152E1}" type="sibTrans" cxnId="{79FDBB94-3BED-45A4-8561-A3D9313979AD}">
      <dgm:prSet/>
      <dgm:spPr/>
      <dgm:t>
        <a:bodyPr/>
        <a:lstStyle/>
        <a:p>
          <a:endParaRPr lang="en-US"/>
        </a:p>
      </dgm:t>
    </dgm:pt>
    <dgm:pt modelId="{F860B346-9A65-4B31-881B-7D67EEC25716}">
      <dgm:prSet phldrT="[Text]"/>
      <dgm:spPr/>
      <dgm:t>
        <a:bodyPr/>
        <a:lstStyle/>
        <a:p>
          <a:r>
            <a:rPr lang="en-US" dirty="0"/>
            <a:t>Loss of intellectual property</a:t>
          </a:r>
        </a:p>
      </dgm:t>
    </dgm:pt>
    <dgm:pt modelId="{4B8F06F8-7478-4C45-995F-871B601E7C7B}" type="parTrans" cxnId="{403322C5-59E3-4A52-A003-79040CBC9A91}">
      <dgm:prSet/>
      <dgm:spPr/>
      <dgm:t>
        <a:bodyPr/>
        <a:lstStyle/>
        <a:p>
          <a:endParaRPr lang="en-US"/>
        </a:p>
      </dgm:t>
    </dgm:pt>
    <dgm:pt modelId="{4F9C49E8-CF40-4A8B-BF8F-C93312AAEE9E}" type="sibTrans" cxnId="{403322C5-59E3-4A52-A003-79040CBC9A91}">
      <dgm:prSet/>
      <dgm:spPr/>
      <dgm:t>
        <a:bodyPr/>
        <a:lstStyle/>
        <a:p>
          <a:endParaRPr lang="en-US"/>
        </a:p>
      </dgm:t>
    </dgm:pt>
    <dgm:pt modelId="{D7A91C66-19D8-4464-A249-68846E3F04F5}">
      <dgm:prSet phldrT="[Text]"/>
      <dgm:spPr/>
      <dgm:t>
        <a:bodyPr/>
        <a:lstStyle/>
        <a:p>
          <a:r>
            <a:rPr lang="en-US" dirty="0"/>
            <a:t>Damage to relationships with partners (e.g., research sponsors, other institutions)</a:t>
          </a:r>
        </a:p>
      </dgm:t>
    </dgm:pt>
    <dgm:pt modelId="{9914F9B1-7FF3-4B07-AB41-F1A7354E5971}" type="parTrans" cxnId="{E5CE3289-3366-4A2D-8354-FE64854FD238}">
      <dgm:prSet/>
      <dgm:spPr/>
      <dgm:t>
        <a:bodyPr/>
        <a:lstStyle/>
        <a:p>
          <a:endParaRPr lang="en-US"/>
        </a:p>
      </dgm:t>
    </dgm:pt>
    <dgm:pt modelId="{FA4F2E58-54F8-4AC6-A3C2-4E34DEB85DDF}" type="sibTrans" cxnId="{E5CE3289-3366-4A2D-8354-FE64854FD238}">
      <dgm:prSet/>
      <dgm:spPr/>
      <dgm:t>
        <a:bodyPr/>
        <a:lstStyle/>
        <a:p>
          <a:endParaRPr lang="en-US"/>
        </a:p>
      </dgm:t>
    </dgm:pt>
    <dgm:pt modelId="{4EE64882-7EAE-477C-95A6-35F440EF3BAF}">
      <dgm:prSet phldrT="[Text]"/>
      <dgm:spPr/>
      <dgm:t>
        <a:bodyPr/>
        <a:lstStyle/>
        <a:p>
          <a:r>
            <a:rPr lang="en-US" dirty="0"/>
            <a:t>Loss of future funding</a:t>
          </a:r>
        </a:p>
      </dgm:t>
    </dgm:pt>
    <dgm:pt modelId="{30973AAE-B9B7-4645-B30B-384B245E7D7E}" type="parTrans" cxnId="{A6346E52-A6E0-456C-9F54-F2DDAE1FD214}">
      <dgm:prSet/>
      <dgm:spPr/>
      <dgm:t>
        <a:bodyPr/>
        <a:lstStyle/>
        <a:p>
          <a:endParaRPr lang="en-US"/>
        </a:p>
      </dgm:t>
    </dgm:pt>
    <dgm:pt modelId="{AE041B73-5FD2-42AA-A802-5895BB3D7290}" type="sibTrans" cxnId="{A6346E52-A6E0-456C-9F54-F2DDAE1FD214}">
      <dgm:prSet/>
      <dgm:spPr/>
      <dgm:t>
        <a:bodyPr/>
        <a:lstStyle/>
        <a:p>
          <a:endParaRPr lang="en-US"/>
        </a:p>
      </dgm:t>
    </dgm:pt>
    <dgm:pt modelId="{0A01F9C9-C65F-4CE6-A07E-257CB01FE261}">
      <dgm:prSet phldrT="[Text]"/>
      <dgm:spPr/>
      <dgm:t>
        <a:bodyPr/>
        <a:lstStyle/>
        <a:p>
          <a:r>
            <a:rPr lang="en-US" dirty="0"/>
            <a:t>Effort to address requirements</a:t>
          </a:r>
        </a:p>
      </dgm:t>
    </dgm:pt>
    <dgm:pt modelId="{88744A8B-EF0A-43D0-A580-462463B7CB96}" type="parTrans" cxnId="{A65C7372-8086-4970-A8E6-20CBFF74B550}">
      <dgm:prSet/>
      <dgm:spPr/>
      <dgm:t>
        <a:bodyPr/>
        <a:lstStyle/>
        <a:p>
          <a:endParaRPr lang="en-US"/>
        </a:p>
      </dgm:t>
    </dgm:pt>
    <dgm:pt modelId="{F517CCFD-0D6B-47D8-9FB4-6ABCD172BCEE}" type="sibTrans" cxnId="{A65C7372-8086-4970-A8E6-20CBFF74B550}">
      <dgm:prSet/>
      <dgm:spPr/>
      <dgm:t>
        <a:bodyPr/>
        <a:lstStyle/>
        <a:p>
          <a:endParaRPr lang="en-US"/>
        </a:p>
      </dgm:t>
    </dgm:pt>
    <dgm:pt modelId="{3AB3906D-563D-4D72-904B-D972326F30CD}" type="pres">
      <dgm:prSet presAssocID="{65BAB1BE-457F-45BB-9C96-0C08191EE537}" presName="theList" presStyleCnt="0">
        <dgm:presLayoutVars>
          <dgm:dir/>
          <dgm:animLvl val="lvl"/>
          <dgm:resizeHandles val="exact"/>
        </dgm:presLayoutVars>
      </dgm:prSet>
      <dgm:spPr/>
    </dgm:pt>
    <dgm:pt modelId="{5E83A58F-B0DB-4E79-A0F6-EEE8FD65DE7A}" type="pres">
      <dgm:prSet presAssocID="{F4CD388A-1163-4335-9AF6-1C6976B53B6A}" presName="compNode" presStyleCnt="0"/>
      <dgm:spPr/>
    </dgm:pt>
    <dgm:pt modelId="{D51CA9B9-4BC6-4F09-B472-C2E9D9E99D2C}" type="pres">
      <dgm:prSet presAssocID="{F4CD388A-1163-4335-9AF6-1C6976B53B6A}" presName="aNode" presStyleLbl="bgShp" presStyleIdx="0" presStyleCnt="5"/>
      <dgm:spPr/>
    </dgm:pt>
    <dgm:pt modelId="{AF1488E5-34D8-463A-9D2D-ACDB8D5756C6}" type="pres">
      <dgm:prSet presAssocID="{F4CD388A-1163-4335-9AF6-1C6976B53B6A}" presName="textNode" presStyleLbl="bgShp" presStyleIdx="0" presStyleCnt="5"/>
      <dgm:spPr/>
    </dgm:pt>
    <dgm:pt modelId="{8F6E83BE-7213-4791-A589-6985657EC295}" type="pres">
      <dgm:prSet presAssocID="{F4CD388A-1163-4335-9AF6-1C6976B53B6A}" presName="compChildNode" presStyleCnt="0"/>
      <dgm:spPr/>
    </dgm:pt>
    <dgm:pt modelId="{3B6C3001-778B-4297-9315-318C0ADE49EB}" type="pres">
      <dgm:prSet presAssocID="{F4CD388A-1163-4335-9AF6-1C6976B53B6A}" presName="theInnerList" presStyleCnt="0"/>
      <dgm:spPr/>
    </dgm:pt>
    <dgm:pt modelId="{353E3418-01AF-4BB2-82E0-0D9D22B09A6A}" type="pres">
      <dgm:prSet presAssocID="{C76333D4-D3F2-4C6D-82A4-88D548564B73}" presName="childNode" presStyleLbl="node1" presStyleIdx="0" presStyleCnt="10">
        <dgm:presLayoutVars>
          <dgm:bulletEnabled val="1"/>
        </dgm:presLayoutVars>
      </dgm:prSet>
      <dgm:spPr/>
    </dgm:pt>
    <dgm:pt modelId="{3518B4AA-EECA-4A84-91A0-F8E86C11208B}" type="pres">
      <dgm:prSet presAssocID="{C76333D4-D3F2-4C6D-82A4-88D548564B73}" presName="aSpace2" presStyleCnt="0"/>
      <dgm:spPr/>
    </dgm:pt>
    <dgm:pt modelId="{9178103E-8E46-46D6-954D-26C423EB289C}" type="pres">
      <dgm:prSet presAssocID="{D84BAC5E-674B-44B5-8A2D-BC72DD282DDB}" presName="childNode" presStyleLbl="node1" presStyleIdx="1" presStyleCnt="10">
        <dgm:presLayoutVars>
          <dgm:bulletEnabled val="1"/>
        </dgm:presLayoutVars>
      </dgm:prSet>
      <dgm:spPr/>
    </dgm:pt>
    <dgm:pt modelId="{204CC6C3-1969-4287-B100-F94D80E01056}" type="pres">
      <dgm:prSet presAssocID="{F4CD388A-1163-4335-9AF6-1C6976B53B6A}" presName="aSpace" presStyleCnt="0"/>
      <dgm:spPr/>
    </dgm:pt>
    <dgm:pt modelId="{A35249F1-83B8-418A-A97E-CCBCD69C9FFF}" type="pres">
      <dgm:prSet presAssocID="{28F59425-7D49-473B-86AB-7D37CB08588E}" presName="compNode" presStyleCnt="0"/>
      <dgm:spPr/>
    </dgm:pt>
    <dgm:pt modelId="{553D8AD1-7365-482E-B5F3-3D0EDA2F4C89}" type="pres">
      <dgm:prSet presAssocID="{28F59425-7D49-473B-86AB-7D37CB08588E}" presName="aNode" presStyleLbl="bgShp" presStyleIdx="1" presStyleCnt="5"/>
      <dgm:spPr/>
    </dgm:pt>
    <dgm:pt modelId="{B1460E47-DAFE-46DA-B682-2EC9F22C9DBC}" type="pres">
      <dgm:prSet presAssocID="{28F59425-7D49-473B-86AB-7D37CB08588E}" presName="textNode" presStyleLbl="bgShp" presStyleIdx="1" presStyleCnt="5"/>
      <dgm:spPr/>
    </dgm:pt>
    <dgm:pt modelId="{83BD7FDA-BA0B-4283-9983-0A7FED28E473}" type="pres">
      <dgm:prSet presAssocID="{28F59425-7D49-473B-86AB-7D37CB08588E}" presName="compChildNode" presStyleCnt="0"/>
      <dgm:spPr/>
    </dgm:pt>
    <dgm:pt modelId="{B6E36D09-2110-413C-8446-FEF0984C6052}" type="pres">
      <dgm:prSet presAssocID="{28F59425-7D49-473B-86AB-7D37CB08588E}" presName="theInnerList" presStyleCnt="0"/>
      <dgm:spPr/>
    </dgm:pt>
    <dgm:pt modelId="{CD5102FA-40D8-4B35-885F-9A895EFEB857}" type="pres">
      <dgm:prSet presAssocID="{F860B346-9A65-4B31-881B-7D67EEC25716}" presName="childNode" presStyleLbl="node1" presStyleIdx="2" presStyleCnt="10">
        <dgm:presLayoutVars>
          <dgm:bulletEnabled val="1"/>
        </dgm:presLayoutVars>
      </dgm:prSet>
      <dgm:spPr/>
    </dgm:pt>
    <dgm:pt modelId="{3E19389B-380B-4BAF-A037-15B472C0B974}" type="pres">
      <dgm:prSet presAssocID="{F860B346-9A65-4B31-881B-7D67EEC25716}" presName="aSpace2" presStyleCnt="0"/>
      <dgm:spPr/>
    </dgm:pt>
    <dgm:pt modelId="{2BACA708-FFA6-4156-9D1E-8C9DCA9A6F43}" type="pres">
      <dgm:prSet presAssocID="{D7A91C66-19D8-4464-A249-68846E3F04F5}" presName="childNode" presStyleLbl="node1" presStyleIdx="3" presStyleCnt="10">
        <dgm:presLayoutVars>
          <dgm:bulletEnabled val="1"/>
        </dgm:presLayoutVars>
      </dgm:prSet>
      <dgm:spPr/>
    </dgm:pt>
    <dgm:pt modelId="{70C19E59-A1DA-4F94-90B7-0D7B775C8331}" type="pres">
      <dgm:prSet presAssocID="{28F59425-7D49-473B-86AB-7D37CB08588E}" presName="aSpace" presStyleCnt="0"/>
      <dgm:spPr/>
    </dgm:pt>
    <dgm:pt modelId="{DD07F69B-F1E3-4C7E-B6E3-9DA888932077}" type="pres">
      <dgm:prSet presAssocID="{EAC26150-8AAD-4BAF-B1DB-AC7C188EC605}" presName="compNode" presStyleCnt="0"/>
      <dgm:spPr/>
    </dgm:pt>
    <dgm:pt modelId="{C485810D-FC16-4FE1-AC07-13844DAD65A2}" type="pres">
      <dgm:prSet presAssocID="{EAC26150-8AAD-4BAF-B1DB-AC7C188EC605}" presName="aNode" presStyleLbl="bgShp" presStyleIdx="2" presStyleCnt="5"/>
      <dgm:spPr/>
    </dgm:pt>
    <dgm:pt modelId="{DD7DFE16-53CC-44DB-A7D7-66E7C436DD78}" type="pres">
      <dgm:prSet presAssocID="{EAC26150-8AAD-4BAF-B1DB-AC7C188EC605}" presName="textNode" presStyleLbl="bgShp" presStyleIdx="2" presStyleCnt="5"/>
      <dgm:spPr/>
    </dgm:pt>
    <dgm:pt modelId="{7932DE1B-7AD5-49BE-9E2D-AB432777649E}" type="pres">
      <dgm:prSet presAssocID="{EAC26150-8AAD-4BAF-B1DB-AC7C188EC605}" presName="compChildNode" presStyleCnt="0"/>
      <dgm:spPr/>
    </dgm:pt>
    <dgm:pt modelId="{908E9C10-2699-4259-A153-FF8BCC9ABB33}" type="pres">
      <dgm:prSet presAssocID="{EAC26150-8AAD-4BAF-B1DB-AC7C188EC605}" presName="theInnerList" presStyleCnt="0"/>
      <dgm:spPr/>
    </dgm:pt>
    <dgm:pt modelId="{495E470F-84F8-45A1-BD88-E8BCA421E350}" type="pres">
      <dgm:prSet presAssocID="{96ACA69C-A8AE-499A-8F74-4E3911FF55AD}" presName="childNode" presStyleLbl="node1" presStyleIdx="4" presStyleCnt="10">
        <dgm:presLayoutVars>
          <dgm:bulletEnabled val="1"/>
        </dgm:presLayoutVars>
      </dgm:prSet>
      <dgm:spPr/>
    </dgm:pt>
    <dgm:pt modelId="{BA8E01D8-9BF5-4E15-87C1-0784C8852FEC}" type="pres">
      <dgm:prSet presAssocID="{96ACA69C-A8AE-499A-8F74-4E3911FF55AD}" presName="aSpace2" presStyleCnt="0"/>
      <dgm:spPr/>
    </dgm:pt>
    <dgm:pt modelId="{4271D7FC-F2F2-4776-9B82-D7BE871851D4}" type="pres">
      <dgm:prSet presAssocID="{D18FE158-BB22-44F0-8741-095F73281828}" presName="childNode" presStyleLbl="node1" presStyleIdx="5" presStyleCnt="10">
        <dgm:presLayoutVars>
          <dgm:bulletEnabled val="1"/>
        </dgm:presLayoutVars>
      </dgm:prSet>
      <dgm:spPr/>
    </dgm:pt>
    <dgm:pt modelId="{4CC3AA2E-C1E8-4D97-9310-2496457F5467}" type="pres">
      <dgm:prSet presAssocID="{EAC26150-8AAD-4BAF-B1DB-AC7C188EC605}" presName="aSpace" presStyleCnt="0"/>
      <dgm:spPr/>
    </dgm:pt>
    <dgm:pt modelId="{EFF0ACA0-F720-428D-BE4B-C0453D877833}" type="pres">
      <dgm:prSet presAssocID="{1CEA8D56-C02E-4612-A55D-EBFB42D9C9C2}" presName="compNode" presStyleCnt="0"/>
      <dgm:spPr/>
    </dgm:pt>
    <dgm:pt modelId="{EBB1E10C-47CB-49AE-B11A-07C6AE1864C9}" type="pres">
      <dgm:prSet presAssocID="{1CEA8D56-C02E-4612-A55D-EBFB42D9C9C2}" presName="aNode" presStyleLbl="bgShp" presStyleIdx="3" presStyleCnt="5"/>
      <dgm:spPr/>
    </dgm:pt>
    <dgm:pt modelId="{E7C5B039-988D-4D75-A062-44AF1261876F}" type="pres">
      <dgm:prSet presAssocID="{1CEA8D56-C02E-4612-A55D-EBFB42D9C9C2}" presName="textNode" presStyleLbl="bgShp" presStyleIdx="3" presStyleCnt="5"/>
      <dgm:spPr/>
    </dgm:pt>
    <dgm:pt modelId="{D2DDF997-98F6-43DC-AE21-6E66195933BE}" type="pres">
      <dgm:prSet presAssocID="{1CEA8D56-C02E-4612-A55D-EBFB42D9C9C2}" presName="compChildNode" presStyleCnt="0"/>
      <dgm:spPr/>
    </dgm:pt>
    <dgm:pt modelId="{736A699E-210A-428D-88AE-8FC03F68C5EF}" type="pres">
      <dgm:prSet presAssocID="{1CEA8D56-C02E-4612-A55D-EBFB42D9C9C2}" presName="theInnerList" presStyleCnt="0"/>
      <dgm:spPr/>
    </dgm:pt>
    <dgm:pt modelId="{624E567E-32B2-45B2-8793-DF6C885C9ABB}" type="pres">
      <dgm:prSet presAssocID="{83F9C9B5-0980-4467-B492-CE9D694E6038}" presName="childNode" presStyleLbl="node1" presStyleIdx="6" presStyleCnt="10">
        <dgm:presLayoutVars>
          <dgm:bulletEnabled val="1"/>
        </dgm:presLayoutVars>
      </dgm:prSet>
      <dgm:spPr/>
    </dgm:pt>
    <dgm:pt modelId="{12954B00-BD65-464E-B05B-DBFC1C41B53B}" type="pres">
      <dgm:prSet presAssocID="{83F9C9B5-0980-4467-B492-CE9D694E6038}" presName="aSpace2" presStyleCnt="0"/>
      <dgm:spPr/>
    </dgm:pt>
    <dgm:pt modelId="{B91F15F2-211E-467C-B350-3AA311BE8358}" type="pres">
      <dgm:prSet presAssocID="{4EE64882-7EAE-477C-95A6-35F440EF3BAF}" presName="childNode" presStyleLbl="node1" presStyleIdx="7" presStyleCnt="10">
        <dgm:presLayoutVars>
          <dgm:bulletEnabled val="1"/>
        </dgm:presLayoutVars>
      </dgm:prSet>
      <dgm:spPr/>
    </dgm:pt>
    <dgm:pt modelId="{287A70E8-12AA-4B42-BACE-35F9EF16018D}" type="pres">
      <dgm:prSet presAssocID="{1CEA8D56-C02E-4612-A55D-EBFB42D9C9C2}" presName="aSpace" presStyleCnt="0"/>
      <dgm:spPr/>
    </dgm:pt>
    <dgm:pt modelId="{C7CB6745-C8DF-49DC-89F5-DF7C3BB9280B}" type="pres">
      <dgm:prSet presAssocID="{9E3A9726-25C2-4BC2-82F4-66E876DF5471}" presName="compNode" presStyleCnt="0"/>
      <dgm:spPr/>
    </dgm:pt>
    <dgm:pt modelId="{F6096B83-253E-4FCB-99D3-814A86C5C02F}" type="pres">
      <dgm:prSet presAssocID="{9E3A9726-25C2-4BC2-82F4-66E876DF5471}" presName="aNode" presStyleLbl="bgShp" presStyleIdx="4" presStyleCnt="5"/>
      <dgm:spPr/>
    </dgm:pt>
    <dgm:pt modelId="{2F0BF7C0-5684-493B-8E56-6F035FFF87A6}" type="pres">
      <dgm:prSet presAssocID="{9E3A9726-25C2-4BC2-82F4-66E876DF5471}" presName="textNode" presStyleLbl="bgShp" presStyleIdx="4" presStyleCnt="5"/>
      <dgm:spPr/>
    </dgm:pt>
    <dgm:pt modelId="{AEFADD3A-C80D-4D34-94AF-FA3ACFF12A93}" type="pres">
      <dgm:prSet presAssocID="{9E3A9726-25C2-4BC2-82F4-66E876DF5471}" presName="compChildNode" presStyleCnt="0"/>
      <dgm:spPr/>
    </dgm:pt>
    <dgm:pt modelId="{1ABAF4C5-F86B-4118-82F5-22AB93B6AAFC}" type="pres">
      <dgm:prSet presAssocID="{9E3A9726-25C2-4BC2-82F4-66E876DF5471}" presName="theInnerList" presStyleCnt="0"/>
      <dgm:spPr/>
    </dgm:pt>
    <dgm:pt modelId="{A509DE3B-A125-4FD9-997F-098644CBE7EE}" type="pres">
      <dgm:prSet presAssocID="{0A01F9C9-C65F-4CE6-A07E-257CB01FE261}" presName="childNode" presStyleLbl="node1" presStyleIdx="8" presStyleCnt="10">
        <dgm:presLayoutVars>
          <dgm:bulletEnabled val="1"/>
        </dgm:presLayoutVars>
      </dgm:prSet>
      <dgm:spPr/>
    </dgm:pt>
    <dgm:pt modelId="{4D25850E-BB12-47A1-A046-2AB7128CC1DF}" type="pres">
      <dgm:prSet presAssocID="{0A01F9C9-C65F-4CE6-A07E-257CB01FE261}" presName="aSpace2" presStyleCnt="0"/>
      <dgm:spPr/>
    </dgm:pt>
    <dgm:pt modelId="{7EC0C4FF-723C-46BD-9AE1-F33821EB7A6B}" type="pres">
      <dgm:prSet presAssocID="{D4B39FD6-231B-44F9-8219-78D7621ADF01}" presName="childNode" presStyleLbl="node1" presStyleIdx="9" presStyleCnt="10">
        <dgm:presLayoutVars>
          <dgm:bulletEnabled val="1"/>
        </dgm:presLayoutVars>
      </dgm:prSet>
      <dgm:spPr/>
    </dgm:pt>
  </dgm:ptLst>
  <dgm:cxnLst>
    <dgm:cxn modelId="{47BC0901-0AF3-41A2-8A34-EECF729F5BA2}" srcId="{F4CD388A-1163-4335-9AF6-1C6976B53B6A}" destId="{C76333D4-D3F2-4C6D-82A4-88D548564B73}" srcOrd="0" destOrd="0" parTransId="{D0EA1BC5-2C50-4EE7-8197-81BF8CA7532E}" sibTransId="{D1D38494-1A9C-4255-85D0-8520A894E499}"/>
    <dgm:cxn modelId="{3AE8F705-DB33-4426-BFEB-92D59F4A05F9}" type="presOf" srcId="{D4B39FD6-231B-44F9-8219-78D7621ADF01}" destId="{7EC0C4FF-723C-46BD-9AE1-F33821EB7A6B}" srcOrd="0" destOrd="0" presId="urn:microsoft.com/office/officeart/2005/8/layout/lProcess2"/>
    <dgm:cxn modelId="{0B54341B-2BA6-4A1F-9B6F-EF999B2AEEDA}" type="presOf" srcId="{C76333D4-D3F2-4C6D-82A4-88D548564B73}" destId="{353E3418-01AF-4BB2-82E0-0D9D22B09A6A}" srcOrd="0" destOrd="0" presId="urn:microsoft.com/office/officeart/2005/8/layout/lProcess2"/>
    <dgm:cxn modelId="{C1B99223-C572-4D7A-9042-2B9AA195E3A0}" type="presOf" srcId="{D18FE158-BB22-44F0-8741-095F73281828}" destId="{4271D7FC-F2F2-4776-9B82-D7BE871851D4}" srcOrd="0" destOrd="0" presId="urn:microsoft.com/office/officeart/2005/8/layout/lProcess2"/>
    <dgm:cxn modelId="{9C3F3027-1F26-4544-836D-5DA12F4FBD71}" type="presOf" srcId="{F4CD388A-1163-4335-9AF6-1C6976B53B6A}" destId="{AF1488E5-34D8-463A-9D2D-ACDB8D5756C6}" srcOrd="1" destOrd="0" presId="urn:microsoft.com/office/officeart/2005/8/layout/lProcess2"/>
    <dgm:cxn modelId="{9E437A33-E293-4399-9F97-A31AE58C2284}" type="presOf" srcId="{F4CD388A-1163-4335-9AF6-1C6976B53B6A}" destId="{D51CA9B9-4BC6-4F09-B472-C2E9D9E99D2C}" srcOrd="0" destOrd="0" presId="urn:microsoft.com/office/officeart/2005/8/layout/lProcess2"/>
    <dgm:cxn modelId="{DBB24A41-9019-45D4-8011-C2BAFDEEEC0D}" type="presOf" srcId="{28F59425-7D49-473B-86AB-7D37CB08588E}" destId="{553D8AD1-7365-482E-B5F3-3D0EDA2F4C89}" srcOrd="0" destOrd="0" presId="urn:microsoft.com/office/officeart/2005/8/layout/lProcess2"/>
    <dgm:cxn modelId="{C188CE61-0814-4B0E-822D-38413470C2D4}" srcId="{9E3A9726-25C2-4BC2-82F4-66E876DF5471}" destId="{D4B39FD6-231B-44F9-8219-78D7621ADF01}" srcOrd="1" destOrd="0" parTransId="{2BCCD1B2-8420-4483-96CD-6C16879E5034}" sibTransId="{D17BD5A7-0581-4CEC-B223-53B4C08EEF90}"/>
    <dgm:cxn modelId="{916FE441-F0DA-46E5-945B-4893E7CE258A}" type="presOf" srcId="{9E3A9726-25C2-4BC2-82F4-66E876DF5471}" destId="{F6096B83-253E-4FCB-99D3-814A86C5C02F}" srcOrd="0" destOrd="0" presId="urn:microsoft.com/office/officeart/2005/8/layout/lProcess2"/>
    <dgm:cxn modelId="{C7536344-CA91-4F03-93EB-016030918BEE}" type="presOf" srcId="{65BAB1BE-457F-45BB-9C96-0C08191EE537}" destId="{3AB3906D-563D-4D72-904B-D972326F30CD}" srcOrd="0" destOrd="0" presId="urn:microsoft.com/office/officeart/2005/8/layout/lProcess2"/>
    <dgm:cxn modelId="{309B5F49-A1A6-4149-95D6-D39F63E392BF}" srcId="{65BAB1BE-457F-45BB-9C96-0C08191EE537}" destId="{9E3A9726-25C2-4BC2-82F4-66E876DF5471}" srcOrd="4" destOrd="0" parTransId="{A7F9F134-E2D1-44AA-860B-732BA7091AA5}" sibTransId="{951BCABD-03EE-4879-A1B7-3A164A6B4D36}"/>
    <dgm:cxn modelId="{A6346E52-A6E0-456C-9F54-F2DDAE1FD214}" srcId="{1CEA8D56-C02E-4612-A55D-EBFB42D9C9C2}" destId="{4EE64882-7EAE-477C-95A6-35F440EF3BAF}" srcOrd="1" destOrd="0" parTransId="{30973AAE-B9B7-4645-B30B-384B245E7D7E}" sibTransId="{AE041B73-5FD2-42AA-A802-5895BB3D7290}"/>
    <dgm:cxn modelId="{A65C7372-8086-4970-A8E6-20CBFF74B550}" srcId="{9E3A9726-25C2-4BC2-82F4-66E876DF5471}" destId="{0A01F9C9-C65F-4CE6-A07E-257CB01FE261}" srcOrd="0" destOrd="0" parTransId="{88744A8B-EF0A-43D0-A580-462463B7CB96}" sibTransId="{F517CCFD-0D6B-47D8-9FB4-6ABCD172BCEE}"/>
    <dgm:cxn modelId="{657E0F54-3F43-4D9B-872B-64143D68A4B5}" type="presOf" srcId="{1CEA8D56-C02E-4612-A55D-EBFB42D9C9C2}" destId="{EBB1E10C-47CB-49AE-B11A-07C6AE1864C9}" srcOrd="0" destOrd="0" presId="urn:microsoft.com/office/officeart/2005/8/layout/lProcess2"/>
    <dgm:cxn modelId="{60C0CA75-FF46-41A6-90B5-726FE9513290}" type="presOf" srcId="{4EE64882-7EAE-477C-95A6-35F440EF3BAF}" destId="{B91F15F2-211E-467C-B350-3AA311BE8358}" srcOrd="0" destOrd="0" presId="urn:microsoft.com/office/officeart/2005/8/layout/lProcess2"/>
    <dgm:cxn modelId="{019A5381-826D-4C15-8904-D804212AC7DF}" srcId="{EAC26150-8AAD-4BAF-B1DB-AC7C188EC605}" destId="{D18FE158-BB22-44F0-8741-095F73281828}" srcOrd="1" destOrd="0" parTransId="{F5D2DEAB-9C5E-4B76-A77C-89E230492659}" sibTransId="{026A6432-A37C-44A9-8A64-FEF4ED4AAF0C}"/>
    <dgm:cxn modelId="{61E76F82-E324-4523-971D-40FA7D37E614}" srcId="{65BAB1BE-457F-45BB-9C96-0C08191EE537}" destId="{EAC26150-8AAD-4BAF-B1DB-AC7C188EC605}" srcOrd="2" destOrd="0" parTransId="{20CA152B-3C6B-43B6-8378-5E5AEE0C9389}" sibTransId="{BDA47CE5-EBB5-454C-9D82-771D4A48B688}"/>
    <dgm:cxn modelId="{E5CE3289-3366-4A2D-8354-FE64854FD238}" srcId="{28F59425-7D49-473B-86AB-7D37CB08588E}" destId="{D7A91C66-19D8-4464-A249-68846E3F04F5}" srcOrd="1" destOrd="0" parTransId="{9914F9B1-7FF3-4B07-AB41-F1A7354E5971}" sibTransId="{FA4F2E58-54F8-4AC6-A3C2-4E34DEB85DDF}"/>
    <dgm:cxn modelId="{79FDBB94-3BED-45A4-8561-A3D9313979AD}" srcId="{65BAB1BE-457F-45BB-9C96-0C08191EE537}" destId="{28F59425-7D49-473B-86AB-7D37CB08588E}" srcOrd="1" destOrd="0" parTransId="{DCF893CD-709A-4CEE-A937-0205487C5D93}" sibTransId="{7913372E-EAFF-4FA9-9937-3A98A92152E1}"/>
    <dgm:cxn modelId="{560FBD97-A961-42F9-B37F-7B9484104B81}" srcId="{F4CD388A-1163-4335-9AF6-1C6976B53B6A}" destId="{D84BAC5E-674B-44B5-8A2D-BC72DD282DDB}" srcOrd="1" destOrd="0" parTransId="{20C8708D-D8E5-40D0-A291-CBA32B1A42C3}" sibTransId="{85F769BC-E9DB-4BBE-8DF3-3A659CCF0AE3}"/>
    <dgm:cxn modelId="{E304829A-1105-49E9-81B0-20F43EE99B70}" srcId="{1CEA8D56-C02E-4612-A55D-EBFB42D9C9C2}" destId="{83F9C9B5-0980-4467-B492-CE9D694E6038}" srcOrd="0" destOrd="0" parTransId="{B3D6B7D6-E9D7-482E-851F-248B408388DB}" sibTransId="{E4764737-0845-4A3F-91FC-100F6D7107C7}"/>
    <dgm:cxn modelId="{872F9E9F-9E39-40F8-89E7-B6733FB0A226}" srcId="{EAC26150-8AAD-4BAF-B1DB-AC7C188EC605}" destId="{96ACA69C-A8AE-499A-8F74-4E3911FF55AD}" srcOrd="0" destOrd="0" parTransId="{EE67F3E9-E4BD-4ED2-B633-924600F31720}" sibTransId="{4E93E4C6-9269-4AE4-8FA1-80DEB752B27C}"/>
    <dgm:cxn modelId="{D7EDD2A3-86BD-4AE6-89E1-FE7674145B6D}" type="presOf" srcId="{28F59425-7D49-473B-86AB-7D37CB08588E}" destId="{B1460E47-DAFE-46DA-B682-2EC9F22C9DBC}" srcOrd="1" destOrd="0" presId="urn:microsoft.com/office/officeart/2005/8/layout/lProcess2"/>
    <dgm:cxn modelId="{4AA818AB-ED8E-450C-BE01-691F234DB80A}" type="presOf" srcId="{96ACA69C-A8AE-499A-8F74-4E3911FF55AD}" destId="{495E470F-84F8-45A1-BD88-E8BCA421E350}" srcOrd="0" destOrd="0" presId="urn:microsoft.com/office/officeart/2005/8/layout/lProcess2"/>
    <dgm:cxn modelId="{871F9DBA-06BF-4007-85F1-BEC59202CF2E}" type="presOf" srcId="{1CEA8D56-C02E-4612-A55D-EBFB42D9C9C2}" destId="{E7C5B039-988D-4D75-A062-44AF1261876F}" srcOrd="1" destOrd="0" presId="urn:microsoft.com/office/officeart/2005/8/layout/lProcess2"/>
    <dgm:cxn modelId="{7A9119BC-AAA8-40CC-ABA1-D18DBD353227}" type="presOf" srcId="{9E3A9726-25C2-4BC2-82F4-66E876DF5471}" destId="{2F0BF7C0-5684-493B-8E56-6F035FFF87A6}" srcOrd="1" destOrd="0" presId="urn:microsoft.com/office/officeart/2005/8/layout/lProcess2"/>
    <dgm:cxn modelId="{16111EBD-CA80-4058-BD6D-DC3FBD52A858}" type="presOf" srcId="{F860B346-9A65-4B31-881B-7D67EEC25716}" destId="{CD5102FA-40D8-4B35-885F-9A895EFEB857}" srcOrd="0" destOrd="0" presId="urn:microsoft.com/office/officeart/2005/8/layout/lProcess2"/>
    <dgm:cxn modelId="{D8D700BE-E2B6-46ED-974C-ED389EBA261F}" srcId="{65BAB1BE-457F-45BB-9C96-0C08191EE537}" destId="{F4CD388A-1163-4335-9AF6-1C6976B53B6A}" srcOrd="0" destOrd="0" parTransId="{5E98A5E8-4A12-45BD-9E56-FB3AD0CA6EAB}" sibTransId="{1B01356C-A8E3-44E9-BFC1-57BF6583A0FA}"/>
    <dgm:cxn modelId="{D7D539BF-AB76-4712-9426-321E0A59C9F8}" srcId="{65BAB1BE-457F-45BB-9C96-0C08191EE537}" destId="{1CEA8D56-C02E-4612-A55D-EBFB42D9C9C2}" srcOrd="3" destOrd="0" parTransId="{F0121F2D-3DFC-445A-AF17-2F8EB14486C2}" sibTransId="{07B4091C-624E-4EDC-A88A-91E8FC768E14}"/>
    <dgm:cxn modelId="{403322C5-59E3-4A52-A003-79040CBC9A91}" srcId="{28F59425-7D49-473B-86AB-7D37CB08588E}" destId="{F860B346-9A65-4B31-881B-7D67EEC25716}" srcOrd="0" destOrd="0" parTransId="{4B8F06F8-7478-4C45-995F-871B601E7C7B}" sibTransId="{4F9C49E8-CF40-4A8B-BF8F-C93312AAEE9E}"/>
    <dgm:cxn modelId="{EE5C64C5-2F35-4D98-9E2C-CA0D343DEEEC}" type="presOf" srcId="{EAC26150-8AAD-4BAF-B1DB-AC7C188EC605}" destId="{C485810D-FC16-4FE1-AC07-13844DAD65A2}" srcOrd="0" destOrd="0" presId="urn:microsoft.com/office/officeart/2005/8/layout/lProcess2"/>
    <dgm:cxn modelId="{AA679BD4-1C02-4837-8F40-43CF45F4D5F4}" type="presOf" srcId="{D7A91C66-19D8-4464-A249-68846E3F04F5}" destId="{2BACA708-FFA6-4156-9D1E-8C9DCA9A6F43}" srcOrd="0" destOrd="0" presId="urn:microsoft.com/office/officeart/2005/8/layout/lProcess2"/>
    <dgm:cxn modelId="{497040DA-C94E-440E-A848-56A5B78F8FE4}" type="presOf" srcId="{83F9C9B5-0980-4467-B492-CE9D694E6038}" destId="{624E567E-32B2-45B2-8793-DF6C885C9ABB}" srcOrd="0" destOrd="0" presId="urn:microsoft.com/office/officeart/2005/8/layout/lProcess2"/>
    <dgm:cxn modelId="{906B10DD-32EF-4FE5-B0B7-A40A41E9106A}" type="presOf" srcId="{D84BAC5E-674B-44B5-8A2D-BC72DD282DDB}" destId="{9178103E-8E46-46D6-954D-26C423EB289C}" srcOrd="0" destOrd="0" presId="urn:microsoft.com/office/officeart/2005/8/layout/lProcess2"/>
    <dgm:cxn modelId="{C19D18EA-9A69-42AE-9FEB-BAD1C40B39FA}" type="presOf" srcId="{EAC26150-8AAD-4BAF-B1DB-AC7C188EC605}" destId="{DD7DFE16-53CC-44DB-A7D7-66E7C436DD78}" srcOrd="1" destOrd="0" presId="urn:microsoft.com/office/officeart/2005/8/layout/lProcess2"/>
    <dgm:cxn modelId="{0934ADF1-6114-4A00-8B9F-39BD10CC79C0}" type="presOf" srcId="{0A01F9C9-C65F-4CE6-A07E-257CB01FE261}" destId="{A509DE3B-A125-4FD9-997F-098644CBE7EE}" srcOrd="0" destOrd="0" presId="urn:microsoft.com/office/officeart/2005/8/layout/lProcess2"/>
    <dgm:cxn modelId="{B0DEAD12-2C78-448E-B1AA-B0ABDD4D0356}" type="presParOf" srcId="{3AB3906D-563D-4D72-904B-D972326F30CD}" destId="{5E83A58F-B0DB-4E79-A0F6-EEE8FD65DE7A}" srcOrd="0" destOrd="0" presId="urn:microsoft.com/office/officeart/2005/8/layout/lProcess2"/>
    <dgm:cxn modelId="{9496B565-13CA-41B8-A133-CA4D639CC2AD}" type="presParOf" srcId="{5E83A58F-B0DB-4E79-A0F6-EEE8FD65DE7A}" destId="{D51CA9B9-4BC6-4F09-B472-C2E9D9E99D2C}" srcOrd="0" destOrd="0" presId="urn:microsoft.com/office/officeart/2005/8/layout/lProcess2"/>
    <dgm:cxn modelId="{395D9E10-75F1-4BAB-BB26-7265F008377C}" type="presParOf" srcId="{5E83A58F-B0DB-4E79-A0F6-EEE8FD65DE7A}" destId="{AF1488E5-34D8-463A-9D2D-ACDB8D5756C6}" srcOrd="1" destOrd="0" presId="urn:microsoft.com/office/officeart/2005/8/layout/lProcess2"/>
    <dgm:cxn modelId="{DD7A2ADF-BD56-48A9-A40C-F37D180B0E27}" type="presParOf" srcId="{5E83A58F-B0DB-4E79-A0F6-EEE8FD65DE7A}" destId="{8F6E83BE-7213-4791-A589-6985657EC295}" srcOrd="2" destOrd="0" presId="urn:microsoft.com/office/officeart/2005/8/layout/lProcess2"/>
    <dgm:cxn modelId="{25525222-9AF5-4A0A-8D72-E72E370F7F84}" type="presParOf" srcId="{8F6E83BE-7213-4791-A589-6985657EC295}" destId="{3B6C3001-778B-4297-9315-318C0ADE49EB}" srcOrd="0" destOrd="0" presId="urn:microsoft.com/office/officeart/2005/8/layout/lProcess2"/>
    <dgm:cxn modelId="{71D0ED71-9959-4E41-B6F2-57247581095B}" type="presParOf" srcId="{3B6C3001-778B-4297-9315-318C0ADE49EB}" destId="{353E3418-01AF-4BB2-82E0-0D9D22B09A6A}" srcOrd="0" destOrd="0" presId="urn:microsoft.com/office/officeart/2005/8/layout/lProcess2"/>
    <dgm:cxn modelId="{8C7AD4C2-E825-43A2-AF7C-03829256E614}" type="presParOf" srcId="{3B6C3001-778B-4297-9315-318C0ADE49EB}" destId="{3518B4AA-EECA-4A84-91A0-F8E86C11208B}" srcOrd="1" destOrd="0" presId="urn:microsoft.com/office/officeart/2005/8/layout/lProcess2"/>
    <dgm:cxn modelId="{7115BA90-2BA5-443A-9630-5F975D85B4C7}" type="presParOf" srcId="{3B6C3001-778B-4297-9315-318C0ADE49EB}" destId="{9178103E-8E46-46D6-954D-26C423EB289C}" srcOrd="2" destOrd="0" presId="urn:microsoft.com/office/officeart/2005/8/layout/lProcess2"/>
    <dgm:cxn modelId="{2CE6E6CB-1F25-452C-A2BD-549957013C56}" type="presParOf" srcId="{3AB3906D-563D-4D72-904B-D972326F30CD}" destId="{204CC6C3-1969-4287-B100-F94D80E01056}" srcOrd="1" destOrd="0" presId="urn:microsoft.com/office/officeart/2005/8/layout/lProcess2"/>
    <dgm:cxn modelId="{2B8598BD-4CC7-4CA9-A7DC-0E55B4177893}" type="presParOf" srcId="{3AB3906D-563D-4D72-904B-D972326F30CD}" destId="{A35249F1-83B8-418A-A97E-CCBCD69C9FFF}" srcOrd="2" destOrd="0" presId="urn:microsoft.com/office/officeart/2005/8/layout/lProcess2"/>
    <dgm:cxn modelId="{1EB2FB28-5E25-443D-97A0-94D75790AB43}" type="presParOf" srcId="{A35249F1-83B8-418A-A97E-CCBCD69C9FFF}" destId="{553D8AD1-7365-482E-B5F3-3D0EDA2F4C89}" srcOrd="0" destOrd="0" presId="urn:microsoft.com/office/officeart/2005/8/layout/lProcess2"/>
    <dgm:cxn modelId="{BE89207E-0647-4712-BE4E-D1868D296E25}" type="presParOf" srcId="{A35249F1-83B8-418A-A97E-CCBCD69C9FFF}" destId="{B1460E47-DAFE-46DA-B682-2EC9F22C9DBC}" srcOrd="1" destOrd="0" presId="urn:microsoft.com/office/officeart/2005/8/layout/lProcess2"/>
    <dgm:cxn modelId="{42BF94C2-DD6C-4D2B-B51E-0A5A4D6A545E}" type="presParOf" srcId="{A35249F1-83B8-418A-A97E-CCBCD69C9FFF}" destId="{83BD7FDA-BA0B-4283-9983-0A7FED28E473}" srcOrd="2" destOrd="0" presId="urn:microsoft.com/office/officeart/2005/8/layout/lProcess2"/>
    <dgm:cxn modelId="{1AD55CA1-8932-4430-B811-28F11D3A1BEC}" type="presParOf" srcId="{83BD7FDA-BA0B-4283-9983-0A7FED28E473}" destId="{B6E36D09-2110-413C-8446-FEF0984C6052}" srcOrd="0" destOrd="0" presId="urn:microsoft.com/office/officeart/2005/8/layout/lProcess2"/>
    <dgm:cxn modelId="{F9D80D44-ABBA-4F45-B0A0-ACCD65330765}" type="presParOf" srcId="{B6E36D09-2110-413C-8446-FEF0984C6052}" destId="{CD5102FA-40D8-4B35-885F-9A895EFEB857}" srcOrd="0" destOrd="0" presId="urn:microsoft.com/office/officeart/2005/8/layout/lProcess2"/>
    <dgm:cxn modelId="{3A1C79EB-6E6B-4261-83BA-8C588D367EF0}" type="presParOf" srcId="{B6E36D09-2110-413C-8446-FEF0984C6052}" destId="{3E19389B-380B-4BAF-A037-15B472C0B974}" srcOrd="1" destOrd="0" presId="urn:microsoft.com/office/officeart/2005/8/layout/lProcess2"/>
    <dgm:cxn modelId="{2083AC7B-ED82-4B6E-849A-ED18B1FCAD41}" type="presParOf" srcId="{B6E36D09-2110-413C-8446-FEF0984C6052}" destId="{2BACA708-FFA6-4156-9D1E-8C9DCA9A6F43}" srcOrd="2" destOrd="0" presId="urn:microsoft.com/office/officeart/2005/8/layout/lProcess2"/>
    <dgm:cxn modelId="{35D4A8CD-3340-4790-AEE9-EC7153D0143B}" type="presParOf" srcId="{3AB3906D-563D-4D72-904B-D972326F30CD}" destId="{70C19E59-A1DA-4F94-90B7-0D7B775C8331}" srcOrd="3" destOrd="0" presId="urn:microsoft.com/office/officeart/2005/8/layout/lProcess2"/>
    <dgm:cxn modelId="{6FB05780-B6E1-4550-AEEF-CD41CD8CBA9F}" type="presParOf" srcId="{3AB3906D-563D-4D72-904B-D972326F30CD}" destId="{DD07F69B-F1E3-4C7E-B6E3-9DA888932077}" srcOrd="4" destOrd="0" presId="urn:microsoft.com/office/officeart/2005/8/layout/lProcess2"/>
    <dgm:cxn modelId="{A1A0D9C9-4754-46CD-93FC-765D42247D55}" type="presParOf" srcId="{DD07F69B-F1E3-4C7E-B6E3-9DA888932077}" destId="{C485810D-FC16-4FE1-AC07-13844DAD65A2}" srcOrd="0" destOrd="0" presId="urn:microsoft.com/office/officeart/2005/8/layout/lProcess2"/>
    <dgm:cxn modelId="{86C13992-5C4E-4EF5-8910-D0E70515779C}" type="presParOf" srcId="{DD07F69B-F1E3-4C7E-B6E3-9DA888932077}" destId="{DD7DFE16-53CC-44DB-A7D7-66E7C436DD78}" srcOrd="1" destOrd="0" presId="urn:microsoft.com/office/officeart/2005/8/layout/lProcess2"/>
    <dgm:cxn modelId="{F14A7BB9-E478-47F0-BB85-20DC0500EAE2}" type="presParOf" srcId="{DD07F69B-F1E3-4C7E-B6E3-9DA888932077}" destId="{7932DE1B-7AD5-49BE-9E2D-AB432777649E}" srcOrd="2" destOrd="0" presId="urn:microsoft.com/office/officeart/2005/8/layout/lProcess2"/>
    <dgm:cxn modelId="{3B3A9FB6-DA26-4FA0-9F0F-9BF62CD75FC8}" type="presParOf" srcId="{7932DE1B-7AD5-49BE-9E2D-AB432777649E}" destId="{908E9C10-2699-4259-A153-FF8BCC9ABB33}" srcOrd="0" destOrd="0" presId="urn:microsoft.com/office/officeart/2005/8/layout/lProcess2"/>
    <dgm:cxn modelId="{84F33865-2E95-4243-AFBC-5D11D852A378}" type="presParOf" srcId="{908E9C10-2699-4259-A153-FF8BCC9ABB33}" destId="{495E470F-84F8-45A1-BD88-E8BCA421E350}" srcOrd="0" destOrd="0" presId="urn:microsoft.com/office/officeart/2005/8/layout/lProcess2"/>
    <dgm:cxn modelId="{4B117740-DE1F-4FA3-92B1-8D364C8B8736}" type="presParOf" srcId="{908E9C10-2699-4259-A153-FF8BCC9ABB33}" destId="{BA8E01D8-9BF5-4E15-87C1-0784C8852FEC}" srcOrd="1" destOrd="0" presId="urn:microsoft.com/office/officeart/2005/8/layout/lProcess2"/>
    <dgm:cxn modelId="{DB62137D-1E7A-4E42-8848-306811F6C377}" type="presParOf" srcId="{908E9C10-2699-4259-A153-FF8BCC9ABB33}" destId="{4271D7FC-F2F2-4776-9B82-D7BE871851D4}" srcOrd="2" destOrd="0" presId="urn:microsoft.com/office/officeart/2005/8/layout/lProcess2"/>
    <dgm:cxn modelId="{3732130C-4EAF-4595-BAA2-9CB54C3C31DA}" type="presParOf" srcId="{3AB3906D-563D-4D72-904B-D972326F30CD}" destId="{4CC3AA2E-C1E8-4D97-9310-2496457F5467}" srcOrd="5" destOrd="0" presId="urn:microsoft.com/office/officeart/2005/8/layout/lProcess2"/>
    <dgm:cxn modelId="{42331603-E7AC-43DA-BA07-ACA94DD0592E}" type="presParOf" srcId="{3AB3906D-563D-4D72-904B-D972326F30CD}" destId="{EFF0ACA0-F720-428D-BE4B-C0453D877833}" srcOrd="6" destOrd="0" presId="urn:microsoft.com/office/officeart/2005/8/layout/lProcess2"/>
    <dgm:cxn modelId="{49338AC4-B8F0-4561-8331-D179601E4414}" type="presParOf" srcId="{EFF0ACA0-F720-428D-BE4B-C0453D877833}" destId="{EBB1E10C-47CB-49AE-B11A-07C6AE1864C9}" srcOrd="0" destOrd="0" presId="urn:microsoft.com/office/officeart/2005/8/layout/lProcess2"/>
    <dgm:cxn modelId="{9FFC34A7-3DCF-4EC0-B893-C3C8F0125128}" type="presParOf" srcId="{EFF0ACA0-F720-428D-BE4B-C0453D877833}" destId="{E7C5B039-988D-4D75-A062-44AF1261876F}" srcOrd="1" destOrd="0" presId="urn:microsoft.com/office/officeart/2005/8/layout/lProcess2"/>
    <dgm:cxn modelId="{8D035DAC-BACD-44A7-B9C0-777927E85800}" type="presParOf" srcId="{EFF0ACA0-F720-428D-BE4B-C0453D877833}" destId="{D2DDF997-98F6-43DC-AE21-6E66195933BE}" srcOrd="2" destOrd="0" presId="urn:microsoft.com/office/officeart/2005/8/layout/lProcess2"/>
    <dgm:cxn modelId="{B943347D-F35B-4AC5-8D5B-E7679DEAF949}" type="presParOf" srcId="{D2DDF997-98F6-43DC-AE21-6E66195933BE}" destId="{736A699E-210A-428D-88AE-8FC03F68C5EF}" srcOrd="0" destOrd="0" presId="urn:microsoft.com/office/officeart/2005/8/layout/lProcess2"/>
    <dgm:cxn modelId="{CB39E6A6-AC8B-4160-A2DB-585C8FF91FC8}" type="presParOf" srcId="{736A699E-210A-428D-88AE-8FC03F68C5EF}" destId="{624E567E-32B2-45B2-8793-DF6C885C9ABB}" srcOrd="0" destOrd="0" presId="urn:microsoft.com/office/officeart/2005/8/layout/lProcess2"/>
    <dgm:cxn modelId="{1875BB6F-FE8B-4503-9D2A-F90ECE27CB03}" type="presParOf" srcId="{736A699E-210A-428D-88AE-8FC03F68C5EF}" destId="{12954B00-BD65-464E-B05B-DBFC1C41B53B}" srcOrd="1" destOrd="0" presId="urn:microsoft.com/office/officeart/2005/8/layout/lProcess2"/>
    <dgm:cxn modelId="{BBD1B8E1-C634-48A1-9490-F4A9BE4AA69D}" type="presParOf" srcId="{736A699E-210A-428D-88AE-8FC03F68C5EF}" destId="{B91F15F2-211E-467C-B350-3AA311BE8358}" srcOrd="2" destOrd="0" presId="urn:microsoft.com/office/officeart/2005/8/layout/lProcess2"/>
    <dgm:cxn modelId="{80FC272F-0D40-4BC9-A529-931D746F06E4}" type="presParOf" srcId="{3AB3906D-563D-4D72-904B-D972326F30CD}" destId="{287A70E8-12AA-4B42-BACE-35F9EF16018D}" srcOrd="7" destOrd="0" presId="urn:microsoft.com/office/officeart/2005/8/layout/lProcess2"/>
    <dgm:cxn modelId="{8CF57DB6-06A9-45BE-92F7-A8B5845F4A54}" type="presParOf" srcId="{3AB3906D-563D-4D72-904B-D972326F30CD}" destId="{C7CB6745-C8DF-49DC-89F5-DF7C3BB9280B}" srcOrd="8" destOrd="0" presId="urn:microsoft.com/office/officeart/2005/8/layout/lProcess2"/>
    <dgm:cxn modelId="{4FADC3E1-9624-48BB-AB6D-0928D2D7C208}" type="presParOf" srcId="{C7CB6745-C8DF-49DC-89F5-DF7C3BB9280B}" destId="{F6096B83-253E-4FCB-99D3-814A86C5C02F}" srcOrd="0" destOrd="0" presId="urn:microsoft.com/office/officeart/2005/8/layout/lProcess2"/>
    <dgm:cxn modelId="{CCD814DC-AB0C-40D1-9079-4A536424BD2D}" type="presParOf" srcId="{C7CB6745-C8DF-49DC-89F5-DF7C3BB9280B}" destId="{2F0BF7C0-5684-493B-8E56-6F035FFF87A6}" srcOrd="1" destOrd="0" presId="urn:microsoft.com/office/officeart/2005/8/layout/lProcess2"/>
    <dgm:cxn modelId="{0F3A5ECC-541F-4B98-B71F-2F9F77AA569D}" type="presParOf" srcId="{C7CB6745-C8DF-49DC-89F5-DF7C3BB9280B}" destId="{AEFADD3A-C80D-4D34-94AF-FA3ACFF12A93}" srcOrd="2" destOrd="0" presId="urn:microsoft.com/office/officeart/2005/8/layout/lProcess2"/>
    <dgm:cxn modelId="{7101C6F0-0C86-4B4E-B77A-0575032AC820}" type="presParOf" srcId="{AEFADD3A-C80D-4D34-94AF-FA3ACFF12A93}" destId="{1ABAF4C5-F86B-4118-82F5-22AB93B6AAFC}" srcOrd="0" destOrd="0" presId="urn:microsoft.com/office/officeart/2005/8/layout/lProcess2"/>
    <dgm:cxn modelId="{0836F4C6-4EFA-4083-8B48-FD951F6E2D0D}" type="presParOf" srcId="{1ABAF4C5-F86B-4118-82F5-22AB93B6AAFC}" destId="{A509DE3B-A125-4FD9-997F-098644CBE7EE}" srcOrd="0" destOrd="0" presId="urn:microsoft.com/office/officeart/2005/8/layout/lProcess2"/>
    <dgm:cxn modelId="{400D7CD8-9B75-4098-88B6-1C656C2E4561}" type="presParOf" srcId="{1ABAF4C5-F86B-4118-82F5-22AB93B6AAFC}" destId="{4D25850E-BB12-47A1-A046-2AB7128CC1DF}" srcOrd="1" destOrd="0" presId="urn:microsoft.com/office/officeart/2005/8/layout/lProcess2"/>
    <dgm:cxn modelId="{BE45479E-65AF-4B67-B0D7-6BE009B15C01}" type="presParOf" srcId="{1ABAF4C5-F86B-4118-82F5-22AB93B6AAFC}" destId="{7EC0C4FF-723C-46BD-9AE1-F33821EB7A6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0A47A48-BAB1-4164-BEE1-39145CE85ED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6BFD19-AF30-47DF-BBAF-C76127BEB62E}">
      <dgm:prSet phldrT="[Text]"/>
      <dgm:spPr/>
      <dgm:t>
        <a:bodyPr/>
        <a:lstStyle/>
        <a:p>
          <a:r>
            <a:rPr lang="en-US" dirty="0"/>
            <a:t>Control</a:t>
          </a:r>
        </a:p>
      </dgm:t>
    </dgm:pt>
    <dgm:pt modelId="{C03FE25C-D509-4593-BD16-89E5FC1BD759}" type="parTrans" cxnId="{F15FED25-3E94-4C80-B8FD-F0D389346614}">
      <dgm:prSet/>
      <dgm:spPr/>
      <dgm:t>
        <a:bodyPr/>
        <a:lstStyle/>
        <a:p>
          <a:endParaRPr lang="en-US"/>
        </a:p>
      </dgm:t>
    </dgm:pt>
    <dgm:pt modelId="{CAF08528-43A0-4E18-884F-EFAE34E2FA5F}" type="sibTrans" cxnId="{F15FED25-3E94-4C80-B8FD-F0D389346614}">
      <dgm:prSet/>
      <dgm:spPr/>
      <dgm:t>
        <a:bodyPr/>
        <a:lstStyle/>
        <a:p>
          <a:endParaRPr lang="en-US"/>
        </a:p>
      </dgm:t>
    </dgm:pt>
    <dgm:pt modelId="{26FF920E-8784-4BB2-8C21-CB1EABB4F35F}">
      <dgm:prSet phldrT="[Text]"/>
      <dgm:spPr/>
      <dgm:t>
        <a:bodyPr/>
        <a:lstStyle/>
        <a:p>
          <a:r>
            <a:rPr lang="en-US" dirty="0"/>
            <a:t>Processes and procedures for the coordination of external stakeholders (e.g., external support from law enforcement agencies, insurance providers, vendors, and constituents) are established, documented, and consistently followed to share incident information. </a:t>
          </a:r>
        </a:p>
      </dgm:t>
    </dgm:pt>
    <dgm:pt modelId="{5DBF23A9-CA64-4F0D-8F2A-AB666A589DA4}" type="parTrans" cxnId="{62A62FF6-9EB9-44C2-9E53-B65886AED2EE}">
      <dgm:prSet/>
      <dgm:spPr/>
      <dgm:t>
        <a:bodyPr/>
        <a:lstStyle/>
        <a:p>
          <a:endParaRPr lang="en-US"/>
        </a:p>
      </dgm:t>
    </dgm:pt>
    <dgm:pt modelId="{64D384DB-4F1E-4753-97A9-32488DE47A99}" type="sibTrans" cxnId="{62A62FF6-9EB9-44C2-9E53-B65886AED2EE}">
      <dgm:prSet/>
      <dgm:spPr/>
      <dgm:t>
        <a:bodyPr/>
        <a:lstStyle/>
        <a:p>
          <a:endParaRPr lang="en-US"/>
        </a:p>
      </dgm:t>
    </dgm:pt>
    <dgm:pt modelId="{D4E860A7-F776-42E3-ACBF-760A3657AF5E}">
      <dgm:prSet phldrT="[Text]"/>
      <dgm:spPr/>
      <dgm:t>
        <a:bodyPr/>
        <a:lstStyle/>
        <a:p>
          <a:r>
            <a:rPr lang="en-US" dirty="0"/>
            <a:t>Risk</a:t>
          </a:r>
        </a:p>
      </dgm:t>
    </dgm:pt>
    <dgm:pt modelId="{579C8585-25AC-4E2D-9AC3-1789913A1A7F}" type="parTrans" cxnId="{92E9861C-F743-43EC-8CEF-4A5BE618BE5A}">
      <dgm:prSet/>
      <dgm:spPr/>
      <dgm:t>
        <a:bodyPr/>
        <a:lstStyle/>
        <a:p>
          <a:endParaRPr lang="en-US"/>
        </a:p>
      </dgm:t>
    </dgm:pt>
    <dgm:pt modelId="{C5210D6A-A2F7-45DA-B46A-FFA79E41B963}" type="sibTrans" cxnId="{92E9861C-F743-43EC-8CEF-4A5BE618BE5A}">
      <dgm:prSet/>
      <dgm:spPr/>
      <dgm:t>
        <a:bodyPr/>
        <a:lstStyle/>
        <a:p>
          <a:endParaRPr lang="en-US"/>
        </a:p>
      </dgm:t>
    </dgm:pt>
    <dgm:pt modelId="{747C5AF1-F5C6-4236-9860-205DB0697BE9}">
      <dgm:prSet phldrT="[Text]"/>
      <dgm:spPr/>
      <dgm:t>
        <a:bodyPr/>
        <a:lstStyle/>
        <a:p>
          <a:r>
            <a:rPr lang="en-US" dirty="0"/>
            <a:t>If coordination of information is not shared consistent with the response plan, this may result in the University's inability to effectively and efficiently respond and recover from an incident. </a:t>
          </a:r>
        </a:p>
      </dgm:t>
    </dgm:pt>
    <dgm:pt modelId="{90B586C1-1A03-44A4-BD14-712F8F88B510}" type="parTrans" cxnId="{E3B92275-F810-4F9F-8475-364ABE7ED001}">
      <dgm:prSet/>
      <dgm:spPr/>
      <dgm:t>
        <a:bodyPr/>
        <a:lstStyle/>
        <a:p>
          <a:endParaRPr lang="en-US"/>
        </a:p>
      </dgm:t>
    </dgm:pt>
    <dgm:pt modelId="{23792774-E84C-4DE9-A7DD-2627D1247275}" type="sibTrans" cxnId="{E3B92275-F810-4F9F-8475-364ABE7ED001}">
      <dgm:prSet/>
      <dgm:spPr/>
      <dgm:t>
        <a:bodyPr/>
        <a:lstStyle/>
        <a:p>
          <a:endParaRPr lang="en-US"/>
        </a:p>
      </dgm:t>
    </dgm:pt>
    <dgm:pt modelId="{77C405A2-F5A4-4C77-ABF7-0AD0F2E43953}">
      <dgm:prSet phldrT="[Text]"/>
      <dgm:spPr/>
      <dgm:t>
        <a:bodyPr/>
        <a:lstStyle/>
        <a:p>
          <a:r>
            <a:rPr lang="en-US" dirty="0"/>
            <a:t>Framework References</a:t>
          </a:r>
        </a:p>
      </dgm:t>
    </dgm:pt>
    <dgm:pt modelId="{821DA315-5B13-4F5E-B202-7684F8CDA31A}" type="parTrans" cxnId="{9260360A-CC3F-42FF-8A7D-F26D294C0AA9}">
      <dgm:prSet/>
      <dgm:spPr/>
      <dgm:t>
        <a:bodyPr/>
        <a:lstStyle/>
        <a:p>
          <a:endParaRPr lang="en-US"/>
        </a:p>
      </dgm:t>
    </dgm:pt>
    <dgm:pt modelId="{5D43C23D-8532-4EED-98E2-20EE25F2C4CF}" type="sibTrans" cxnId="{9260360A-CC3F-42FF-8A7D-F26D294C0AA9}">
      <dgm:prSet/>
      <dgm:spPr/>
      <dgm:t>
        <a:bodyPr/>
        <a:lstStyle/>
        <a:p>
          <a:endParaRPr lang="en-US"/>
        </a:p>
      </dgm:t>
    </dgm:pt>
    <dgm:pt modelId="{D2130192-9762-4D8D-998F-BD5CE582AF92}">
      <dgm:prSet phldrT="[Text]"/>
      <dgm:spPr/>
      <dgm:t>
        <a:bodyPr/>
        <a:lstStyle/>
        <a:p>
          <a:r>
            <a:rPr lang="en-US" dirty="0"/>
            <a:t>NIST 800-61: Sections 4.1, 4.2, and 4.3</a:t>
          </a:r>
        </a:p>
      </dgm:t>
    </dgm:pt>
    <dgm:pt modelId="{27A65CAB-34B6-4239-B21E-D9AD852983D1}" type="parTrans" cxnId="{9A3BD7AE-8484-4378-8378-FA254D926688}">
      <dgm:prSet/>
      <dgm:spPr/>
      <dgm:t>
        <a:bodyPr/>
        <a:lstStyle/>
        <a:p>
          <a:endParaRPr lang="en-US"/>
        </a:p>
      </dgm:t>
    </dgm:pt>
    <dgm:pt modelId="{46AE7437-04B4-4BBF-A447-62E66D36CA9F}" type="sibTrans" cxnId="{9A3BD7AE-8484-4378-8378-FA254D926688}">
      <dgm:prSet/>
      <dgm:spPr/>
      <dgm:t>
        <a:bodyPr/>
        <a:lstStyle/>
        <a:p>
          <a:endParaRPr lang="en-US"/>
        </a:p>
      </dgm:t>
    </dgm:pt>
    <dgm:pt modelId="{3C3DF3F1-84BD-4A03-BE23-A15C60D9BC6B}">
      <dgm:prSet/>
      <dgm:spPr/>
      <dgm:t>
        <a:bodyPr/>
        <a:lstStyle/>
        <a:p>
          <a:r>
            <a:rPr lang="en-US" dirty="0"/>
            <a:t>NISTIR 8374: RS.CO-2, RS.CO-3, RS.CO-4, RS.CO-5</a:t>
          </a:r>
        </a:p>
      </dgm:t>
    </dgm:pt>
    <dgm:pt modelId="{2E530515-BDC7-4A6C-B8DB-B236FC52982A}" type="parTrans" cxnId="{F7C91207-347B-48AF-8306-794F33AFE498}">
      <dgm:prSet/>
      <dgm:spPr/>
      <dgm:t>
        <a:bodyPr/>
        <a:lstStyle/>
        <a:p>
          <a:endParaRPr lang="en-US"/>
        </a:p>
      </dgm:t>
    </dgm:pt>
    <dgm:pt modelId="{515378A5-7D06-4E45-A0FE-823D4E09BB32}" type="sibTrans" cxnId="{F7C91207-347B-48AF-8306-794F33AFE498}">
      <dgm:prSet/>
      <dgm:spPr/>
      <dgm:t>
        <a:bodyPr/>
        <a:lstStyle/>
        <a:p>
          <a:endParaRPr lang="en-US"/>
        </a:p>
      </dgm:t>
    </dgm:pt>
    <dgm:pt modelId="{D082644F-7444-495B-9642-D1A8662FDB31}" type="pres">
      <dgm:prSet presAssocID="{50A47A48-BAB1-4164-BEE1-39145CE85EDD}" presName="Name0" presStyleCnt="0">
        <dgm:presLayoutVars>
          <dgm:dir/>
          <dgm:animLvl val="lvl"/>
          <dgm:resizeHandles val="exact"/>
        </dgm:presLayoutVars>
      </dgm:prSet>
      <dgm:spPr/>
    </dgm:pt>
    <dgm:pt modelId="{8C3B83DB-04F2-4456-91F4-AC85431D4619}" type="pres">
      <dgm:prSet presAssocID="{C96BFD19-AF30-47DF-BBAF-C76127BEB62E}" presName="composite" presStyleCnt="0"/>
      <dgm:spPr/>
    </dgm:pt>
    <dgm:pt modelId="{DDAAF687-1232-44CE-A4AB-F1240318D68F}" type="pres">
      <dgm:prSet presAssocID="{C96BFD19-AF30-47DF-BBAF-C76127BEB62E}" presName="parTx" presStyleLbl="alignNode1" presStyleIdx="0" presStyleCnt="3">
        <dgm:presLayoutVars>
          <dgm:chMax val="0"/>
          <dgm:chPref val="0"/>
          <dgm:bulletEnabled val="1"/>
        </dgm:presLayoutVars>
      </dgm:prSet>
      <dgm:spPr/>
    </dgm:pt>
    <dgm:pt modelId="{986EF188-C418-4831-84C6-D17E2E3E6537}" type="pres">
      <dgm:prSet presAssocID="{C96BFD19-AF30-47DF-BBAF-C76127BEB62E}" presName="desTx" presStyleLbl="alignAccFollowNode1" presStyleIdx="0" presStyleCnt="3">
        <dgm:presLayoutVars>
          <dgm:bulletEnabled val="1"/>
        </dgm:presLayoutVars>
      </dgm:prSet>
      <dgm:spPr/>
    </dgm:pt>
    <dgm:pt modelId="{17D82F20-B59B-4F91-9C0D-E54417873D0D}" type="pres">
      <dgm:prSet presAssocID="{CAF08528-43A0-4E18-884F-EFAE34E2FA5F}" presName="space" presStyleCnt="0"/>
      <dgm:spPr/>
    </dgm:pt>
    <dgm:pt modelId="{725C5288-899E-4F9D-9B31-40579DF26381}" type="pres">
      <dgm:prSet presAssocID="{D4E860A7-F776-42E3-ACBF-760A3657AF5E}" presName="composite" presStyleCnt="0"/>
      <dgm:spPr/>
    </dgm:pt>
    <dgm:pt modelId="{E34DCB4F-2E2C-4B30-8903-C1C8411FB191}" type="pres">
      <dgm:prSet presAssocID="{D4E860A7-F776-42E3-ACBF-760A3657AF5E}" presName="parTx" presStyleLbl="alignNode1" presStyleIdx="1" presStyleCnt="3">
        <dgm:presLayoutVars>
          <dgm:chMax val="0"/>
          <dgm:chPref val="0"/>
          <dgm:bulletEnabled val="1"/>
        </dgm:presLayoutVars>
      </dgm:prSet>
      <dgm:spPr/>
    </dgm:pt>
    <dgm:pt modelId="{8717A4B2-384E-4120-8675-4DA1C5F156C1}" type="pres">
      <dgm:prSet presAssocID="{D4E860A7-F776-42E3-ACBF-760A3657AF5E}" presName="desTx" presStyleLbl="alignAccFollowNode1" presStyleIdx="1" presStyleCnt="3">
        <dgm:presLayoutVars>
          <dgm:bulletEnabled val="1"/>
        </dgm:presLayoutVars>
      </dgm:prSet>
      <dgm:spPr/>
    </dgm:pt>
    <dgm:pt modelId="{08F982AA-FCA4-436E-85C0-EDC03390E6D8}" type="pres">
      <dgm:prSet presAssocID="{C5210D6A-A2F7-45DA-B46A-FFA79E41B963}" presName="space" presStyleCnt="0"/>
      <dgm:spPr/>
    </dgm:pt>
    <dgm:pt modelId="{357E0193-3E4F-4A25-BAA8-5524562E7B83}" type="pres">
      <dgm:prSet presAssocID="{77C405A2-F5A4-4C77-ABF7-0AD0F2E43953}" presName="composite" presStyleCnt="0"/>
      <dgm:spPr/>
    </dgm:pt>
    <dgm:pt modelId="{E2290C03-D8FE-49B2-85C2-CF993BB27F4B}" type="pres">
      <dgm:prSet presAssocID="{77C405A2-F5A4-4C77-ABF7-0AD0F2E43953}" presName="parTx" presStyleLbl="alignNode1" presStyleIdx="2" presStyleCnt="3">
        <dgm:presLayoutVars>
          <dgm:chMax val="0"/>
          <dgm:chPref val="0"/>
          <dgm:bulletEnabled val="1"/>
        </dgm:presLayoutVars>
      </dgm:prSet>
      <dgm:spPr/>
    </dgm:pt>
    <dgm:pt modelId="{398A7FE5-2D3C-42EA-928F-9861EB2CCEE6}" type="pres">
      <dgm:prSet presAssocID="{77C405A2-F5A4-4C77-ABF7-0AD0F2E43953}" presName="desTx" presStyleLbl="alignAccFollowNode1" presStyleIdx="2" presStyleCnt="3">
        <dgm:presLayoutVars>
          <dgm:bulletEnabled val="1"/>
        </dgm:presLayoutVars>
      </dgm:prSet>
      <dgm:spPr/>
    </dgm:pt>
  </dgm:ptLst>
  <dgm:cxnLst>
    <dgm:cxn modelId="{F7C91207-347B-48AF-8306-794F33AFE498}" srcId="{77C405A2-F5A4-4C77-ABF7-0AD0F2E43953}" destId="{3C3DF3F1-84BD-4A03-BE23-A15C60D9BC6B}" srcOrd="1" destOrd="0" parTransId="{2E530515-BDC7-4A6C-B8DB-B236FC52982A}" sibTransId="{515378A5-7D06-4E45-A0FE-823D4E09BB32}"/>
    <dgm:cxn modelId="{9260360A-CC3F-42FF-8A7D-F26D294C0AA9}" srcId="{50A47A48-BAB1-4164-BEE1-39145CE85EDD}" destId="{77C405A2-F5A4-4C77-ABF7-0AD0F2E43953}" srcOrd="2" destOrd="0" parTransId="{821DA315-5B13-4F5E-B202-7684F8CDA31A}" sibTransId="{5D43C23D-8532-4EED-98E2-20EE25F2C4CF}"/>
    <dgm:cxn modelId="{6C7DEC15-59A5-4749-ACF9-9769905BC9C7}" type="presOf" srcId="{D2130192-9762-4D8D-998F-BD5CE582AF92}" destId="{398A7FE5-2D3C-42EA-928F-9861EB2CCEE6}" srcOrd="0" destOrd="0" presId="urn:microsoft.com/office/officeart/2005/8/layout/hList1"/>
    <dgm:cxn modelId="{92E9861C-F743-43EC-8CEF-4A5BE618BE5A}" srcId="{50A47A48-BAB1-4164-BEE1-39145CE85EDD}" destId="{D4E860A7-F776-42E3-ACBF-760A3657AF5E}" srcOrd="1" destOrd="0" parTransId="{579C8585-25AC-4E2D-9AC3-1789913A1A7F}" sibTransId="{C5210D6A-A2F7-45DA-B46A-FFA79E41B963}"/>
    <dgm:cxn modelId="{F15FED25-3E94-4C80-B8FD-F0D389346614}" srcId="{50A47A48-BAB1-4164-BEE1-39145CE85EDD}" destId="{C96BFD19-AF30-47DF-BBAF-C76127BEB62E}" srcOrd="0" destOrd="0" parTransId="{C03FE25C-D509-4593-BD16-89E5FC1BD759}" sibTransId="{CAF08528-43A0-4E18-884F-EFAE34E2FA5F}"/>
    <dgm:cxn modelId="{5A89413C-609E-47E3-9967-5C43BA43DF07}" type="presOf" srcId="{77C405A2-F5A4-4C77-ABF7-0AD0F2E43953}" destId="{E2290C03-D8FE-49B2-85C2-CF993BB27F4B}" srcOrd="0" destOrd="0" presId="urn:microsoft.com/office/officeart/2005/8/layout/hList1"/>
    <dgm:cxn modelId="{53E5A653-F8AF-43F2-8F0E-04F660E676B3}" type="presOf" srcId="{26FF920E-8784-4BB2-8C21-CB1EABB4F35F}" destId="{986EF188-C418-4831-84C6-D17E2E3E6537}" srcOrd="0" destOrd="0" presId="urn:microsoft.com/office/officeart/2005/8/layout/hList1"/>
    <dgm:cxn modelId="{E3B92275-F810-4F9F-8475-364ABE7ED001}" srcId="{D4E860A7-F776-42E3-ACBF-760A3657AF5E}" destId="{747C5AF1-F5C6-4236-9860-205DB0697BE9}" srcOrd="0" destOrd="0" parTransId="{90B586C1-1A03-44A4-BD14-712F8F88B510}" sibTransId="{23792774-E84C-4DE9-A7DD-2627D1247275}"/>
    <dgm:cxn modelId="{B08A5B9E-E651-4479-9023-AD8EE41E1BD9}" type="presOf" srcId="{747C5AF1-F5C6-4236-9860-205DB0697BE9}" destId="{8717A4B2-384E-4120-8675-4DA1C5F156C1}" srcOrd="0" destOrd="0" presId="urn:microsoft.com/office/officeart/2005/8/layout/hList1"/>
    <dgm:cxn modelId="{D26B54A6-48E1-4714-A393-B231E086FFCB}" type="presOf" srcId="{C96BFD19-AF30-47DF-BBAF-C76127BEB62E}" destId="{DDAAF687-1232-44CE-A4AB-F1240318D68F}" srcOrd="0" destOrd="0" presId="urn:microsoft.com/office/officeart/2005/8/layout/hList1"/>
    <dgm:cxn modelId="{F80CCDAC-994E-4A90-8F55-D7D4C26E2662}" type="presOf" srcId="{D4E860A7-F776-42E3-ACBF-760A3657AF5E}" destId="{E34DCB4F-2E2C-4B30-8903-C1C8411FB191}" srcOrd="0" destOrd="0" presId="urn:microsoft.com/office/officeart/2005/8/layout/hList1"/>
    <dgm:cxn modelId="{9A3BD7AE-8484-4378-8378-FA254D926688}" srcId="{77C405A2-F5A4-4C77-ABF7-0AD0F2E43953}" destId="{D2130192-9762-4D8D-998F-BD5CE582AF92}" srcOrd="0" destOrd="0" parTransId="{27A65CAB-34B6-4239-B21E-D9AD852983D1}" sibTransId="{46AE7437-04B4-4BBF-A447-62E66D36CA9F}"/>
    <dgm:cxn modelId="{3B9B17C3-5308-4B72-9811-9BD2FEBD52C3}" type="presOf" srcId="{50A47A48-BAB1-4164-BEE1-39145CE85EDD}" destId="{D082644F-7444-495B-9642-D1A8662FDB31}" srcOrd="0" destOrd="0" presId="urn:microsoft.com/office/officeart/2005/8/layout/hList1"/>
    <dgm:cxn modelId="{41778BF1-D317-4D28-82A1-4C4160FB0F88}" type="presOf" srcId="{3C3DF3F1-84BD-4A03-BE23-A15C60D9BC6B}" destId="{398A7FE5-2D3C-42EA-928F-9861EB2CCEE6}" srcOrd="0" destOrd="1" presId="urn:microsoft.com/office/officeart/2005/8/layout/hList1"/>
    <dgm:cxn modelId="{62A62FF6-9EB9-44C2-9E53-B65886AED2EE}" srcId="{C96BFD19-AF30-47DF-BBAF-C76127BEB62E}" destId="{26FF920E-8784-4BB2-8C21-CB1EABB4F35F}" srcOrd="0" destOrd="0" parTransId="{5DBF23A9-CA64-4F0D-8F2A-AB666A589DA4}" sibTransId="{64D384DB-4F1E-4753-97A9-32488DE47A99}"/>
    <dgm:cxn modelId="{8F964057-5F84-4186-8401-597758D8BECE}" type="presParOf" srcId="{D082644F-7444-495B-9642-D1A8662FDB31}" destId="{8C3B83DB-04F2-4456-91F4-AC85431D4619}" srcOrd="0" destOrd="0" presId="urn:microsoft.com/office/officeart/2005/8/layout/hList1"/>
    <dgm:cxn modelId="{E1117788-DED3-4299-9DD3-A3881D7663E3}" type="presParOf" srcId="{8C3B83DB-04F2-4456-91F4-AC85431D4619}" destId="{DDAAF687-1232-44CE-A4AB-F1240318D68F}" srcOrd="0" destOrd="0" presId="urn:microsoft.com/office/officeart/2005/8/layout/hList1"/>
    <dgm:cxn modelId="{60594D46-046C-457B-9BDC-2EB492E52939}" type="presParOf" srcId="{8C3B83DB-04F2-4456-91F4-AC85431D4619}" destId="{986EF188-C418-4831-84C6-D17E2E3E6537}" srcOrd="1" destOrd="0" presId="urn:microsoft.com/office/officeart/2005/8/layout/hList1"/>
    <dgm:cxn modelId="{71D2EABF-CEB8-4FDA-832A-396BB568F551}" type="presParOf" srcId="{D082644F-7444-495B-9642-D1A8662FDB31}" destId="{17D82F20-B59B-4F91-9C0D-E54417873D0D}" srcOrd="1" destOrd="0" presId="urn:microsoft.com/office/officeart/2005/8/layout/hList1"/>
    <dgm:cxn modelId="{E58A9EFE-8E27-4C88-88E1-BA7DFE96151D}" type="presParOf" srcId="{D082644F-7444-495B-9642-D1A8662FDB31}" destId="{725C5288-899E-4F9D-9B31-40579DF26381}" srcOrd="2" destOrd="0" presId="urn:microsoft.com/office/officeart/2005/8/layout/hList1"/>
    <dgm:cxn modelId="{5F6303C8-8273-46BE-AAD4-860B5CB9E5AA}" type="presParOf" srcId="{725C5288-899E-4F9D-9B31-40579DF26381}" destId="{E34DCB4F-2E2C-4B30-8903-C1C8411FB191}" srcOrd="0" destOrd="0" presId="urn:microsoft.com/office/officeart/2005/8/layout/hList1"/>
    <dgm:cxn modelId="{D28B6AC6-FB49-4E42-980D-E4024E659B8D}" type="presParOf" srcId="{725C5288-899E-4F9D-9B31-40579DF26381}" destId="{8717A4B2-384E-4120-8675-4DA1C5F156C1}" srcOrd="1" destOrd="0" presId="urn:microsoft.com/office/officeart/2005/8/layout/hList1"/>
    <dgm:cxn modelId="{9E3B4B03-EF9B-43A2-AB2C-6B867F20B983}" type="presParOf" srcId="{D082644F-7444-495B-9642-D1A8662FDB31}" destId="{08F982AA-FCA4-436E-85C0-EDC03390E6D8}" srcOrd="3" destOrd="0" presId="urn:microsoft.com/office/officeart/2005/8/layout/hList1"/>
    <dgm:cxn modelId="{586562AE-9D96-4DED-B1E5-92ADDA1105A8}" type="presParOf" srcId="{D082644F-7444-495B-9642-D1A8662FDB31}" destId="{357E0193-3E4F-4A25-BAA8-5524562E7B83}" srcOrd="4" destOrd="0" presId="urn:microsoft.com/office/officeart/2005/8/layout/hList1"/>
    <dgm:cxn modelId="{35E96F07-D417-4B4E-A999-E44A11A9DDF9}" type="presParOf" srcId="{357E0193-3E4F-4A25-BAA8-5524562E7B83}" destId="{E2290C03-D8FE-49B2-85C2-CF993BB27F4B}" srcOrd="0" destOrd="0" presId="urn:microsoft.com/office/officeart/2005/8/layout/hList1"/>
    <dgm:cxn modelId="{96325A25-0832-4401-8BEA-87A42C7ADD9B}" type="presParOf" srcId="{357E0193-3E4F-4A25-BAA8-5524562E7B83}" destId="{398A7FE5-2D3C-42EA-928F-9861EB2CCE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0A47A48-BAB1-4164-BEE1-39145CE85ED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6BFD19-AF30-47DF-BBAF-C76127BEB62E}">
      <dgm:prSet phldrT="[Text]"/>
      <dgm:spPr/>
      <dgm:t>
        <a:bodyPr/>
        <a:lstStyle/>
        <a:p>
          <a:r>
            <a:rPr lang="en-US" dirty="0"/>
            <a:t>Control</a:t>
          </a:r>
        </a:p>
      </dgm:t>
    </dgm:pt>
    <dgm:pt modelId="{C03FE25C-D509-4593-BD16-89E5FC1BD759}" type="parTrans" cxnId="{F15FED25-3E94-4C80-B8FD-F0D389346614}">
      <dgm:prSet/>
      <dgm:spPr/>
      <dgm:t>
        <a:bodyPr/>
        <a:lstStyle/>
        <a:p>
          <a:endParaRPr lang="en-US"/>
        </a:p>
      </dgm:t>
    </dgm:pt>
    <dgm:pt modelId="{CAF08528-43A0-4E18-884F-EFAE34E2FA5F}" type="sibTrans" cxnId="{F15FED25-3E94-4C80-B8FD-F0D389346614}">
      <dgm:prSet/>
      <dgm:spPr/>
      <dgm:t>
        <a:bodyPr/>
        <a:lstStyle/>
        <a:p>
          <a:endParaRPr lang="en-US"/>
        </a:p>
      </dgm:t>
    </dgm:pt>
    <dgm:pt modelId="{26FF920E-8784-4BB2-8C21-CB1EABB4F35F}">
      <dgm:prSet phldrT="[Text]"/>
      <dgm:spPr/>
      <dgm:t>
        <a:bodyPr/>
        <a:lstStyle/>
        <a:p>
          <a:r>
            <a:rPr lang="en-US" dirty="0"/>
            <a:t>The incident response plan is tested periodically after a period of time without an incident. The type of incident tested (e.g., ransomware, phishing attack) should take into consideration recent incidents and high risk areas and should involve appropriate stakeholders (e.g., leadership, board committee, President, insurance). </a:t>
          </a:r>
        </a:p>
      </dgm:t>
    </dgm:pt>
    <dgm:pt modelId="{5DBF23A9-CA64-4F0D-8F2A-AB666A589DA4}" type="parTrans" cxnId="{62A62FF6-9EB9-44C2-9E53-B65886AED2EE}">
      <dgm:prSet/>
      <dgm:spPr/>
      <dgm:t>
        <a:bodyPr/>
        <a:lstStyle/>
        <a:p>
          <a:endParaRPr lang="en-US"/>
        </a:p>
      </dgm:t>
    </dgm:pt>
    <dgm:pt modelId="{64D384DB-4F1E-4753-97A9-32488DE47A99}" type="sibTrans" cxnId="{62A62FF6-9EB9-44C2-9E53-B65886AED2EE}">
      <dgm:prSet/>
      <dgm:spPr/>
      <dgm:t>
        <a:bodyPr/>
        <a:lstStyle/>
        <a:p>
          <a:endParaRPr lang="en-US"/>
        </a:p>
      </dgm:t>
    </dgm:pt>
    <dgm:pt modelId="{D4E860A7-F776-42E3-ACBF-760A3657AF5E}">
      <dgm:prSet phldrT="[Text]"/>
      <dgm:spPr/>
      <dgm:t>
        <a:bodyPr/>
        <a:lstStyle/>
        <a:p>
          <a:r>
            <a:rPr lang="en-US" dirty="0"/>
            <a:t>Risk</a:t>
          </a:r>
        </a:p>
      </dgm:t>
    </dgm:pt>
    <dgm:pt modelId="{579C8585-25AC-4E2D-9AC3-1789913A1A7F}" type="parTrans" cxnId="{92E9861C-F743-43EC-8CEF-4A5BE618BE5A}">
      <dgm:prSet/>
      <dgm:spPr/>
      <dgm:t>
        <a:bodyPr/>
        <a:lstStyle/>
        <a:p>
          <a:endParaRPr lang="en-US"/>
        </a:p>
      </dgm:t>
    </dgm:pt>
    <dgm:pt modelId="{C5210D6A-A2F7-45DA-B46A-FFA79E41B963}" type="sibTrans" cxnId="{92E9861C-F743-43EC-8CEF-4A5BE618BE5A}">
      <dgm:prSet/>
      <dgm:spPr/>
      <dgm:t>
        <a:bodyPr/>
        <a:lstStyle/>
        <a:p>
          <a:endParaRPr lang="en-US"/>
        </a:p>
      </dgm:t>
    </dgm:pt>
    <dgm:pt modelId="{747C5AF1-F5C6-4236-9860-205DB0697BE9}">
      <dgm:prSet phldrT="[Text]"/>
      <dgm:spPr/>
      <dgm:t>
        <a:bodyPr/>
        <a:lstStyle/>
        <a:p>
          <a:r>
            <a:rPr lang="en-US" dirty="0"/>
            <a:t>If the plan is not tested on a periodic basis for situations that have not occurred recently, this may result in the University's inability to effectively and efficiently respond to future incidents. </a:t>
          </a:r>
        </a:p>
      </dgm:t>
    </dgm:pt>
    <dgm:pt modelId="{90B586C1-1A03-44A4-BD14-712F8F88B510}" type="parTrans" cxnId="{E3B92275-F810-4F9F-8475-364ABE7ED001}">
      <dgm:prSet/>
      <dgm:spPr/>
      <dgm:t>
        <a:bodyPr/>
        <a:lstStyle/>
        <a:p>
          <a:endParaRPr lang="en-US"/>
        </a:p>
      </dgm:t>
    </dgm:pt>
    <dgm:pt modelId="{23792774-E84C-4DE9-A7DD-2627D1247275}" type="sibTrans" cxnId="{E3B92275-F810-4F9F-8475-364ABE7ED001}">
      <dgm:prSet/>
      <dgm:spPr/>
      <dgm:t>
        <a:bodyPr/>
        <a:lstStyle/>
        <a:p>
          <a:endParaRPr lang="en-US"/>
        </a:p>
      </dgm:t>
    </dgm:pt>
    <dgm:pt modelId="{77C405A2-F5A4-4C77-ABF7-0AD0F2E43953}">
      <dgm:prSet phldrT="[Text]"/>
      <dgm:spPr/>
      <dgm:t>
        <a:bodyPr/>
        <a:lstStyle/>
        <a:p>
          <a:r>
            <a:rPr lang="en-US" dirty="0"/>
            <a:t>Framework References</a:t>
          </a:r>
        </a:p>
      </dgm:t>
    </dgm:pt>
    <dgm:pt modelId="{821DA315-5B13-4F5E-B202-7684F8CDA31A}" type="parTrans" cxnId="{9260360A-CC3F-42FF-8A7D-F26D294C0AA9}">
      <dgm:prSet/>
      <dgm:spPr/>
      <dgm:t>
        <a:bodyPr/>
        <a:lstStyle/>
        <a:p>
          <a:endParaRPr lang="en-US"/>
        </a:p>
      </dgm:t>
    </dgm:pt>
    <dgm:pt modelId="{5D43C23D-8532-4EED-98E2-20EE25F2C4CF}" type="sibTrans" cxnId="{9260360A-CC3F-42FF-8A7D-F26D294C0AA9}">
      <dgm:prSet/>
      <dgm:spPr/>
      <dgm:t>
        <a:bodyPr/>
        <a:lstStyle/>
        <a:p>
          <a:endParaRPr lang="en-US"/>
        </a:p>
      </dgm:t>
    </dgm:pt>
    <dgm:pt modelId="{D2130192-9762-4D8D-998F-BD5CE582AF92}">
      <dgm:prSet phldrT="[Text]"/>
      <dgm:spPr/>
      <dgm:t>
        <a:bodyPr/>
        <a:lstStyle/>
        <a:p>
          <a:r>
            <a:rPr lang="en-US" dirty="0"/>
            <a:t>NIST 800-61: Section 3.1</a:t>
          </a:r>
        </a:p>
      </dgm:t>
    </dgm:pt>
    <dgm:pt modelId="{27A65CAB-34B6-4239-B21E-D9AD852983D1}" type="parTrans" cxnId="{9A3BD7AE-8484-4378-8378-FA254D926688}">
      <dgm:prSet/>
      <dgm:spPr/>
      <dgm:t>
        <a:bodyPr/>
        <a:lstStyle/>
        <a:p>
          <a:endParaRPr lang="en-US"/>
        </a:p>
      </dgm:t>
    </dgm:pt>
    <dgm:pt modelId="{46AE7437-04B4-4BBF-A447-62E66D36CA9F}" type="sibTrans" cxnId="{9A3BD7AE-8484-4378-8378-FA254D926688}">
      <dgm:prSet/>
      <dgm:spPr/>
      <dgm:t>
        <a:bodyPr/>
        <a:lstStyle/>
        <a:p>
          <a:endParaRPr lang="en-US"/>
        </a:p>
      </dgm:t>
    </dgm:pt>
    <dgm:pt modelId="{801007AD-0CB9-41E0-95EF-AA3A901AD023}">
      <dgm:prSet/>
      <dgm:spPr/>
      <dgm:t>
        <a:bodyPr/>
        <a:lstStyle/>
        <a:p>
          <a:r>
            <a:rPr lang="en-US" dirty="0"/>
            <a:t>NISTIR 8374: ID.SC-5, PR.IP-10, RS.AN-5</a:t>
          </a:r>
        </a:p>
      </dgm:t>
    </dgm:pt>
    <dgm:pt modelId="{4AA31727-6150-4383-914C-37FC327F4ED7}" type="parTrans" cxnId="{69394DB0-CB4F-442C-AE3A-54167AF38E34}">
      <dgm:prSet/>
      <dgm:spPr/>
      <dgm:t>
        <a:bodyPr/>
        <a:lstStyle/>
        <a:p>
          <a:endParaRPr lang="en-US"/>
        </a:p>
      </dgm:t>
    </dgm:pt>
    <dgm:pt modelId="{DF646A7D-5F21-457E-A434-9D710EA06342}" type="sibTrans" cxnId="{69394DB0-CB4F-442C-AE3A-54167AF38E34}">
      <dgm:prSet/>
      <dgm:spPr/>
      <dgm:t>
        <a:bodyPr/>
        <a:lstStyle/>
        <a:p>
          <a:endParaRPr lang="en-US"/>
        </a:p>
      </dgm:t>
    </dgm:pt>
    <dgm:pt modelId="{AFCD3C92-30D0-4E57-9A73-0FBF2FE4829B}">
      <dgm:prSet/>
      <dgm:spPr/>
      <dgm:t>
        <a:bodyPr/>
        <a:lstStyle/>
        <a:p>
          <a:r>
            <a:rPr lang="en-US" dirty="0"/>
            <a:t>NIST SP 800-84 </a:t>
          </a:r>
        </a:p>
      </dgm:t>
    </dgm:pt>
    <dgm:pt modelId="{F09E36D3-B111-4041-8B38-34D142F6A8EB}" type="parTrans" cxnId="{C869C6D9-9237-43E6-B05E-3A191ABAD0E7}">
      <dgm:prSet/>
      <dgm:spPr/>
      <dgm:t>
        <a:bodyPr/>
        <a:lstStyle/>
        <a:p>
          <a:endParaRPr lang="en-US"/>
        </a:p>
      </dgm:t>
    </dgm:pt>
    <dgm:pt modelId="{3CBD7616-76C7-4E1D-9F8E-C9C645C725AE}" type="sibTrans" cxnId="{C869C6D9-9237-43E6-B05E-3A191ABAD0E7}">
      <dgm:prSet/>
      <dgm:spPr/>
      <dgm:t>
        <a:bodyPr/>
        <a:lstStyle/>
        <a:p>
          <a:endParaRPr lang="en-US"/>
        </a:p>
      </dgm:t>
    </dgm:pt>
    <dgm:pt modelId="{D082644F-7444-495B-9642-D1A8662FDB31}" type="pres">
      <dgm:prSet presAssocID="{50A47A48-BAB1-4164-BEE1-39145CE85EDD}" presName="Name0" presStyleCnt="0">
        <dgm:presLayoutVars>
          <dgm:dir/>
          <dgm:animLvl val="lvl"/>
          <dgm:resizeHandles val="exact"/>
        </dgm:presLayoutVars>
      </dgm:prSet>
      <dgm:spPr/>
    </dgm:pt>
    <dgm:pt modelId="{8C3B83DB-04F2-4456-91F4-AC85431D4619}" type="pres">
      <dgm:prSet presAssocID="{C96BFD19-AF30-47DF-BBAF-C76127BEB62E}" presName="composite" presStyleCnt="0"/>
      <dgm:spPr/>
    </dgm:pt>
    <dgm:pt modelId="{DDAAF687-1232-44CE-A4AB-F1240318D68F}" type="pres">
      <dgm:prSet presAssocID="{C96BFD19-AF30-47DF-BBAF-C76127BEB62E}" presName="parTx" presStyleLbl="alignNode1" presStyleIdx="0" presStyleCnt="3">
        <dgm:presLayoutVars>
          <dgm:chMax val="0"/>
          <dgm:chPref val="0"/>
          <dgm:bulletEnabled val="1"/>
        </dgm:presLayoutVars>
      </dgm:prSet>
      <dgm:spPr/>
    </dgm:pt>
    <dgm:pt modelId="{986EF188-C418-4831-84C6-D17E2E3E6537}" type="pres">
      <dgm:prSet presAssocID="{C96BFD19-AF30-47DF-BBAF-C76127BEB62E}" presName="desTx" presStyleLbl="alignAccFollowNode1" presStyleIdx="0" presStyleCnt="3">
        <dgm:presLayoutVars>
          <dgm:bulletEnabled val="1"/>
        </dgm:presLayoutVars>
      </dgm:prSet>
      <dgm:spPr/>
    </dgm:pt>
    <dgm:pt modelId="{17D82F20-B59B-4F91-9C0D-E54417873D0D}" type="pres">
      <dgm:prSet presAssocID="{CAF08528-43A0-4E18-884F-EFAE34E2FA5F}" presName="space" presStyleCnt="0"/>
      <dgm:spPr/>
    </dgm:pt>
    <dgm:pt modelId="{725C5288-899E-4F9D-9B31-40579DF26381}" type="pres">
      <dgm:prSet presAssocID="{D4E860A7-F776-42E3-ACBF-760A3657AF5E}" presName="composite" presStyleCnt="0"/>
      <dgm:spPr/>
    </dgm:pt>
    <dgm:pt modelId="{E34DCB4F-2E2C-4B30-8903-C1C8411FB191}" type="pres">
      <dgm:prSet presAssocID="{D4E860A7-F776-42E3-ACBF-760A3657AF5E}" presName="parTx" presStyleLbl="alignNode1" presStyleIdx="1" presStyleCnt="3">
        <dgm:presLayoutVars>
          <dgm:chMax val="0"/>
          <dgm:chPref val="0"/>
          <dgm:bulletEnabled val="1"/>
        </dgm:presLayoutVars>
      </dgm:prSet>
      <dgm:spPr/>
    </dgm:pt>
    <dgm:pt modelId="{8717A4B2-384E-4120-8675-4DA1C5F156C1}" type="pres">
      <dgm:prSet presAssocID="{D4E860A7-F776-42E3-ACBF-760A3657AF5E}" presName="desTx" presStyleLbl="alignAccFollowNode1" presStyleIdx="1" presStyleCnt="3">
        <dgm:presLayoutVars>
          <dgm:bulletEnabled val="1"/>
        </dgm:presLayoutVars>
      </dgm:prSet>
      <dgm:spPr/>
    </dgm:pt>
    <dgm:pt modelId="{08F982AA-FCA4-436E-85C0-EDC03390E6D8}" type="pres">
      <dgm:prSet presAssocID="{C5210D6A-A2F7-45DA-B46A-FFA79E41B963}" presName="space" presStyleCnt="0"/>
      <dgm:spPr/>
    </dgm:pt>
    <dgm:pt modelId="{357E0193-3E4F-4A25-BAA8-5524562E7B83}" type="pres">
      <dgm:prSet presAssocID="{77C405A2-F5A4-4C77-ABF7-0AD0F2E43953}" presName="composite" presStyleCnt="0"/>
      <dgm:spPr/>
    </dgm:pt>
    <dgm:pt modelId="{E2290C03-D8FE-49B2-85C2-CF993BB27F4B}" type="pres">
      <dgm:prSet presAssocID="{77C405A2-F5A4-4C77-ABF7-0AD0F2E43953}" presName="parTx" presStyleLbl="alignNode1" presStyleIdx="2" presStyleCnt="3">
        <dgm:presLayoutVars>
          <dgm:chMax val="0"/>
          <dgm:chPref val="0"/>
          <dgm:bulletEnabled val="1"/>
        </dgm:presLayoutVars>
      </dgm:prSet>
      <dgm:spPr/>
    </dgm:pt>
    <dgm:pt modelId="{398A7FE5-2D3C-42EA-928F-9861EB2CCEE6}" type="pres">
      <dgm:prSet presAssocID="{77C405A2-F5A4-4C77-ABF7-0AD0F2E43953}" presName="desTx" presStyleLbl="alignAccFollowNode1" presStyleIdx="2" presStyleCnt="3">
        <dgm:presLayoutVars>
          <dgm:bulletEnabled val="1"/>
        </dgm:presLayoutVars>
      </dgm:prSet>
      <dgm:spPr/>
    </dgm:pt>
  </dgm:ptLst>
  <dgm:cxnLst>
    <dgm:cxn modelId="{9260360A-CC3F-42FF-8A7D-F26D294C0AA9}" srcId="{50A47A48-BAB1-4164-BEE1-39145CE85EDD}" destId="{77C405A2-F5A4-4C77-ABF7-0AD0F2E43953}" srcOrd="2" destOrd="0" parTransId="{821DA315-5B13-4F5E-B202-7684F8CDA31A}" sibTransId="{5D43C23D-8532-4EED-98E2-20EE25F2C4CF}"/>
    <dgm:cxn modelId="{6C7DEC15-59A5-4749-ACF9-9769905BC9C7}" type="presOf" srcId="{D2130192-9762-4D8D-998F-BD5CE582AF92}" destId="{398A7FE5-2D3C-42EA-928F-9861EB2CCEE6}" srcOrd="0" destOrd="0" presId="urn:microsoft.com/office/officeart/2005/8/layout/hList1"/>
    <dgm:cxn modelId="{92E9861C-F743-43EC-8CEF-4A5BE618BE5A}" srcId="{50A47A48-BAB1-4164-BEE1-39145CE85EDD}" destId="{D4E860A7-F776-42E3-ACBF-760A3657AF5E}" srcOrd="1" destOrd="0" parTransId="{579C8585-25AC-4E2D-9AC3-1789913A1A7F}" sibTransId="{C5210D6A-A2F7-45DA-B46A-FFA79E41B963}"/>
    <dgm:cxn modelId="{F15FED25-3E94-4C80-B8FD-F0D389346614}" srcId="{50A47A48-BAB1-4164-BEE1-39145CE85EDD}" destId="{C96BFD19-AF30-47DF-BBAF-C76127BEB62E}" srcOrd="0" destOrd="0" parTransId="{C03FE25C-D509-4593-BD16-89E5FC1BD759}" sibTransId="{CAF08528-43A0-4E18-884F-EFAE34E2FA5F}"/>
    <dgm:cxn modelId="{5A89413C-609E-47E3-9967-5C43BA43DF07}" type="presOf" srcId="{77C405A2-F5A4-4C77-ABF7-0AD0F2E43953}" destId="{E2290C03-D8FE-49B2-85C2-CF993BB27F4B}" srcOrd="0" destOrd="0" presId="urn:microsoft.com/office/officeart/2005/8/layout/hList1"/>
    <dgm:cxn modelId="{4EDA433C-894C-459C-BDF4-37749BB9A7EE}" type="presOf" srcId="{801007AD-0CB9-41E0-95EF-AA3A901AD023}" destId="{398A7FE5-2D3C-42EA-928F-9861EB2CCEE6}" srcOrd="0" destOrd="1" presId="urn:microsoft.com/office/officeart/2005/8/layout/hList1"/>
    <dgm:cxn modelId="{53E5A653-F8AF-43F2-8F0E-04F660E676B3}" type="presOf" srcId="{26FF920E-8784-4BB2-8C21-CB1EABB4F35F}" destId="{986EF188-C418-4831-84C6-D17E2E3E6537}" srcOrd="0" destOrd="0" presId="urn:microsoft.com/office/officeart/2005/8/layout/hList1"/>
    <dgm:cxn modelId="{E3B92275-F810-4F9F-8475-364ABE7ED001}" srcId="{D4E860A7-F776-42E3-ACBF-760A3657AF5E}" destId="{747C5AF1-F5C6-4236-9860-205DB0697BE9}" srcOrd="0" destOrd="0" parTransId="{90B586C1-1A03-44A4-BD14-712F8F88B510}" sibTransId="{23792774-E84C-4DE9-A7DD-2627D1247275}"/>
    <dgm:cxn modelId="{A1FC1378-E25F-4EAF-80B3-EB29DF1960EF}" type="presOf" srcId="{AFCD3C92-30D0-4E57-9A73-0FBF2FE4829B}" destId="{398A7FE5-2D3C-42EA-928F-9861EB2CCEE6}" srcOrd="0" destOrd="2" presId="urn:microsoft.com/office/officeart/2005/8/layout/hList1"/>
    <dgm:cxn modelId="{B08A5B9E-E651-4479-9023-AD8EE41E1BD9}" type="presOf" srcId="{747C5AF1-F5C6-4236-9860-205DB0697BE9}" destId="{8717A4B2-384E-4120-8675-4DA1C5F156C1}" srcOrd="0" destOrd="0" presId="urn:microsoft.com/office/officeart/2005/8/layout/hList1"/>
    <dgm:cxn modelId="{D26B54A6-48E1-4714-A393-B231E086FFCB}" type="presOf" srcId="{C96BFD19-AF30-47DF-BBAF-C76127BEB62E}" destId="{DDAAF687-1232-44CE-A4AB-F1240318D68F}" srcOrd="0" destOrd="0" presId="urn:microsoft.com/office/officeart/2005/8/layout/hList1"/>
    <dgm:cxn modelId="{F80CCDAC-994E-4A90-8F55-D7D4C26E2662}" type="presOf" srcId="{D4E860A7-F776-42E3-ACBF-760A3657AF5E}" destId="{E34DCB4F-2E2C-4B30-8903-C1C8411FB191}" srcOrd="0" destOrd="0" presId="urn:microsoft.com/office/officeart/2005/8/layout/hList1"/>
    <dgm:cxn modelId="{9A3BD7AE-8484-4378-8378-FA254D926688}" srcId="{77C405A2-F5A4-4C77-ABF7-0AD0F2E43953}" destId="{D2130192-9762-4D8D-998F-BD5CE582AF92}" srcOrd="0" destOrd="0" parTransId="{27A65CAB-34B6-4239-B21E-D9AD852983D1}" sibTransId="{46AE7437-04B4-4BBF-A447-62E66D36CA9F}"/>
    <dgm:cxn modelId="{69394DB0-CB4F-442C-AE3A-54167AF38E34}" srcId="{77C405A2-F5A4-4C77-ABF7-0AD0F2E43953}" destId="{801007AD-0CB9-41E0-95EF-AA3A901AD023}" srcOrd="1" destOrd="0" parTransId="{4AA31727-6150-4383-914C-37FC327F4ED7}" sibTransId="{DF646A7D-5F21-457E-A434-9D710EA06342}"/>
    <dgm:cxn modelId="{3B9B17C3-5308-4B72-9811-9BD2FEBD52C3}" type="presOf" srcId="{50A47A48-BAB1-4164-BEE1-39145CE85EDD}" destId="{D082644F-7444-495B-9642-D1A8662FDB31}" srcOrd="0" destOrd="0" presId="urn:microsoft.com/office/officeart/2005/8/layout/hList1"/>
    <dgm:cxn modelId="{C869C6D9-9237-43E6-B05E-3A191ABAD0E7}" srcId="{77C405A2-F5A4-4C77-ABF7-0AD0F2E43953}" destId="{AFCD3C92-30D0-4E57-9A73-0FBF2FE4829B}" srcOrd="2" destOrd="0" parTransId="{F09E36D3-B111-4041-8B38-34D142F6A8EB}" sibTransId="{3CBD7616-76C7-4E1D-9F8E-C9C645C725AE}"/>
    <dgm:cxn modelId="{62A62FF6-9EB9-44C2-9E53-B65886AED2EE}" srcId="{C96BFD19-AF30-47DF-BBAF-C76127BEB62E}" destId="{26FF920E-8784-4BB2-8C21-CB1EABB4F35F}" srcOrd="0" destOrd="0" parTransId="{5DBF23A9-CA64-4F0D-8F2A-AB666A589DA4}" sibTransId="{64D384DB-4F1E-4753-97A9-32488DE47A99}"/>
    <dgm:cxn modelId="{8F964057-5F84-4186-8401-597758D8BECE}" type="presParOf" srcId="{D082644F-7444-495B-9642-D1A8662FDB31}" destId="{8C3B83DB-04F2-4456-91F4-AC85431D4619}" srcOrd="0" destOrd="0" presId="urn:microsoft.com/office/officeart/2005/8/layout/hList1"/>
    <dgm:cxn modelId="{E1117788-DED3-4299-9DD3-A3881D7663E3}" type="presParOf" srcId="{8C3B83DB-04F2-4456-91F4-AC85431D4619}" destId="{DDAAF687-1232-44CE-A4AB-F1240318D68F}" srcOrd="0" destOrd="0" presId="urn:microsoft.com/office/officeart/2005/8/layout/hList1"/>
    <dgm:cxn modelId="{60594D46-046C-457B-9BDC-2EB492E52939}" type="presParOf" srcId="{8C3B83DB-04F2-4456-91F4-AC85431D4619}" destId="{986EF188-C418-4831-84C6-D17E2E3E6537}" srcOrd="1" destOrd="0" presId="urn:microsoft.com/office/officeart/2005/8/layout/hList1"/>
    <dgm:cxn modelId="{71D2EABF-CEB8-4FDA-832A-396BB568F551}" type="presParOf" srcId="{D082644F-7444-495B-9642-D1A8662FDB31}" destId="{17D82F20-B59B-4F91-9C0D-E54417873D0D}" srcOrd="1" destOrd="0" presId="urn:microsoft.com/office/officeart/2005/8/layout/hList1"/>
    <dgm:cxn modelId="{E58A9EFE-8E27-4C88-88E1-BA7DFE96151D}" type="presParOf" srcId="{D082644F-7444-495B-9642-D1A8662FDB31}" destId="{725C5288-899E-4F9D-9B31-40579DF26381}" srcOrd="2" destOrd="0" presId="urn:microsoft.com/office/officeart/2005/8/layout/hList1"/>
    <dgm:cxn modelId="{5F6303C8-8273-46BE-AAD4-860B5CB9E5AA}" type="presParOf" srcId="{725C5288-899E-4F9D-9B31-40579DF26381}" destId="{E34DCB4F-2E2C-4B30-8903-C1C8411FB191}" srcOrd="0" destOrd="0" presId="urn:microsoft.com/office/officeart/2005/8/layout/hList1"/>
    <dgm:cxn modelId="{D28B6AC6-FB49-4E42-980D-E4024E659B8D}" type="presParOf" srcId="{725C5288-899E-4F9D-9B31-40579DF26381}" destId="{8717A4B2-384E-4120-8675-4DA1C5F156C1}" srcOrd="1" destOrd="0" presId="urn:microsoft.com/office/officeart/2005/8/layout/hList1"/>
    <dgm:cxn modelId="{9E3B4B03-EF9B-43A2-AB2C-6B867F20B983}" type="presParOf" srcId="{D082644F-7444-495B-9642-D1A8662FDB31}" destId="{08F982AA-FCA4-436E-85C0-EDC03390E6D8}" srcOrd="3" destOrd="0" presId="urn:microsoft.com/office/officeart/2005/8/layout/hList1"/>
    <dgm:cxn modelId="{586562AE-9D96-4DED-B1E5-92ADDA1105A8}" type="presParOf" srcId="{D082644F-7444-495B-9642-D1A8662FDB31}" destId="{357E0193-3E4F-4A25-BAA8-5524562E7B83}" srcOrd="4" destOrd="0" presId="urn:microsoft.com/office/officeart/2005/8/layout/hList1"/>
    <dgm:cxn modelId="{35E96F07-D417-4B4E-A999-E44A11A9DDF9}" type="presParOf" srcId="{357E0193-3E4F-4A25-BAA8-5524562E7B83}" destId="{E2290C03-D8FE-49B2-85C2-CF993BB27F4B}" srcOrd="0" destOrd="0" presId="urn:microsoft.com/office/officeart/2005/8/layout/hList1"/>
    <dgm:cxn modelId="{96325A25-0832-4401-8BEA-87A42C7ADD9B}" type="presParOf" srcId="{357E0193-3E4F-4A25-BAA8-5524562E7B83}" destId="{398A7FE5-2D3C-42EA-928F-9861EB2CCE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FB48B9D-C421-4866-8A1C-033E9B1376EE}"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D397B595-183A-4BD8-AB0E-C634F2BA241C}">
      <dgm:prSet phldrT="[Text]"/>
      <dgm:spPr/>
      <dgm:t>
        <a:bodyPr/>
        <a:lstStyle/>
        <a:p>
          <a:r>
            <a:rPr lang="en-US" dirty="0"/>
            <a:t>Size and complexity of IT environments</a:t>
          </a:r>
        </a:p>
      </dgm:t>
    </dgm:pt>
    <dgm:pt modelId="{53933028-FEF3-4CF2-920F-018BD50626C8}" type="parTrans" cxnId="{856E211A-5924-40ED-81EE-874A4052C3A4}">
      <dgm:prSet/>
      <dgm:spPr/>
      <dgm:t>
        <a:bodyPr/>
        <a:lstStyle/>
        <a:p>
          <a:endParaRPr lang="en-US"/>
        </a:p>
      </dgm:t>
    </dgm:pt>
    <dgm:pt modelId="{19FE61CF-9122-4DB7-A85D-3D5FBFB8B137}" type="sibTrans" cxnId="{856E211A-5924-40ED-81EE-874A4052C3A4}">
      <dgm:prSet/>
      <dgm:spPr/>
      <dgm:t>
        <a:bodyPr/>
        <a:lstStyle/>
        <a:p>
          <a:endParaRPr lang="en-US"/>
        </a:p>
      </dgm:t>
    </dgm:pt>
    <dgm:pt modelId="{B99561E0-4812-44F4-839A-CD5F5BF11377}">
      <dgm:prSet phldrT="[Text]"/>
      <dgm:spPr/>
      <dgm:t>
        <a:bodyPr/>
        <a:lstStyle/>
        <a:p>
          <a:r>
            <a:rPr lang="en-US" dirty="0"/>
            <a:t>Limited funding</a:t>
          </a:r>
        </a:p>
      </dgm:t>
    </dgm:pt>
    <dgm:pt modelId="{A1D83484-3A23-410C-8CD9-8196A0C17F6C}" type="parTrans" cxnId="{79180638-BBB1-494D-9149-1C11D4B762AB}">
      <dgm:prSet/>
      <dgm:spPr/>
      <dgm:t>
        <a:bodyPr/>
        <a:lstStyle/>
        <a:p>
          <a:endParaRPr lang="en-US"/>
        </a:p>
      </dgm:t>
    </dgm:pt>
    <dgm:pt modelId="{F5C8A327-E0AE-47E9-A4E2-3F8A4E168D9A}" type="sibTrans" cxnId="{79180638-BBB1-494D-9149-1C11D4B762AB}">
      <dgm:prSet/>
      <dgm:spPr/>
      <dgm:t>
        <a:bodyPr/>
        <a:lstStyle/>
        <a:p>
          <a:endParaRPr lang="en-US"/>
        </a:p>
      </dgm:t>
    </dgm:pt>
    <dgm:pt modelId="{EFEAF824-C483-47E1-8656-8ADEB867A294}">
      <dgm:prSet phldrT="[Text]"/>
      <dgm:spPr/>
      <dgm:t>
        <a:bodyPr/>
        <a:lstStyle/>
        <a:p>
          <a:r>
            <a:rPr lang="en-US" dirty="0"/>
            <a:t>Distributed nature of IT systems, people and processes</a:t>
          </a:r>
        </a:p>
      </dgm:t>
    </dgm:pt>
    <dgm:pt modelId="{B13BCAD5-3E03-4F2C-929C-26DA2FB7CEF5}" type="parTrans" cxnId="{CF01F581-7B72-4A47-9AD3-C8F4048B3906}">
      <dgm:prSet/>
      <dgm:spPr/>
      <dgm:t>
        <a:bodyPr/>
        <a:lstStyle/>
        <a:p>
          <a:endParaRPr lang="en-US"/>
        </a:p>
      </dgm:t>
    </dgm:pt>
    <dgm:pt modelId="{02368EDE-7ED7-4ED3-9CEF-F406A343902B}" type="sibTrans" cxnId="{CF01F581-7B72-4A47-9AD3-C8F4048B3906}">
      <dgm:prSet/>
      <dgm:spPr/>
      <dgm:t>
        <a:bodyPr/>
        <a:lstStyle/>
        <a:p>
          <a:endParaRPr lang="en-US"/>
        </a:p>
      </dgm:t>
    </dgm:pt>
    <dgm:pt modelId="{4C001BE5-16A6-4B25-A37A-CE22A2CB497D}">
      <dgm:prSet phldrT="[Text]"/>
      <dgm:spPr/>
      <dgm:t>
        <a:bodyPr/>
        <a:lstStyle/>
        <a:p>
          <a:r>
            <a:rPr lang="en-US" dirty="0"/>
            <a:t>Limited and siloed authority for information security function</a:t>
          </a:r>
        </a:p>
      </dgm:t>
    </dgm:pt>
    <dgm:pt modelId="{6ECE7FCD-F5DD-4459-842D-D3D6418F9753}" type="parTrans" cxnId="{B54DF3F2-E3FB-40C2-9A22-642F1D25D692}">
      <dgm:prSet/>
      <dgm:spPr/>
      <dgm:t>
        <a:bodyPr/>
        <a:lstStyle/>
        <a:p>
          <a:endParaRPr lang="en-US"/>
        </a:p>
      </dgm:t>
    </dgm:pt>
    <dgm:pt modelId="{DA14500B-F038-431A-AA63-CFE929DCB133}" type="sibTrans" cxnId="{B54DF3F2-E3FB-40C2-9A22-642F1D25D692}">
      <dgm:prSet/>
      <dgm:spPr/>
      <dgm:t>
        <a:bodyPr/>
        <a:lstStyle/>
        <a:p>
          <a:endParaRPr lang="en-US"/>
        </a:p>
      </dgm:t>
    </dgm:pt>
    <dgm:pt modelId="{F4A50428-33A3-4C01-B68F-187506465C71}">
      <dgm:prSet phldrT="[Text]"/>
      <dgm:spPr/>
      <dgm:t>
        <a:bodyPr/>
        <a:lstStyle/>
        <a:p>
          <a:r>
            <a:rPr lang="en-US" dirty="0"/>
            <a:t>Evidence collection</a:t>
          </a:r>
        </a:p>
      </dgm:t>
    </dgm:pt>
    <dgm:pt modelId="{BBF4853D-D54B-4927-90AC-B93BE0550866}" type="parTrans" cxnId="{90F05414-E8F8-447F-96FC-8EAAB706A14A}">
      <dgm:prSet/>
      <dgm:spPr/>
      <dgm:t>
        <a:bodyPr/>
        <a:lstStyle/>
        <a:p>
          <a:endParaRPr lang="en-US"/>
        </a:p>
      </dgm:t>
    </dgm:pt>
    <dgm:pt modelId="{E1238EC0-C285-48BA-8563-43EEAE0ADCBB}" type="sibTrans" cxnId="{90F05414-E8F8-447F-96FC-8EAAB706A14A}">
      <dgm:prSet/>
      <dgm:spPr/>
      <dgm:t>
        <a:bodyPr/>
        <a:lstStyle/>
        <a:p>
          <a:endParaRPr lang="en-US"/>
        </a:p>
      </dgm:t>
    </dgm:pt>
    <dgm:pt modelId="{D02E460E-116D-40BD-B567-F16DACE3B914}" type="pres">
      <dgm:prSet presAssocID="{0FB48B9D-C421-4866-8A1C-033E9B1376EE}" presName="diagram" presStyleCnt="0">
        <dgm:presLayoutVars>
          <dgm:dir/>
          <dgm:resizeHandles val="exact"/>
        </dgm:presLayoutVars>
      </dgm:prSet>
      <dgm:spPr/>
    </dgm:pt>
    <dgm:pt modelId="{1C3641C1-72B9-4A4A-800A-80533736FFB7}" type="pres">
      <dgm:prSet presAssocID="{D397B595-183A-4BD8-AB0E-C634F2BA241C}" presName="node" presStyleLbl="node1" presStyleIdx="0" presStyleCnt="5">
        <dgm:presLayoutVars>
          <dgm:bulletEnabled val="1"/>
        </dgm:presLayoutVars>
      </dgm:prSet>
      <dgm:spPr/>
    </dgm:pt>
    <dgm:pt modelId="{7AA755F1-2244-4A51-A947-ACACE819FBED}" type="pres">
      <dgm:prSet presAssocID="{19FE61CF-9122-4DB7-A85D-3D5FBFB8B137}" presName="sibTrans" presStyleCnt="0"/>
      <dgm:spPr/>
    </dgm:pt>
    <dgm:pt modelId="{90D66179-810E-424E-BB79-4CEDBFA0581E}" type="pres">
      <dgm:prSet presAssocID="{B99561E0-4812-44F4-839A-CD5F5BF11377}" presName="node" presStyleLbl="node1" presStyleIdx="1" presStyleCnt="5">
        <dgm:presLayoutVars>
          <dgm:bulletEnabled val="1"/>
        </dgm:presLayoutVars>
      </dgm:prSet>
      <dgm:spPr/>
    </dgm:pt>
    <dgm:pt modelId="{B4BC4E91-BC48-46A7-A72B-9E6B0BEE5D76}" type="pres">
      <dgm:prSet presAssocID="{F5C8A327-E0AE-47E9-A4E2-3F8A4E168D9A}" presName="sibTrans" presStyleCnt="0"/>
      <dgm:spPr/>
    </dgm:pt>
    <dgm:pt modelId="{A9CDE662-AF38-4F63-AFDC-D9EB6C0EE497}" type="pres">
      <dgm:prSet presAssocID="{EFEAF824-C483-47E1-8656-8ADEB867A294}" presName="node" presStyleLbl="node1" presStyleIdx="2" presStyleCnt="5">
        <dgm:presLayoutVars>
          <dgm:bulletEnabled val="1"/>
        </dgm:presLayoutVars>
      </dgm:prSet>
      <dgm:spPr/>
    </dgm:pt>
    <dgm:pt modelId="{F28B3090-D11C-459B-A4C3-1E8EBBED0392}" type="pres">
      <dgm:prSet presAssocID="{02368EDE-7ED7-4ED3-9CEF-F406A343902B}" presName="sibTrans" presStyleCnt="0"/>
      <dgm:spPr/>
    </dgm:pt>
    <dgm:pt modelId="{62BDAA13-0EF3-476D-BE49-EE33100241B2}" type="pres">
      <dgm:prSet presAssocID="{4C001BE5-16A6-4B25-A37A-CE22A2CB497D}" presName="node" presStyleLbl="node1" presStyleIdx="3" presStyleCnt="5">
        <dgm:presLayoutVars>
          <dgm:bulletEnabled val="1"/>
        </dgm:presLayoutVars>
      </dgm:prSet>
      <dgm:spPr/>
    </dgm:pt>
    <dgm:pt modelId="{ABEBCA08-E027-46F2-9650-F9F9F23FC412}" type="pres">
      <dgm:prSet presAssocID="{DA14500B-F038-431A-AA63-CFE929DCB133}" presName="sibTrans" presStyleCnt="0"/>
      <dgm:spPr/>
    </dgm:pt>
    <dgm:pt modelId="{5BE2F8B2-077B-4FA9-868A-C21A22BA0E6E}" type="pres">
      <dgm:prSet presAssocID="{F4A50428-33A3-4C01-B68F-187506465C71}" presName="node" presStyleLbl="node1" presStyleIdx="4" presStyleCnt="5">
        <dgm:presLayoutVars>
          <dgm:bulletEnabled val="1"/>
        </dgm:presLayoutVars>
      </dgm:prSet>
      <dgm:spPr/>
    </dgm:pt>
  </dgm:ptLst>
  <dgm:cxnLst>
    <dgm:cxn modelId="{018BAB0B-5C4C-4ED5-B2B2-4B121BC75CD4}" type="presOf" srcId="{EFEAF824-C483-47E1-8656-8ADEB867A294}" destId="{A9CDE662-AF38-4F63-AFDC-D9EB6C0EE497}" srcOrd="0" destOrd="0" presId="urn:microsoft.com/office/officeart/2005/8/layout/default"/>
    <dgm:cxn modelId="{90F05414-E8F8-447F-96FC-8EAAB706A14A}" srcId="{0FB48B9D-C421-4866-8A1C-033E9B1376EE}" destId="{F4A50428-33A3-4C01-B68F-187506465C71}" srcOrd="4" destOrd="0" parTransId="{BBF4853D-D54B-4927-90AC-B93BE0550866}" sibTransId="{E1238EC0-C285-48BA-8563-43EEAE0ADCBB}"/>
    <dgm:cxn modelId="{856E211A-5924-40ED-81EE-874A4052C3A4}" srcId="{0FB48B9D-C421-4866-8A1C-033E9B1376EE}" destId="{D397B595-183A-4BD8-AB0E-C634F2BA241C}" srcOrd="0" destOrd="0" parTransId="{53933028-FEF3-4CF2-920F-018BD50626C8}" sibTransId="{19FE61CF-9122-4DB7-A85D-3D5FBFB8B137}"/>
    <dgm:cxn modelId="{79180638-BBB1-494D-9149-1C11D4B762AB}" srcId="{0FB48B9D-C421-4866-8A1C-033E9B1376EE}" destId="{B99561E0-4812-44F4-839A-CD5F5BF11377}" srcOrd="1" destOrd="0" parTransId="{A1D83484-3A23-410C-8CD9-8196A0C17F6C}" sibTransId="{F5C8A327-E0AE-47E9-A4E2-3F8A4E168D9A}"/>
    <dgm:cxn modelId="{03B38F60-07AF-4CC2-8190-87845FAD8543}" type="presOf" srcId="{D397B595-183A-4BD8-AB0E-C634F2BA241C}" destId="{1C3641C1-72B9-4A4A-800A-80533736FFB7}" srcOrd="0" destOrd="0" presId="urn:microsoft.com/office/officeart/2005/8/layout/default"/>
    <dgm:cxn modelId="{FF19AF63-B538-4F1F-AD0A-7640C8BF7567}" type="presOf" srcId="{4C001BE5-16A6-4B25-A37A-CE22A2CB497D}" destId="{62BDAA13-0EF3-476D-BE49-EE33100241B2}" srcOrd="0" destOrd="0" presId="urn:microsoft.com/office/officeart/2005/8/layout/default"/>
    <dgm:cxn modelId="{CF01F581-7B72-4A47-9AD3-C8F4048B3906}" srcId="{0FB48B9D-C421-4866-8A1C-033E9B1376EE}" destId="{EFEAF824-C483-47E1-8656-8ADEB867A294}" srcOrd="2" destOrd="0" parTransId="{B13BCAD5-3E03-4F2C-929C-26DA2FB7CEF5}" sibTransId="{02368EDE-7ED7-4ED3-9CEF-F406A343902B}"/>
    <dgm:cxn modelId="{04136993-8799-45EB-A70F-5BA689357274}" type="presOf" srcId="{0FB48B9D-C421-4866-8A1C-033E9B1376EE}" destId="{D02E460E-116D-40BD-B567-F16DACE3B914}" srcOrd="0" destOrd="0" presId="urn:microsoft.com/office/officeart/2005/8/layout/default"/>
    <dgm:cxn modelId="{7F13D4DE-D0AC-4E74-98F1-2247D273B394}" type="presOf" srcId="{B99561E0-4812-44F4-839A-CD5F5BF11377}" destId="{90D66179-810E-424E-BB79-4CEDBFA0581E}" srcOrd="0" destOrd="0" presId="urn:microsoft.com/office/officeart/2005/8/layout/default"/>
    <dgm:cxn modelId="{2AE069E6-96DC-4B0E-8568-0431281D11AE}" type="presOf" srcId="{F4A50428-33A3-4C01-B68F-187506465C71}" destId="{5BE2F8B2-077B-4FA9-868A-C21A22BA0E6E}" srcOrd="0" destOrd="0" presId="urn:microsoft.com/office/officeart/2005/8/layout/default"/>
    <dgm:cxn modelId="{B54DF3F2-E3FB-40C2-9A22-642F1D25D692}" srcId="{0FB48B9D-C421-4866-8A1C-033E9B1376EE}" destId="{4C001BE5-16A6-4B25-A37A-CE22A2CB497D}" srcOrd="3" destOrd="0" parTransId="{6ECE7FCD-F5DD-4459-842D-D3D6418F9753}" sibTransId="{DA14500B-F038-431A-AA63-CFE929DCB133}"/>
    <dgm:cxn modelId="{64B256C0-B217-484A-BDF2-3A852D24E292}" type="presParOf" srcId="{D02E460E-116D-40BD-B567-F16DACE3B914}" destId="{1C3641C1-72B9-4A4A-800A-80533736FFB7}" srcOrd="0" destOrd="0" presId="urn:microsoft.com/office/officeart/2005/8/layout/default"/>
    <dgm:cxn modelId="{9A5D7EE8-D744-4499-969D-F9E6386ED72F}" type="presParOf" srcId="{D02E460E-116D-40BD-B567-F16DACE3B914}" destId="{7AA755F1-2244-4A51-A947-ACACE819FBED}" srcOrd="1" destOrd="0" presId="urn:microsoft.com/office/officeart/2005/8/layout/default"/>
    <dgm:cxn modelId="{35D86A5B-36B3-4EE9-9462-A204E505F066}" type="presParOf" srcId="{D02E460E-116D-40BD-B567-F16DACE3B914}" destId="{90D66179-810E-424E-BB79-4CEDBFA0581E}" srcOrd="2" destOrd="0" presId="urn:microsoft.com/office/officeart/2005/8/layout/default"/>
    <dgm:cxn modelId="{1915CB2D-DD3A-4747-B845-677E7A2AE678}" type="presParOf" srcId="{D02E460E-116D-40BD-B567-F16DACE3B914}" destId="{B4BC4E91-BC48-46A7-A72B-9E6B0BEE5D76}" srcOrd="3" destOrd="0" presId="urn:microsoft.com/office/officeart/2005/8/layout/default"/>
    <dgm:cxn modelId="{D8385E83-3409-4604-B38E-8342239625E4}" type="presParOf" srcId="{D02E460E-116D-40BD-B567-F16DACE3B914}" destId="{A9CDE662-AF38-4F63-AFDC-D9EB6C0EE497}" srcOrd="4" destOrd="0" presId="urn:microsoft.com/office/officeart/2005/8/layout/default"/>
    <dgm:cxn modelId="{C35C45A3-679C-405B-9E7D-A406FDD4CACD}" type="presParOf" srcId="{D02E460E-116D-40BD-B567-F16DACE3B914}" destId="{F28B3090-D11C-459B-A4C3-1E8EBBED0392}" srcOrd="5" destOrd="0" presId="urn:microsoft.com/office/officeart/2005/8/layout/default"/>
    <dgm:cxn modelId="{E37FCE1A-D323-43F2-B250-AB4EEC86F59C}" type="presParOf" srcId="{D02E460E-116D-40BD-B567-F16DACE3B914}" destId="{62BDAA13-0EF3-476D-BE49-EE33100241B2}" srcOrd="6" destOrd="0" presId="urn:microsoft.com/office/officeart/2005/8/layout/default"/>
    <dgm:cxn modelId="{C0E41C99-7937-46F2-9F20-2D73E00F9550}" type="presParOf" srcId="{D02E460E-116D-40BD-B567-F16DACE3B914}" destId="{ABEBCA08-E027-46F2-9650-F9F9F23FC412}" srcOrd="7" destOrd="0" presId="urn:microsoft.com/office/officeart/2005/8/layout/default"/>
    <dgm:cxn modelId="{912EA1E3-4724-47E5-BFD4-336EAEDA82DA}" type="presParOf" srcId="{D02E460E-116D-40BD-B567-F16DACE3B914}" destId="{5BE2F8B2-077B-4FA9-868A-C21A22BA0E6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B86FB20-BD6D-4323-B952-1FDF69513EF8}"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B78C5529-BFFA-449F-AFB7-268E9C2B6C05}">
      <dgm:prSet phldrT="[Text]"/>
      <dgm:spPr/>
      <dgm:t>
        <a:bodyPr/>
        <a:lstStyle/>
        <a:p>
          <a:r>
            <a:rPr lang="en-US">
              <a:solidFill>
                <a:schemeClr val="tx2"/>
              </a:solidFill>
            </a:rPr>
            <a:t>Incident Response Program &amp; Plan Creation</a:t>
          </a:r>
          <a:endParaRPr lang="en-US" dirty="0">
            <a:solidFill>
              <a:schemeClr val="tx2"/>
            </a:solidFill>
          </a:endParaRPr>
        </a:p>
      </dgm:t>
    </dgm:pt>
    <dgm:pt modelId="{D60BC4EE-1F7F-458F-AFBB-8CD4CA69755C}" type="parTrans" cxnId="{D1C9E3AC-6C17-43F2-9230-4168C0B701EA}">
      <dgm:prSet/>
      <dgm:spPr/>
      <dgm:t>
        <a:bodyPr/>
        <a:lstStyle/>
        <a:p>
          <a:endParaRPr lang="en-US"/>
        </a:p>
      </dgm:t>
    </dgm:pt>
    <dgm:pt modelId="{F7F4FD28-3E3E-4389-935C-FE1688ED3547}" type="sibTrans" cxnId="{D1C9E3AC-6C17-43F2-9230-4168C0B701EA}">
      <dgm:prSet/>
      <dgm:spPr/>
      <dgm:t>
        <a:bodyPr/>
        <a:lstStyle/>
        <a:p>
          <a:endParaRPr lang="en-US"/>
        </a:p>
      </dgm:t>
    </dgm:pt>
    <dgm:pt modelId="{D65925EF-1488-4131-B06B-173CEC52D3F0}">
      <dgm:prSet/>
      <dgm:spPr/>
      <dgm:t>
        <a:bodyPr/>
        <a:lstStyle/>
        <a:p>
          <a:r>
            <a:rPr lang="en-US">
              <a:solidFill>
                <a:schemeClr val="tx2"/>
              </a:solidFill>
            </a:rPr>
            <a:t>Regulatory Requirements</a:t>
          </a:r>
          <a:endParaRPr lang="en-US" dirty="0">
            <a:solidFill>
              <a:schemeClr val="tx2"/>
            </a:solidFill>
          </a:endParaRPr>
        </a:p>
      </dgm:t>
    </dgm:pt>
    <dgm:pt modelId="{2F8560A0-709A-4F1A-A752-11733A54DFD5}" type="parTrans" cxnId="{3A105F90-CEB2-4E09-B783-5B91FB64D581}">
      <dgm:prSet/>
      <dgm:spPr/>
      <dgm:t>
        <a:bodyPr/>
        <a:lstStyle/>
        <a:p>
          <a:endParaRPr lang="en-US"/>
        </a:p>
      </dgm:t>
    </dgm:pt>
    <dgm:pt modelId="{FD3CE7E4-5C16-4F95-A943-746E5A1B0D62}" type="sibTrans" cxnId="{3A105F90-CEB2-4E09-B783-5B91FB64D581}">
      <dgm:prSet/>
      <dgm:spPr/>
      <dgm:t>
        <a:bodyPr/>
        <a:lstStyle/>
        <a:p>
          <a:endParaRPr lang="en-US"/>
        </a:p>
      </dgm:t>
    </dgm:pt>
    <dgm:pt modelId="{8C63B010-1690-4FFD-BB72-AFCC14DC0054}">
      <dgm:prSet/>
      <dgm:spPr/>
      <dgm:t>
        <a:bodyPr/>
        <a:lstStyle/>
        <a:p>
          <a:r>
            <a:rPr lang="en-US">
              <a:solidFill>
                <a:schemeClr val="tx2"/>
              </a:solidFill>
            </a:rPr>
            <a:t>Preparation</a:t>
          </a:r>
          <a:endParaRPr lang="en-US" dirty="0">
            <a:solidFill>
              <a:schemeClr val="tx2"/>
            </a:solidFill>
          </a:endParaRPr>
        </a:p>
      </dgm:t>
    </dgm:pt>
    <dgm:pt modelId="{9544AF18-64BD-4C57-A64D-98ABAD5C08F9}" type="parTrans" cxnId="{8BFE99C9-9D65-4319-9BF4-CEBD0220678E}">
      <dgm:prSet/>
      <dgm:spPr/>
      <dgm:t>
        <a:bodyPr/>
        <a:lstStyle/>
        <a:p>
          <a:endParaRPr lang="en-US"/>
        </a:p>
      </dgm:t>
    </dgm:pt>
    <dgm:pt modelId="{85B4397E-C328-4AB9-B8B3-3E54034A852F}" type="sibTrans" cxnId="{8BFE99C9-9D65-4319-9BF4-CEBD0220678E}">
      <dgm:prSet/>
      <dgm:spPr/>
      <dgm:t>
        <a:bodyPr/>
        <a:lstStyle/>
        <a:p>
          <a:endParaRPr lang="en-US"/>
        </a:p>
      </dgm:t>
    </dgm:pt>
    <dgm:pt modelId="{12D546AD-D4E7-47FD-B269-8561AC59F928}">
      <dgm:prSet/>
      <dgm:spPr/>
      <dgm:t>
        <a:bodyPr/>
        <a:lstStyle/>
        <a:p>
          <a:r>
            <a:rPr lang="en-US">
              <a:solidFill>
                <a:schemeClr val="tx2"/>
              </a:solidFill>
            </a:rPr>
            <a:t>Detection &amp; Analysis</a:t>
          </a:r>
          <a:endParaRPr lang="en-US" dirty="0">
            <a:solidFill>
              <a:schemeClr val="tx2"/>
            </a:solidFill>
          </a:endParaRPr>
        </a:p>
      </dgm:t>
    </dgm:pt>
    <dgm:pt modelId="{FA7B1E9C-603A-456F-9817-5BCF8FBDA054}" type="parTrans" cxnId="{05F75F80-B04C-4898-998A-F904AD0FFBD7}">
      <dgm:prSet/>
      <dgm:spPr/>
      <dgm:t>
        <a:bodyPr/>
        <a:lstStyle/>
        <a:p>
          <a:endParaRPr lang="en-US"/>
        </a:p>
      </dgm:t>
    </dgm:pt>
    <dgm:pt modelId="{9AE00EC0-3DAD-4725-9789-11FDEE361353}" type="sibTrans" cxnId="{05F75F80-B04C-4898-998A-F904AD0FFBD7}">
      <dgm:prSet/>
      <dgm:spPr/>
      <dgm:t>
        <a:bodyPr/>
        <a:lstStyle/>
        <a:p>
          <a:endParaRPr lang="en-US"/>
        </a:p>
      </dgm:t>
    </dgm:pt>
    <dgm:pt modelId="{CA71C212-732B-424C-9632-0C4A884B7C68}">
      <dgm:prSet/>
      <dgm:spPr/>
      <dgm:t>
        <a:bodyPr/>
        <a:lstStyle/>
        <a:p>
          <a:r>
            <a:rPr lang="en-US">
              <a:solidFill>
                <a:schemeClr val="tx2"/>
              </a:solidFill>
            </a:rPr>
            <a:t>Containment</a:t>
          </a:r>
          <a:endParaRPr lang="en-US" dirty="0">
            <a:solidFill>
              <a:schemeClr val="tx2"/>
            </a:solidFill>
          </a:endParaRPr>
        </a:p>
      </dgm:t>
    </dgm:pt>
    <dgm:pt modelId="{F3094B1D-1853-48A6-8DD0-1A8E8FC38CE5}" type="parTrans" cxnId="{1AE21DB1-D192-4176-B12A-2232540AB2EC}">
      <dgm:prSet/>
      <dgm:spPr/>
      <dgm:t>
        <a:bodyPr/>
        <a:lstStyle/>
        <a:p>
          <a:endParaRPr lang="en-US"/>
        </a:p>
      </dgm:t>
    </dgm:pt>
    <dgm:pt modelId="{783AB511-5560-41EA-A7EE-43B4F7749358}" type="sibTrans" cxnId="{1AE21DB1-D192-4176-B12A-2232540AB2EC}">
      <dgm:prSet/>
      <dgm:spPr/>
      <dgm:t>
        <a:bodyPr/>
        <a:lstStyle/>
        <a:p>
          <a:endParaRPr lang="en-US"/>
        </a:p>
      </dgm:t>
    </dgm:pt>
    <dgm:pt modelId="{1E7CB70C-D677-4CA5-84B1-8F123B415883}">
      <dgm:prSet/>
      <dgm:spPr/>
      <dgm:t>
        <a:bodyPr/>
        <a:lstStyle/>
        <a:p>
          <a:r>
            <a:rPr lang="en-US">
              <a:solidFill>
                <a:schemeClr val="tx2"/>
              </a:solidFill>
            </a:rPr>
            <a:t>Post-Incident Activity</a:t>
          </a:r>
          <a:endParaRPr lang="en-US" dirty="0">
            <a:solidFill>
              <a:schemeClr val="tx2"/>
            </a:solidFill>
          </a:endParaRPr>
        </a:p>
      </dgm:t>
    </dgm:pt>
    <dgm:pt modelId="{B8F14E58-74AE-412A-B7F9-C44632C27957}" type="parTrans" cxnId="{880BE4E1-119A-4331-9CB6-77952013F1F5}">
      <dgm:prSet/>
      <dgm:spPr/>
      <dgm:t>
        <a:bodyPr/>
        <a:lstStyle/>
        <a:p>
          <a:endParaRPr lang="en-US"/>
        </a:p>
      </dgm:t>
    </dgm:pt>
    <dgm:pt modelId="{2C87E314-9B85-4D80-A54E-879BF9007AC1}" type="sibTrans" cxnId="{880BE4E1-119A-4331-9CB6-77952013F1F5}">
      <dgm:prSet/>
      <dgm:spPr/>
      <dgm:t>
        <a:bodyPr/>
        <a:lstStyle/>
        <a:p>
          <a:endParaRPr lang="en-US"/>
        </a:p>
      </dgm:t>
    </dgm:pt>
    <dgm:pt modelId="{F65E80F6-23DD-4070-8062-028158996AA0}">
      <dgm:prSet/>
      <dgm:spPr/>
      <dgm:t>
        <a:bodyPr/>
        <a:lstStyle/>
        <a:p>
          <a:pPr rtl="0"/>
          <a:r>
            <a:rPr lang="en-US">
              <a:solidFill>
                <a:schemeClr val="tx2"/>
              </a:solidFill>
            </a:rPr>
            <a:t>External Coordination &amp; Information Sharing</a:t>
          </a:r>
          <a:r>
            <a:rPr lang="en-US">
              <a:solidFill>
                <a:schemeClr val="tx2"/>
              </a:solidFill>
              <a:latin typeface="Arial" panose="020B0604020202020204"/>
            </a:rPr>
            <a:t> </a:t>
          </a:r>
          <a:endParaRPr lang="en-US" dirty="0">
            <a:solidFill>
              <a:schemeClr val="tx2"/>
            </a:solidFill>
          </a:endParaRPr>
        </a:p>
      </dgm:t>
    </dgm:pt>
    <dgm:pt modelId="{B1356BBE-C14B-42EE-8905-E4A14BF99CA5}" type="parTrans" cxnId="{CDD4E5CD-A4BD-4E5C-BECF-BF58E70E0207}">
      <dgm:prSet/>
      <dgm:spPr/>
      <dgm:t>
        <a:bodyPr/>
        <a:lstStyle/>
        <a:p>
          <a:endParaRPr lang="en-US"/>
        </a:p>
      </dgm:t>
    </dgm:pt>
    <dgm:pt modelId="{A6E007AC-58C0-4287-A45B-F023C8E3999E}" type="sibTrans" cxnId="{CDD4E5CD-A4BD-4E5C-BECF-BF58E70E0207}">
      <dgm:prSet/>
      <dgm:spPr/>
      <dgm:t>
        <a:bodyPr/>
        <a:lstStyle/>
        <a:p>
          <a:endParaRPr lang="en-US"/>
        </a:p>
      </dgm:t>
    </dgm:pt>
    <dgm:pt modelId="{E7822607-BB13-4892-8054-4D47A533DF43}">
      <dgm:prSet/>
      <dgm:spPr/>
      <dgm:t>
        <a:bodyPr/>
        <a:lstStyle/>
        <a:p>
          <a:r>
            <a:rPr lang="en-US">
              <a:solidFill>
                <a:schemeClr val="tx2"/>
              </a:solidFill>
            </a:rPr>
            <a:t>Testing the Incident Response Plan</a:t>
          </a:r>
          <a:endParaRPr lang="en-US" dirty="0">
            <a:solidFill>
              <a:schemeClr val="tx2"/>
            </a:solidFill>
          </a:endParaRPr>
        </a:p>
      </dgm:t>
    </dgm:pt>
    <dgm:pt modelId="{1023CF23-B030-4E75-8A7A-A88769A5A07D}" type="parTrans" cxnId="{290C7CC6-1A2A-4F99-96F7-5340E99AEB1A}">
      <dgm:prSet/>
      <dgm:spPr/>
      <dgm:t>
        <a:bodyPr/>
        <a:lstStyle/>
        <a:p>
          <a:endParaRPr lang="en-US"/>
        </a:p>
      </dgm:t>
    </dgm:pt>
    <dgm:pt modelId="{1BEA6D0E-7D5C-4859-BA41-B6141F18046F}" type="sibTrans" cxnId="{290C7CC6-1A2A-4F99-96F7-5340E99AEB1A}">
      <dgm:prSet/>
      <dgm:spPr/>
      <dgm:t>
        <a:bodyPr/>
        <a:lstStyle/>
        <a:p>
          <a:endParaRPr lang="en-US"/>
        </a:p>
      </dgm:t>
    </dgm:pt>
    <dgm:pt modelId="{7CF3DC7A-EA5E-4945-9B4D-A2867C85F9DE}">
      <dgm:prSet phldrT="[Text]"/>
      <dgm:spPr/>
      <dgm:t>
        <a:bodyPr/>
        <a:lstStyle/>
        <a:p>
          <a:pPr rtl="0"/>
          <a:r>
            <a:rPr lang="en-US">
              <a:solidFill>
                <a:schemeClr val="tx2"/>
              </a:solidFill>
            </a:rPr>
            <a:t>Incident Response Team Structure</a:t>
          </a:r>
          <a:r>
            <a:rPr lang="en-US">
              <a:solidFill>
                <a:schemeClr val="tx2"/>
              </a:solidFill>
              <a:latin typeface="Arial" panose="020B0604020202020204"/>
            </a:rPr>
            <a:t> </a:t>
          </a:r>
          <a:endParaRPr lang="en-US" dirty="0">
            <a:solidFill>
              <a:schemeClr val="tx2"/>
            </a:solidFill>
            <a:latin typeface="Arial" panose="020B0604020202020204"/>
          </a:endParaRPr>
        </a:p>
      </dgm:t>
    </dgm:pt>
    <dgm:pt modelId="{E79E379C-0E30-4EEA-98D0-9CA14AA44745}" type="parTrans" cxnId="{FEA48804-F4EF-4415-8E9E-8AD868B09FE7}">
      <dgm:prSet/>
      <dgm:spPr/>
      <dgm:t>
        <a:bodyPr/>
        <a:lstStyle/>
        <a:p>
          <a:endParaRPr lang="en-US"/>
        </a:p>
      </dgm:t>
    </dgm:pt>
    <dgm:pt modelId="{93EDFB5B-9E2C-4D21-872F-500CED1D326E}" type="sibTrans" cxnId="{FEA48804-F4EF-4415-8E9E-8AD868B09FE7}">
      <dgm:prSet/>
      <dgm:spPr/>
      <dgm:t>
        <a:bodyPr/>
        <a:lstStyle/>
        <a:p>
          <a:endParaRPr lang="en-US"/>
        </a:p>
      </dgm:t>
    </dgm:pt>
    <dgm:pt modelId="{3D59CF56-5ECF-4FB8-BBE8-F434E758A6D3}">
      <dgm:prSet phldrT="[Text]"/>
      <dgm:spPr/>
      <dgm:t>
        <a:bodyPr/>
        <a:lstStyle/>
        <a:p>
          <a:r>
            <a:rPr lang="en-US">
              <a:solidFill>
                <a:schemeClr val="tx2"/>
              </a:solidFill>
            </a:rPr>
            <a:t>No updated plan supported by full program elements (see other findings)</a:t>
          </a:r>
          <a:endParaRPr lang="en-US" dirty="0">
            <a:solidFill>
              <a:schemeClr val="tx2"/>
            </a:solidFill>
          </a:endParaRPr>
        </a:p>
      </dgm:t>
    </dgm:pt>
    <dgm:pt modelId="{D9857A26-7C65-4F15-A173-DAEA6BF65E70}" type="parTrans" cxnId="{2A6DCCAE-B654-4A7B-90A6-82D7C7ED4995}">
      <dgm:prSet/>
      <dgm:spPr/>
      <dgm:t>
        <a:bodyPr/>
        <a:lstStyle/>
        <a:p>
          <a:endParaRPr lang="en-US"/>
        </a:p>
      </dgm:t>
    </dgm:pt>
    <dgm:pt modelId="{281DBEC9-7D89-4ADA-9F83-B52DC7F657FF}" type="sibTrans" cxnId="{2A6DCCAE-B654-4A7B-90A6-82D7C7ED4995}">
      <dgm:prSet/>
      <dgm:spPr/>
      <dgm:t>
        <a:bodyPr/>
        <a:lstStyle/>
        <a:p>
          <a:endParaRPr lang="en-US"/>
        </a:p>
      </dgm:t>
    </dgm:pt>
    <dgm:pt modelId="{D0169A24-B2A3-4396-A7BF-852933618ECF}">
      <dgm:prSet phldrT="[Text]"/>
      <dgm:spPr/>
      <dgm:t>
        <a:bodyPr/>
        <a:lstStyle/>
        <a:p>
          <a:r>
            <a:rPr lang="en-US">
              <a:solidFill>
                <a:schemeClr val="tx2"/>
              </a:solidFill>
            </a:rPr>
            <a:t>No involvement by risk management (insurance</a:t>
          </a:r>
          <a:r>
            <a:rPr lang="en-US">
              <a:solidFill>
                <a:schemeClr val="tx2"/>
              </a:solidFill>
              <a:latin typeface="Arial" panose="020B0604020202020204"/>
            </a:rPr>
            <a:t>),</a:t>
          </a:r>
          <a:r>
            <a:rPr lang="en-US">
              <a:solidFill>
                <a:schemeClr val="tx2"/>
              </a:solidFill>
            </a:rPr>
            <a:t> public relations or board</a:t>
          </a:r>
          <a:endParaRPr lang="en-US" dirty="0">
            <a:solidFill>
              <a:schemeClr val="tx2"/>
            </a:solidFill>
          </a:endParaRPr>
        </a:p>
      </dgm:t>
    </dgm:pt>
    <dgm:pt modelId="{4FA2DBC0-845A-4E04-87FD-AB44861EC1BC}" type="parTrans" cxnId="{4CBF16ED-624B-4DD8-96F3-33E52DF9224B}">
      <dgm:prSet/>
      <dgm:spPr/>
      <dgm:t>
        <a:bodyPr/>
        <a:lstStyle/>
        <a:p>
          <a:endParaRPr lang="en-US"/>
        </a:p>
      </dgm:t>
    </dgm:pt>
    <dgm:pt modelId="{63BB5060-95C7-4B50-8A1A-4591DC0751ED}" type="sibTrans" cxnId="{4CBF16ED-624B-4DD8-96F3-33E52DF9224B}">
      <dgm:prSet/>
      <dgm:spPr/>
      <dgm:t>
        <a:bodyPr/>
        <a:lstStyle/>
        <a:p>
          <a:endParaRPr lang="en-US"/>
        </a:p>
      </dgm:t>
    </dgm:pt>
    <dgm:pt modelId="{D27F0F9D-4B02-45F1-9BC5-0AF36CFE1BAB}">
      <dgm:prSet/>
      <dgm:spPr/>
      <dgm:t>
        <a:bodyPr/>
        <a:lstStyle/>
        <a:p>
          <a:r>
            <a:rPr lang="en-US">
              <a:solidFill>
                <a:schemeClr val="tx2"/>
              </a:solidFill>
            </a:rPr>
            <a:t>No coverage for new GLBA rules or HIPAA rules</a:t>
          </a:r>
          <a:endParaRPr lang="en-US" dirty="0">
            <a:solidFill>
              <a:schemeClr val="tx2"/>
            </a:solidFill>
          </a:endParaRPr>
        </a:p>
      </dgm:t>
    </dgm:pt>
    <dgm:pt modelId="{B663AFBB-9859-4293-8D9D-FC802FE29636}" type="parTrans" cxnId="{472430FC-A392-4272-8F79-B45025EF3B5F}">
      <dgm:prSet/>
      <dgm:spPr/>
      <dgm:t>
        <a:bodyPr/>
        <a:lstStyle/>
        <a:p>
          <a:endParaRPr lang="en-US"/>
        </a:p>
      </dgm:t>
    </dgm:pt>
    <dgm:pt modelId="{7901FC47-284F-4706-AD6F-03EC320317BC}" type="sibTrans" cxnId="{472430FC-A392-4272-8F79-B45025EF3B5F}">
      <dgm:prSet/>
      <dgm:spPr/>
      <dgm:t>
        <a:bodyPr/>
        <a:lstStyle/>
        <a:p>
          <a:endParaRPr lang="en-US"/>
        </a:p>
      </dgm:t>
    </dgm:pt>
    <dgm:pt modelId="{16F80C0D-32D4-443A-8BE0-160C531E1C8E}">
      <dgm:prSet/>
      <dgm:spPr/>
      <dgm:t>
        <a:bodyPr/>
        <a:lstStyle/>
        <a:p>
          <a:r>
            <a:rPr lang="en-US">
              <a:solidFill>
                <a:schemeClr val="tx2"/>
              </a:solidFill>
            </a:rPr>
            <a:t>No existing data inventory matched to systems</a:t>
          </a:r>
          <a:endParaRPr lang="en-US" dirty="0">
            <a:solidFill>
              <a:schemeClr val="tx2"/>
            </a:solidFill>
          </a:endParaRPr>
        </a:p>
      </dgm:t>
    </dgm:pt>
    <dgm:pt modelId="{AD9739D9-54FA-4D2D-84A6-32DCF74DB8DB}" type="parTrans" cxnId="{9ABE9667-EF0E-4C41-9B02-FEA18F937F63}">
      <dgm:prSet/>
      <dgm:spPr/>
      <dgm:t>
        <a:bodyPr/>
        <a:lstStyle/>
        <a:p>
          <a:endParaRPr lang="en-US"/>
        </a:p>
      </dgm:t>
    </dgm:pt>
    <dgm:pt modelId="{B4DCCD60-F16C-42EA-A9F3-C6C3F58202CB}" type="sibTrans" cxnId="{9ABE9667-EF0E-4C41-9B02-FEA18F937F63}">
      <dgm:prSet/>
      <dgm:spPr/>
      <dgm:t>
        <a:bodyPr/>
        <a:lstStyle/>
        <a:p>
          <a:endParaRPr lang="en-US"/>
        </a:p>
      </dgm:t>
    </dgm:pt>
    <dgm:pt modelId="{9C64B80D-4160-4206-BB0A-8D2C6575B1D7}">
      <dgm:prSet/>
      <dgm:spPr/>
      <dgm:t>
        <a:bodyPr/>
        <a:lstStyle/>
        <a:p>
          <a:r>
            <a:rPr lang="en-US">
              <a:solidFill>
                <a:schemeClr val="tx2"/>
              </a:solidFill>
            </a:rPr>
            <a:t>No SIEM tool for alerting</a:t>
          </a:r>
          <a:endParaRPr lang="en-US" dirty="0">
            <a:solidFill>
              <a:schemeClr val="tx2"/>
            </a:solidFill>
          </a:endParaRPr>
        </a:p>
      </dgm:t>
    </dgm:pt>
    <dgm:pt modelId="{A3C437F5-D0CC-46BA-A540-5741B6530756}" type="parTrans" cxnId="{05734D8C-EFE3-43B3-AE3E-5D78E0CC4DB9}">
      <dgm:prSet/>
      <dgm:spPr/>
      <dgm:t>
        <a:bodyPr/>
        <a:lstStyle/>
        <a:p>
          <a:endParaRPr lang="en-US"/>
        </a:p>
      </dgm:t>
    </dgm:pt>
    <dgm:pt modelId="{E6488482-8C11-4E81-9B8E-4EED24F208E3}" type="sibTrans" cxnId="{05734D8C-EFE3-43B3-AE3E-5D78E0CC4DB9}">
      <dgm:prSet/>
      <dgm:spPr/>
      <dgm:t>
        <a:bodyPr/>
        <a:lstStyle/>
        <a:p>
          <a:endParaRPr lang="en-US"/>
        </a:p>
      </dgm:t>
    </dgm:pt>
    <dgm:pt modelId="{29832CC7-D647-4A25-8B6E-F7A3DCB34872}">
      <dgm:prSet/>
      <dgm:spPr/>
      <dgm:t>
        <a:bodyPr/>
        <a:lstStyle/>
        <a:p>
          <a:r>
            <a:rPr lang="en-US">
              <a:solidFill>
                <a:schemeClr val="tx2"/>
              </a:solidFill>
            </a:rPr>
            <a:t>No criteria for specific strategies</a:t>
          </a:r>
          <a:endParaRPr lang="en-US" dirty="0">
            <a:solidFill>
              <a:schemeClr val="tx2"/>
            </a:solidFill>
          </a:endParaRPr>
        </a:p>
      </dgm:t>
    </dgm:pt>
    <dgm:pt modelId="{805DABD5-C63F-4B21-B1B9-D852653AE22B}" type="parTrans" cxnId="{0B9AE960-4ACB-4157-AAE9-5385B073DDBC}">
      <dgm:prSet/>
      <dgm:spPr/>
      <dgm:t>
        <a:bodyPr/>
        <a:lstStyle/>
        <a:p>
          <a:endParaRPr lang="en-US"/>
        </a:p>
      </dgm:t>
    </dgm:pt>
    <dgm:pt modelId="{770777D1-1480-4779-8002-69DB0E7975E5}" type="sibTrans" cxnId="{0B9AE960-4ACB-4157-AAE9-5385B073DDBC}">
      <dgm:prSet/>
      <dgm:spPr/>
      <dgm:t>
        <a:bodyPr/>
        <a:lstStyle/>
        <a:p>
          <a:endParaRPr lang="en-US"/>
        </a:p>
      </dgm:t>
    </dgm:pt>
    <dgm:pt modelId="{47C0D7E2-B961-40F2-B75C-EE0CE03333A6}">
      <dgm:prSet/>
      <dgm:spPr/>
      <dgm:t>
        <a:bodyPr/>
        <a:lstStyle/>
        <a:p>
          <a:r>
            <a:rPr lang="en-US">
              <a:solidFill>
                <a:schemeClr val="tx2"/>
              </a:solidFill>
            </a:rPr>
            <a:t>No explicit alignment with IT recovery plans</a:t>
          </a:r>
          <a:endParaRPr lang="en-US" dirty="0">
            <a:solidFill>
              <a:schemeClr val="tx2"/>
            </a:solidFill>
          </a:endParaRPr>
        </a:p>
      </dgm:t>
    </dgm:pt>
    <dgm:pt modelId="{07D66EDA-913A-4D78-95C5-097701E1171E}" type="parTrans" cxnId="{68EB0260-1BF0-4F59-A60F-283F699DC826}">
      <dgm:prSet/>
      <dgm:spPr/>
      <dgm:t>
        <a:bodyPr/>
        <a:lstStyle/>
        <a:p>
          <a:endParaRPr lang="en-US"/>
        </a:p>
      </dgm:t>
    </dgm:pt>
    <dgm:pt modelId="{51C0B109-E0AC-4ECB-868B-BD020FEBA101}" type="sibTrans" cxnId="{68EB0260-1BF0-4F59-A60F-283F699DC826}">
      <dgm:prSet/>
      <dgm:spPr/>
      <dgm:t>
        <a:bodyPr/>
        <a:lstStyle/>
        <a:p>
          <a:endParaRPr lang="en-US"/>
        </a:p>
      </dgm:t>
    </dgm:pt>
    <dgm:pt modelId="{F03B642B-9BFC-4D9F-B244-B49CCDD333A9}">
      <dgm:prSet/>
      <dgm:spPr/>
      <dgm:t>
        <a:bodyPr/>
        <a:lstStyle/>
        <a:p>
          <a:r>
            <a:rPr lang="en-US">
              <a:solidFill>
                <a:schemeClr val="tx2"/>
              </a:solidFill>
            </a:rPr>
            <a:t>Eradication &amp; Recovery</a:t>
          </a:r>
          <a:endParaRPr lang="en-US" dirty="0">
            <a:solidFill>
              <a:schemeClr val="tx2"/>
            </a:solidFill>
          </a:endParaRPr>
        </a:p>
      </dgm:t>
    </dgm:pt>
    <dgm:pt modelId="{7D7032A2-C0C6-4862-98EA-2D933AC1E33B}" type="sibTrans" cxnId="{1599AD6F-5CA4-47DB-A8D0-70BA9CCDBBD5}">
      <dgm:prSet/>
      <dgm:spPr/>
      <dgm:t>
        <a:bodyPr/>
        <a:lstStyle/>
        <a:p>
          <a:endParaRPr lang="en-US"/>
        </a:p>
      </dgm:t>
    </dgm:pt>
    <dgm:pt modelId="{1044489C-D207-426A-AD44-B52EF28C43FB}" type="parTrans" cxnId="{1599AD6F-5CA4-47DB-A8D0-70BA9CCDBBD5}">
      <dgm:prSet/>
      <dgm:spPr/>
      <dgm:t>
        <a:bodyPr/>
        <a:lstStyle/>
        <a:p>
          <a:endParaRPr lang="en-US"/>
        </a:p>
      </dgm:t>
    </dgm:pt>
    <dgm:pt modelId="{EB3882B6-4B54-4FA6-822C-F78402D8E5E1}">
      <dgm:prSet/>
      <dgm:spPr/>
      <dgm:t>
        <a:bodyPr/>
        <a:lstStyle/>
        <a:p>
          <a:r>
            <a:rPr lang="en-US">
              <a:solidFill>
                <a:schemeClr val="tx2"/>
              </a:solidFill>
            </a:rPr>
            <a:t>No updates to program based on lessons learned</a:t>
          </a:r>
          <a:endParaRPr lang="en-US" dirty="0">
            <a:solidFill>
              <a:schemeClr val="tx2"/>
            </a:solidFill>
          </a:endParaRPr>
        </a:p>
      </dgm:t>
    </dgm:pt>
    <dgm:pt modelId="{C03034B3-6E00-4C36-9316-F9A4F4229306}" type="parTrans" cxnId="{B05C3E78-40A0-4A2F-8980-8E1FC064F9A6}">
      <dgm:prSet/>
      <dgm:spPr/>
      <dgm:t>
        <a:bodyPr/>
        <a:lstStyle/>
        <a:p>
          <a:endParaRPr lang="en-US"/>
        </a:p>
      </dgm:t>
    </dgm:pt>
    <dgm:pt modelId="{97E25BB8-6BE3-4A54-A6D2-D12972A4304E}" type="sibTrans" cxnId="{B05C3E78-40A0-4A2F-8980-8E1FC064F9A6}">
      <dgm:prSet/>
      <dgm:spPr/>
      <dgm:t>
        <a:bodyPr/>
        <a:lstStyle/>
        <a:p>
          <a:endParaRPr lang="en-US"/>
        </a:p>
      </dgm:t>
    </dgm:pt>
    <dgm:pt modelId="{A8DACF55-1F8A-45B0-88C6-F319F89542DD}">
      <dgm:prSet/>
      <dgm:spPr/>
      <dgm:t>
        <a:bodyPr/>
        <a:lstStyle/>
        <a:p>
          <a:r>
            <a:rPr lang="en-US">
              <a:solidFill>
                <a:schemeClr val="tx2"/>
              </a:solidFill>
            </a:rPr>
            <a:t>No proactive coordination with law enforcement prior to incidents</a:t>
          </a:r>
          <a:endParaRPr lang="en-US" dirty="0">
            <a:solidFill>
              <a:schemeClr val="tx2"/>
            </a:solidFill>
          </a:endParaRPr>
        </a:p>
      </dgm:t>
    </dgm:pt>
    <dgm:pt modelId="{7E7AD92D-11B5-4200-884F-EFE104778C18}" type="parTrans" cxnId="{47C3EA64-B5FB-45C7-BB4A-6537C90AE619}">
      <dgm:prSet/>
      <dgm:spPr/>
      <dgm:t>
        <a:bodyPr/>
        <a:lstStyle/>
        <a:p>
          <a:endParaRPr lang="en-US"/>
        </a:p>
      </dgm:t>
    </dgm:pt>
    <dgm:pt modelId="{307957CD-3EC4-434D-A1C1-94ED2851A6F4}" type="sibTrans" cxnId="{47C3EA64-B5FB-45C7-BB4A-6537C90AE619}">
      <dgm:prSet/>
      <dgm:spPr/>
      <dgm:t>
        <a:bodyPr/>
        <a:lstStyle/>
        <a:p>
          <a:endParaRPr lang="en-US"/>
        </a:p>
      </dgm:t>
    </dgm:pt>
    <dgm:pt modelId="{792A70B9-C688-4E56-A1C1-C41E35BC097A}">
      <dgm:prSet/>
      <dgm:spPr/>
      <dgm:t>
        <a:bodyPr/>
        <a:lstStyle/>
        <a:p>
          <a:r>
            <a:rPr lang="en-US">
              <a:solidFill>
                <a:schemeClr val="tx2"/>
              </a:solidFill>
            </a:rPr>
            <a:t>No periodic testing with all team members participating</a:t>
          </a:r>
          <a:endParaRPr lang="en-US" dirty="0">
            <a:solidFill>
              <a:schemeClr val="tx2"/>
            </a:solidFill>
          </a:endParaRPr>
        </a:p>
      </dgm:t>
    </dgm:pt>
    <dgm:pt modelId="{BA1B62ED-17AF-43BA-9C28-4144AFE5D1BE}" type="parTrans" cxnId="{6A96B2A0-7C63-4F5C-A820-7AEC987E728F}">
      <dgm:prSet/>
      <dgm:spPr/>
      <dgm:t>
        <a:bodyPr/>
        <a:lstStyle/>
        <a:p>
          <a:endParaRPr lang="en-US"/>
        </a:p>
      </dgm:t>
    </dgm:pt>
    <dgm:pt modelId="{62290D09-64C3-46D0-BC81-7CC5984E5069}" type="sibTrans" cxnId="{6A96B2A0-7C63-4F5C-A820-7AEC987E728F}">
      <dgm:prSet/>
      <dgm:spPr/>
      <dgm:t>
        <a:bodyPr/>
        <a:lstStyle/>
        <a:p>
          <a:endParaRPr lang="en-US"/>
        </a:p>
      </dgm:t>
    </dgm:pt>
    <dgm:pt modelId="{A95B4D6D-EBE5-4C13-BF9C-FAAD1D364941}" type="pres">
      <dgm:prSet presAssocID="{0B86FB20-BD6D-4323-B952-1FDF69513EF8}" presName="Name0" presStyleCnt="0">
        <dgm:presLayoutVars>
          <dgm:dir/>
          <dgm:animLvl val="lvl"/>
          <dgm:resizeHandles/>
        </dgm:presLayoutVars>
      </dgm:prSet>
      <dgm:spPr/>
    </dgm:pt>
    <dgm:pt modelId="{76D0BDC3-64C1-491A-9258-1DBE7435C00C}" type="pres">
      <dgm:prSet presAssocID="{B78C5529-BFFA-449F-AFB7-268E9C2B6C05}" presName="linNode" presStyleCnt="0"/>
      <dgm:spPr/>
    </dgm:pt>
    <dgm:pt modelId="{C2279D2A-10FC-44B6-9B83-CE9A07BA15F1}" type="pres">
      <dgm:prSet presAssocID="{B78C5529-BFFA-449F-AFB7-268E9C2B6C05}" presName="parentShp" presStyleLbl="node1" presStyleIdx="0" presStyleCnt="10">
        <dgm:presLayoutVars>
          <dgm:bulletEnabled val="1"/>
        </dgm:presLayoutVars>
      </dgm:prSet>
      <dgm:spPr/>
    </dgm:pt>
    <dgm:pt modelId="{9D646767-4027-4A9A-84F3-216533919597}" type="pres">
      <dgm:prSet presAssocID="{B78C5529-BFFA-449F-AFB7-268E9C2B6C05}" presName="childShp" presStyleLbl="bgAccFollowNode1" presStyleIdx="0" presStyleCnt="10">
        <dgm:presLayoutVars>
          <dgm:bulletEnabled val="1"/>
        </dgm:presLayoutVars>
      </dgm:prSet>
      <dgm:spPr/>
    </dgm:pt>
    <dgm:pt modelId="{3A03E005-7169-4BB0-884C-6DD2A42F9C4D}" type="pres">
      <dgm:prSet presAssocID="{F7F4FD28-3E3E-4389-935C-FE1688ED3547}" presName="spacing" presStyleCnt="0"/>
      <dgm:spPr/>
    </dgm:pt>
    <dgm:pt modelId="{60BFD0A9-C28E-4DA2-9677-323B2FA0CB68}" type="pres">
      <dgm:prSet presAssocID="{7CF3DC7A-EA5E-4945-9B4D-A2867C85F9DE}" presName="linNode" presStyleCnt="0"/>
      <dgm:spPr/>
    </dgm:pt>
    <dgm:pt modelId="{1B17B953-02D2-4985-8EBD-4E01904217A4}" type="pres">
      <dgm:prSet presAssocID="{7CF3DC7A-EA5E-4945-9B4D-A2867C85F9DE}" presName="parentShp" presStyleLbl="node1" presStyleIdx="1" presStyleCnt="10">
        <dgm:presLayoutVars>
          <dgm:bulletEnabled val="1"/>
        </dgm:presLayoutVars>
      </dgm:prSet>
      <dgm:spPr/>
    </dgm:pt>
    <dgm:pt modelId="{02ADCBD6-9A9B-4394-BEB8-FB9F3B75A68C}" type="pres">
      <dgm:prSet presAssocID="{7CF3DC7A-EA5E-4945-9B4D-A2867C85F9DE}" presName="childShp" presStyleLbl="bgAccFollowNode1" presStyleIdx="1" presStyleCnt="10">
        <dgm:presLayoutVars>
          <dgm:bulletEnabled val="1"/>
        </dgm:presLayoutVars>
      </dgm:prSet>
      <dgm:spPr/>
    </dgm:pt>
    <dgm:pt modelId="{0813E9EB-A126-45E1-B726-7C9DFCAEDFD4}" type="pres">
      <dgm:prSet presAssocID="{93EDFB5B-9E2C-4D21-872F-500CED1D326E}" presName="spacing" presStyleCnt="0"/>
      <dgm:spPr/>
    </dgm:pt>
    <dgm:pt modelId="{8CA2DE3A-54F5-412B-AEB3-C9329B1BB592}" type="pres">
      <dgm:prSet presAssocID="{D65925EF-1488-4131-B06B-173CEC52D3F0}" presName="linNode" presStyleCnt="0"/>
      <dgm:spPr/>
    </dgm:pt>
    <dgm:pt modelId="{FC7FAA67-2A48-48CA-9F4C-B2686FF781C6}" type="pres">
      <dgm:prSet presAssocID="{D65925EF-1488-4131-B06B-173CEC52D3F0}" presName="parentShp" presStyleLbl="node1" presStyleIdx="2" presStyleCnt="10">
        <dgm:presLayoutVars>
          <dgm:bulletEnabled val="1"/>
        </dgm:presLayoutVars>
      </dgm:prSet>
      <dgm:spPr/>
    </dgm:pt>
    <dgm:pt modelId="{6FB82B03-EBCC-451A-8838-0F143D3FE25C}" type="pres">
      <dgm:prSet presAssocID="{D65925EF-1488-4131-B06B-173CEC52D3F0}" presName="childShp" presStyleLbl="bgAccFollowNode1" presStyleIdx="2" presStyleCnt="10">
        <dgm:presLayoutVars>
          <dgm:bulletEnabled val="1"/>
        </dgm:presLayoutVars>
      </dgm:prSet>
      <dgm:spPr/>
    </dgm:pt>
    <dgm:pt modelId="{8E269A55-62E1-4C97-9169-11D2054E4A7E}" type="pres">
      <dgm:prSet presAssocID="{FD3CE7E4-5C16-4F95-A943-746E5A1B0D62}" presName="spacing" presStyleCnt="0"/>
      <dgm:spPr/>
    </dgm:pt>
    <dgm:pt modelId="{91F5AB56-94F9-4FB7-A8AC-B4DB6D6C08F2}" type="pres">
      <dgm:prSet presAssocID="{8C63B010-1690-4FFD-BB72-AFCC14DC0054}" presName="linNode" presStyleCnt="0"/>
      <dgm:spPr/>
    </dgm:pt>
    <dgm:pt modelId="{CB7AA052-3617-48F4-BF6A-AB5646D22C09}" type="pres">
      <dgm:prSet presAssocID="{8C63B010-1690-4FFD-BB72-AFCC14DC0054}" presName="parentShp" presStyleLbl="node1" presStyleIdx="3" presStyleCnt="10">
        <dgm:presLayoutVars>
          <dgm:bulletEnabled val="1"/>
        </dgm:presLayoutVars>
      </dgm:prSet>
      <dgm:spPr/>
    </dgm:pt>
    <dgm:pt modelId="{B7B0D1A4-3B26-4FE7-80F5-FEF6CE82EAC7}" type="pres">
      <dgm:prSet presAssocID="{8C63B010-1690-4FFD-BB72-AFCC14DC0054}" presName="childShp" presStyleLbl="bgAccFollowNode1" presStyleIdx="3" presStyleCnt="10">
        <dgm:presLayoutVars>
          <dgm:bulletEnabled val="1"/>
        </dgm:presLayoutVars>
      </dgm:prSet>
      <dgm:spPr/>
    </dgm:pt>
    <dgm:pt modelId="{3EAE1308-F8D7-4D86-B21B-53D31B712CEE}" type="pres">
      <dgm:prSet presAssocID="{85B4397E-C328-4AB9-B8B3-3E54034A852F}" presName="spacing" presStyleCnt="0"/>
      <dgm:spPr/>
    </dgm:pt>
    <dgm:pt modelId="{FC3B2A89-0DE9-402A-88D8-3BD1149F3F5D}" type="pres">
      <dgm:prSet presAssocID="{12D546AD-D4E7-47FD-B269-8561AC59F928}" presName="linNode" presStyleCnt="0"/>
      <dgm:spPr/>
    </dgm:pt>
    <dgm:pt modelId="{571A31BE-1609-446D-8DF5-A726C3FBA061}" type="pres">
      <dgm:prSet presAssocID="{12D546AD-D4E7-47FD-B269-8561AC59F928}" presName="parentShp" presStyleLbl="node1" presStyleIdx="4" presStyleCnt="10">
        <dgm:presLayoutVars>
          <dgm:bulletEnabled val="1"/>
        </dgm:presLayoutVars>
      </dgm:prSet>
      <dgm:spPr/>
    </dgm:pt>
    <dgm:pt modelId="{4322029C-DD43-486F-834F-C812104830FF}" type="pres">
      <dgm:prSet presAssocID="{12D546AD-D4E7-47FD-B269-8561AC59F928}" presName="childShp" presStyleLbl="bgAccFollowNode1" presStyleIdx="4" presStyleCnt="10">
        <dgm:presLayoutVars>
          <dgm:bulletEnabled val="1"/>
        </dgm:presLayoutVars>
      </dgm:prSet>
      <dgm:spPr/>
    </dgm:pt>
    <dgm:pt modelId="{346CBCBD-2BEE-423C-8D85-2F899CCAF86B}" type="pres">
      <dgm:prSet presAssocID="{9AE00EC0-3DAD-4725-9789-11FDEE361353}" presName="spacing" presStyleCnt="0"/>
      <dgm:spPr/>
    </dgm:pt>
    <dgm:pt modelId="{5A6AF3CD-872D-42CF-92BE-6C0892E506B0}" type="pres">
      <dgm:prSet presAssocID="{CA71C212-732B-424C-9632-0C4A884B7C68}" presName="linNode" presStyleCnt="0"/>
      <dgm:spPr/>
    </dgm:pt>
    <dgm:pt modelId="{FE09FE91-82A7-4B9D-9DC9-D0D6B1DF89BF}" type="pres">
      <dgm:prSet presAssocID="{CA71C212-732B-424C-9632-0C4A884B7C68}" presName="parentShp" presStyleLbl="node1" presStyleIdx="5" presStyleCnt="10">
        <dgm:presLayoutVars>
          <dgm:bulletEnabled val="1"/>
        </dgm:presLayoutVars>
      </dgm:prSet>
      <dgm:spPr/>
    </dgm:pt>
    <dgm:pt modelId="{FFAEB4A4-37D2-465A-99C8-5B2755551F6A}" type="pres">
      <dgm:prSet presAssocID="{CA71C212-732B-424C-9632-0C4A884B7C68}" presName="childShp" presStyleLbl="bgAccFollowNode1" presStyleIdx="5" presStyleCnt="10">
        <dgm:presLayoutVars>
          <dgm:bulletEnabled val="1"/>
        </dgm:presLayoutVars>
      </dgm:prSet>
      <dgm:spPr/>
    </dgm:pt>
    <dgm:pt modelId="{398EBA0F-0D2B-457B-98FA-58FA0F8F1E98}" type="pres">
      <dgm:prSet presAssocID="{783AB511-5560-41EA-A7EE-43B4F7749358}" presName="spacing" presStyleCnt="0"/>
      <dgm:spPr/>
    </dgm:pt>
    <dgm:pt modelId="{B9197EEB-62A8-47CC-89E0-9EDCA84AEF24}" type="pres">
      <dgm:prSet presAssocID="{F03B642B-9BFC-4D9F-B244-B49CCDD333A9}" presName="linNode" presStyleCnt="0"/>
      <dgm:spPr/>
    </dgm:pt>
    <dgm:pt modelId="{D7B44992-162D-42D2-BF26-A99A64D7E854}" type="pres">
      <dgm:prSet presAssocID="{F03B642B-9BFC-4D9F-B244-B49CCDD333A9}" presName="parentShp" presStyleLbl="node1" presStyleIdx="6" presStyleCnt="10">
        <dgm:presLayoutVars>
          <dgm:bulletEnabled val="1"/>
        </dgm:presLayoutVars>
      </dgm:prSet>
      <dgm:spPr/>
    </dgm:pt>
    <dgm:pt modelId="{444ABA03-4746-4AE1-B3EC-F82F287284F9}" type="pres">
      <dgm:prSet presAssocID="{F03B642B-9BFC-4D9F-B244-B49CCDD333A9}" presName="childShp" presStyleLbl="bgAccFollowNode1" presStyleIdx="6" presStyleCnt="10">
        <dgm:presLayoutVars>
          <dgm:bulletEnabled val="1"/>
        </dgm:presLayoutVars>
      </dgm:prSet>
      <dgm:spPr/>
    </dgm:pt>
    <dgm:pt modelId="{6E63EAC8-A510-4161-9A66-D6D11F5855F3}" type="pres">
      <dgm:prSet presAssocID="{7D7032A2-C0C6-4862-98EA-2D933AC1E33B}" presName="spacing" presStyleCnt="0"/>
      <dgm:spPr/>
    </dgm:pt>
    <dgm:pt modelId="{D9FCBE62-372F-49DC-A345-E4B4D64C7EE9}" type="pres">
      <dgm:prSet presAssocID="{1E7CB70C-D677-4CA5-84B1-8F123B415883}" presName="linNode" presStyleCnt="0"/>
      <dgm:spPr/>
    </dgm:pt>
    <dgm:pt modelId="{7F0562B5-3997-4DC9-AC72-BD5DEF1D286C}" type="pres">
      <dgm:prSet presAssocID="{1E7CB70C-D677-4CA5-84B1-8F123B415883}" presName="parentShp" presStyleLbl="node1" presStyleIdx="7" presStyleCnt="10">
        <dgm:presLayoutVars>
          <dgm:bulletEnabled val="1"/>
        </dgm:presLayoutVars>
      </dgm:prSet>
      <dgm:spPr/>
    </dgm:pt>
    <dgm:pt modelId="{4CA16AA3-E2FD-43FE-9E72-A2CC500996D7}" type="pres">
      <dgm:prSet presAssocID="{1E7CB70C-D677-4CA5-84B1-8F123B415883}" presName="childShp" presStyleLbl="bgAccFollowNode1" presStyleIdx="7" presStyleCnt="10">
        <dgm:presLayoutVars>
          <dgm:bulletEnabled val="1"/>
        </dgm:presLayoutVars>
      </dgm:prSet>
      <dgm:spPr/>
    </dgm:pt>
    <dgm:pt modelId="{5747910E-8C77-485B-9382-949622727CED}" type="pres">
      <dgm:prSet presAssocID="{2C87E314-9B85-4D80-A54E-879BF9007AC1}" presName="spacing" presStyleCnt="0"/>
      <dgm:spPr/>
    </dgm:pt>
    <dgm:pt modelId="{FD5315EF-E528-4FC6-9158-32C3DD71D7D0}" type="pres">
      <dgm:prSet presAssocID="{F65E80F6-23DD-4070-8062-028158996AA0}" presName="linNode" presStyleCnt="0"/>
      <dgm:spPr/>
    </dgm:pt>
    <dgm:pt modelId="{35CECC7E-CCF5-4D06-8D62-86C98146EC6E}" type="pres">
      <dgm:prSet presAssocID="{F65E80F6-23DD-4070-8062-028158996AA0}" presName="parentShp" presStyleLbl="node1" presStyleIdx="8" presStyleCnt="10">
        <dgm:presLayoutVars>
          <dgm:bulletEnabled val="1"/>
        </dgm:presLayoutVars>
      </dgm:prSet>
      <dgm:spPr/>
    </dgm:pt>
    <dgm:pt modelId="{972E6418-0723-4BB2-9D31-AD38DFF04FBC}" type="pres">
      <dgm:prSet presAssocID="{F65E80F6-23DD-4070-8062-028158996AA0}" presName="childShp" presStyleLbl="bgAccFollowNode1" presStyleIdx="8" presStyleCnt="10">
        <dgm:presLayoutVars>
          <dgm:bulletEnabled val="1"/>
        </dgm:presLayoutVars>
      </dgm:prSet>
      <dgm:spPr/>
    </dgm:pt>
    <dgm:pt modelId="{CEE06506-704D-4765-B0F1-52B1A1E760A5}" type="pres">
      <dgm:prSet presAssocID="{A6E007AC-58C0-4287-A45B-F023C8E3999E}" presName="spacing" presStyleCnt="0"/>
      <dgm:spPr/>
    </dgm:pt>
    <dgm:pt modelId="{A206C134-19B8-4136-BC86-3FECFCE6C017}" type="pres">
      <dgm:prSet presAssocID="{E7822607-BB13-4892-8054-4D47A533DF43}" presName="linNode" presStyleCnt="0"/>
      <dgm:spPr/>
    </dgm:pt>
    <dgm:pt modelId="{3366B7AC-D748-420F-9623-F9F83DF0CD98}" type="pres">
      <dgm:prSet presAssocID="{E7822607-BB13-4892-8054-4D47A533DF43}" presName="parentShp" presStyleLbl="node1" presStyleIdx="9" presStyleCnt="10">
        <dgm:presLayoutVars>
          <dgm:bulletEnabled val="1"/>
        </dgm:presLayoutVars>
      </dgm:prSet>
      <dgm:spPr/>
    </dgm:pt>
    <dgm:pt modelId="{42129B9A-CFF3-422A-BFBB-C5E22D14945F}" type="pres">
      <dgm:prSet presAssocID="{E7822607-BB13-4892-8054-4D47A533DF43}" presName="childShp" presStyleLbl="bgAccFollowNode1" presStyleIdx="9" presStyleCnt="10">
        <dgm:presLayoutVars>
          <dgm:bulletEnabled val="1"/>
        </dgm:presLayoutVars>
      </dgm:prSet>
      <dgm:spPr/>
    </dgm:pt>
  </dgm:ptLst>
  <dgm:cxnLst>
    <dgm:cxn modelId="{58288A03-4993-41DA-993C-3FA746B767CB}" type="presOf" srcId="{7CF3DC7A-EA5E-4945-9B4D-A2867C85F9DE}" destId="{1B17B953-02D2-4985-8EBD-4E01904217A4}" srcOrd="0" destOrd="0" presId="urn:microsoft.com/office/officeart/2005/8/layout/vList6"/>
    <dgm:cxn modelId="{A3419103-989E-480B-9AA9-A15CC70918F8}" type="presOf" srcId="{A8DACF55-1F8A-45B0-88C6-F319F89542DD}" destId="{972E6418-0723-4BB2-9D31-AD38DFF04FBC}" srcOrd="0" destOrd="0" presId="urn:microsoft.com/office/officeart/2005/8/layout/vList6"/>
    <dgm:cxn modelId="{FEA48804-F4EF-4415-8E9E-8AD868B09FE7}" srcId="{0B86FB20-BD6D-4323-B952-1FDF69513EF8}" destId="{7CF3DC7A-EA5E-4945-9B4D-A2867C85F9DE}" srcOrd="1" destOrd="0" parTransId="{E79E379C-0E30-4EEA-98D0-9CA14AA44745}" sibTransId="{93EDFB5B-9E2C-4D21-872F-500CED1D326E}"/>
    <dgm:cxn modelId="{6A4B3A09-8860-4A17-AE5A-879AAA49DAFA}" type="presOf" srcId="{F03B642B-9BFC-4D9F-B244-B49CCDD333A9}" destId="{D7B44992-162D-42D2-BF26-A99A64D7E854}" srcOrd="0" destOrd="0" presId="urn:microsoft.com/office/officeart/2005/8/layout/vList6"/>
    <dgm:cxn modelId="{55A7C809-A0BC-4B18-9224-79EE16CFBF24}" type="presOf" srcId="{F65E80F6-23DD-4070-8062-028158996AA0}" destId="{35CECC7E-CCF5-4D06-8D62-86C98146EC6E}" srcOrd="0" destOrd="0" presId="urn:microsoft.com/office/officeart/2005/8/layout/vList6"/>
    <dgm:cxn modelId="{DC57351D-EF79-445D-B2F4-09AF0F0C4759}" type="presOf" srcId="{8C63B010-1690-4FFD-BB72-AFCC14DC0054}" destId="{CB7AA052-3617-48F4-BF6A-AB5646D22C09}" srcOrd="0" destOrd="0" presId="urn:microsoft.com/office/officeart/2005/8/layout/vList6"/>
    <dgm:cxn modelId="{59DEC627-4937-4188-9D09-2EFFC1DEB4BB}" type="presOf" srcId="{E7822607-BB13-4892-8054-4D47A533DF43}" destId="{3366B7AC-D748-420F-9623-F9F83DF0CD98}" srcOrd="0" destOrd="0" presId="urn:microsoft.com/office/officeart/2005/8/layout/vList6"/>
    <dgm:cxn modelId="{68EB0260-1BF0-4F59-A60F-283F699DC826}" srcId="{F03B642B-9BFC-4D9F-B244-B49CCDD333A9}" destId="{47C0D7E2-B961-40F2-B75C-EE0CE03333A6}" srcOrd="0" destOrd="0" parTransId="{07D66EDA-913A-4D78-95C5-097701E1171E}" sibTransId="{51C0B109-E0AC-4ECB-868B-BD020FEBA101}"/>
    <dgm:cxn modelId="{0B9AE960-4ACB-4157-AAE9-5385B073DDBC}" srcId="{CA71C212-732B-424C-9632-0C4A884B7C68}" destId="{29832CC7-D647-4A25-8B6E-F7A3DCB34872}" srcOrd="0" destOrd="0" parTransId="{805DABD5-C63F-4B21-B1B9-D852653AE22B}" sibTransId="{770777D1-1480-4779-8002-69DB0E7975E5}"/>
    <dgm:cxn modelId="{47C3EA64-B5FB-45C7-BB4A-6537C90AE619}" srcId="{F65E80F6-23DD-4070-8062-028158996AA0}" destId="{A8DACF55-1F8A-45B0-88C6-F319F89542DD}" srcOrd="0" destOrd="0" parTransId="{7E7AD92D-11B5-4200-884F-EFE104778C18}" sibTransId="{307957CD-3EC4-434D-A1C1-94ED2851A6F4}"/>
    <dgm:cxn modelId="{1427E065-63BB-476B-AFB1-1CC06E0A2300}" type="presOf" srcId="{3D59CF56-5ECF-4FB8-BBE8-F434E758A6D3}" destId="{9D646767-4027-4A9A-84F3-216533919597}" srcOrd="0" destOrd="0" presId="urn:microsoft.com/office/officeart/2005/8/layout/vList6"/>
    <dgm:cxn modelId="{9ABE9667-EF0E-4C41-9B02-FEA18F937F63}" srcId="{8C63B010-1690-4FFD-BB72-AFCC14DC0054}" destId="{16F80C0D-32D4-443A-8BE0-160C531E1C8E}" srcOrd="0" destOrd="0" parTransId="{AD9739D9-54FA-4D2D-84A6-32DCF74DB8DB}" sibTransId="{B4DCCD60-F16C-42EA-A9F3-C6C3F58202CB}"/>
    <dgm:cxn modelId="{EB33ED6D-0861-4F1B-B305-00E2FAC5F823}" type="presOf" srcId="{9C64B80D-4160-4206-BB0A-8D2C6575B1D7}" destId="{4322029C-DD43-486F-834F-C812104830FF}" srcOrd="0" destOrd="0" presId="urn:microsoft.com/office/officeart/2005/8/layout/vList6"/>
    <dgm:cxn modelId="{1599AD6F-5CA4-47DB-A8D0-70BA9CCDBBD5}" srcId="{0B86FB20-BD6D-4323-B952-1FDF69513EF8}" destId="{F03B642B-9BFC-4D9F-B244-B49CCDD333A9}" srcOrd="6" destOrd="0" parTransId="{1044489C-D207-426A-AD44-B52EF28C43FB}" sibTransId="{7D7032A2-C0C6-4862-98EA-2D933AC1E33B}"/>
    <dgm:cxn modelId="{5DBA3D54-57E9-4AF1-8A9E-B87B1E954696}" type="presOf" srcId="{D0169A24-B2A3-4396-A7BF-852933618ECF}" destId="{02ADCBD6-9A9B-4394-BEB8-FB9F3B75A68C}" srcOrd="0" destOrd="0" presId="urn:microsoft.com/office/officeart/2005/8/layout/vList6"/>
    <dgm:cxn modelId="{9C336856-89FC-4C1F-8F06-E34C9E929871}" type="presOf" srcId="{12D546AD-D4E7-47FD-B269-8561AC59F928}" destId="{571A31BE-1609-446D-8DF5-A726C3FBA061}" srcOrd="0" destOrd="0" presId="urn:microsoft.com/office/officeart/2005/8/layout/vList6"/>
    <dgm:cxn modelId="{B05C3E78-40A0-4A2F-8980-8E1FC064F9A6}" srcId="{1E7CB70C-D677-4CA5-84B1-8F123B415883}" destId="{EB3882B6-4B54-4FA6-822C-F78402D8E5E1}" srcOrd="0" destOrd="0" parTransId="{C03034B3-6E00-4C36-9316-F9A4F4229306}" sibTransId="{97E25BB8-6BE3-4A54-A6D2-D12972A4304E}"/>
    <dgm:cxn modelId="{05F75F80-B04C-4898-998A-F904AD0FFBD7}" srcId="{0B86FB20-BD6D-4323-B952-1FDF69513EF8}" destId="{12D546AD-D4E7-47FD-B269-8561AC59F928}" srcOrd="4" destOrd="0" parTransId="{FA7B1E9C-603A-456F-9817-5BCF8FBDA054}" sibTransId="{9AE00EC0-3DAD-4725-9789-11FDEE361353}"/>
    <dgm:cxn modelId="{0E6C8A8B-DD25-4C75-8462-0B04B7FADDA9}" type="presOf" srcId="{0B86FB20-BD6D-4323-B952-1FDF69513EF8}" destId="{A95B4D6D-EBE5-4C13-BF9C-FAAD1D364941}" srcOrd="0" destOrd="0" presId="urn:microsoft.com/office/officeart/2005/8/layout/vList6"/>
    <dgm:cxn modelId="{05734D8C-EFE3-43B3-AE3E-5D78E0CC4DB9}" srcId="{12D546AD-D4E7-47FD-B269-8561AC59F928}" destId="{9C64B80D-4160-4206-BB0A-8D2C6575B1D7}" srcOrd="0" destOrd="0" parTransId="{A3C437F5-D0CC-46BA-A540-5741B6530756}" sibTransId="{E6488482-8C11-4E81-9B8E-4EED24F208E3}"/>
    <dgm:cxn modelId="{3A105F90-CEB2-4E09-B783-5B91FB64D581}" srcId="{0B86FB20-BD6D-4323-B952-1FDF69513EF8}" destId="{D65925EF-1488-4131-B06B-173CEC52D3F0}" srcOrd="2" destOrd="0" parTransId="{2F8560A0-709A-4F1A-A752-11733A54DFD5}" sibTransId="{FD3CE7E4-5C16-4F95-A943-746E5A1B0D62}"/>
    <dgm:cxn modelId="{C69D9F99-9163-44EF-8743-3E275A56E14F}" type="presOf" srcId="{29832CC7-D647-4A25-8B6E-F7A3DCB34872}" destId="{FFAEB4A4-37D2-465A-99C8-5B2755551F6A}" srcOrd="0" destOrd="0" presId="urn:microsoft.com/office/officeart/2005/8/layout/vList6"/>
    <dgm:cxn modelId="{883AE499-6E86-41B3-902B-8149EBCC66A8}" type="presOf" srcId="{D65925EF-1488-4131-B06B-173CEC52D3F0}" destId="{FC7FAA67-2A48-48CA-9F4C-B2686FF781C6}" srcOrd="0" destOrd="0" presId="urn:microsoft.com/office/officeart/2005/8/layout/vList6"/>
    <dgm:cxn modelId="{22391F9B-F766-4C33-8A7C-B18797F53020}" type="presOf" srcId="{D27F0F9D-4B02-45F1-9BC5-0AF36CFE1BAB}" destId="{6FB82B03-EBCC-451A-8838-0F143D3FE25C}" srcOrd="0" destOrd="0" presId="urn:microsoft.com/office/officeart/2005/8/layout/vList6"/>
    <dgm:cxn modelId="{C78FE29E-1C08-4E51-A7AB-DA4C8324865F}" type="presOf" srcId="{EB3882B6-4B54-4FA6-822C-F78402D8E5E1}" destId="{4CA16AA3-E2FD-43FE-9E72-A2CC500996D7}" srcOrd="0" destOrd="0" presId="urn:microsoft.com/office/officeart/2005/8/layout/vList6"/>
    <dgm:cxn modelId="{6A96B2A0-7C63-4F5C-A820-7AEC987E728F}" srcId="{E7822607-BB13-4892-8054-4D47A533DF43}" destId="{792A70B9-C688-4E56-A1C1-C41E35BC097A}" srcOrd="0" destOrd="0" parTransId="{BA1B62ED-17AF-43BA-9C28-4144AFE5D1BE}" sibTransId="{62290D09-64C3-46D0-BC81-7CC5984E5069}"/>
    <dgm:cxn modelId="{735725A7-6454-4476-8443-10CD8F97909D}" type="presOf" srcId="{1E7CB70C-D677-4CA5-84B1-8F123B415883}" destId="{7F0562B5-3997-4DC9-AC72-BD5DEF1D286C}" srcOrd="0" destOrd="0" presId="urn:microsoft.com/office/officeart/2005/8/layout/vList6"/>
    <dgm:cxn modelId="{D1C9E3AC-6C17-43F2-9230-4168C0B701EA}" srcId="{0B86FB20-BD6D-4323-B952-1FDF69513EF8}" destId="{B78C5529-BFFA-449F-AFB7-268E9C2B6C05}" srcOrd="0" destOrd="0" parTransId="{D60BC4EE-1F7F-458F-AFBB-8CD4CA69755C}" sibTransId="{F7F4FD28-3E3E-4389-935C-FE1688ED3547}"/>
    <dgm:cxn modelId="{2A6DCCAE-B654-4A7B-90A6-82D7C7ED4995}" srcId="{B78C5529-BFFA-449F-AFB7-268E9C2B6C05}" destId="{3D59CF56-5ECF-4FB8-BBE8-F434E758A6D3}" srcOrd="0" destOrd="0" parTransId="{D9857A26-7C65-4F15-A173-DAEA6BF65E70}" sibTransId="{281DBEC9-7D89-4ADA-9F83-B52DC7F657FF}"/>
    <dgm:cxn modelId="{1AE21DB1-D192-4176-B12A-2232540AB2EC}" srcId="{0B86FB20-BD6D-4323-B952-1FDF69513EF8}" destId="{CA71C212-732B-424C-9632-0C4A884B7C68}" srcOrd="5" destOrd="0" parTransId="{F3094B1D-1853-48A6-8DD0-1A8E8FC38CE5}" sibTransId="{783AB511-5560-41EA-A7EE-43B4F7749358}"/>
    <dgm:cxn modelId="{D77270C3-CD75-452D-A70C-2EF1D159014B}" type="presOf" srcId="{792A70B9-C688-4E56-A1C1-C41E35BC097A}" destId="{42129B9A-CFF3-422A-BFBB-C5E22D14945F}" srcOrd="0" destOrd="0" presId="urn:microsoft.com/office/officeart/2005/8/layout/vList6"/>
    <dgm:cxn modelId="{290C7CC6-1A2A-4F99-96F7-5340E99AEB1A}" srcId="{0B86FB20-BD6D-4323-B952-1FDF69513EF8}" destId="{E7822607-BB13-4892-8054-4D47A533DF43}" srcOrd="9" destOrd="0" parTransId="{1023CF23-B030-4E75-8A7A-A88769A5A07D}" sibTransId="{1BEA6D0E-7D5C-4859-BA41-B6141F18046F}"/>
    <dgm:cxn modelId="{2BB80DC8-2F5F-4146-A0F2-3054420C5ED7}" type="presOf" srcId="{47C0D7E2-B961-40F2-B75C-EE0CE03333A6}" destId="{444ABA03-4746-4AE1-B3EC-F82F287284F9}" srcOrd="0" destOrd="0" presId="urn:microsoft.com/office/officeart/2005/8/layout/vList6"/>
    <dgm:cxn modelId="{8BFE99C9-9D65-4319-9BF4-CEBD0220678E}" srcId="{0B86FB20-BD6D-4323-B952-1FDF69513EF8}" destId="{8C63B010-1690-4FFD-BB72-AFCC14DC0054}" srcOrd="3" destOrd="0" parTransId="{9544AF18-64BD-4C57-A64D-98ABAD5C08F9}" sibTransId="{85B4397E-C328-4AB9-B8B3-3E54034A852F}"/>
    <dgm:cxn modelId="{CDD4E5CD-A4BD-4E5C-BECF-BF58E70E0207}" srcId="{0B86FB20-BD6D-4323-B952-1FDF69513EF8}" destId="{F65E80F6-23DD-4070-8062-028158996AA0}" srcOrd="8" destOrd="0" parTransId="{B1356BBE-C14B-42EE-8905-E4A14BF99CA5}" sibTransId="{A6E007AC-58C0-4287-A45B-F023C8E3999E}"/>
    <dgm:cxn modelId="{7F27DDD2-900E-4076-B747-5EC1F6006E03}" type="presOf" srcId="{16F80C0D-32D4-443A-8BE0-160C531E1C8E}" destId="{B7B0D1A4-3B26-4FE7-80F5-FEF6CE82EAC7}" srcOrd="0" destOrd="0" presId="urn:microsoft.com/office/officeart/2005/8/layout/vList6"/>
    <dgm:cxn modelId="{FC0767DF-C384-4DE1-9726-3FEB75341808}" type="presOf" srcId="{CA71C212-732B-424C-9632-0C4A884B7C68}" destId="{FE09FE91-82A7-4B9D-9DC9-D0D6B1DF89BF}" srcOrd="0" destOrd="0" presId="urn:microsoft.com/office/officeart/2005/8/layout/vList6"/>
    <dgm:cxn modelId="{880BE4E1-119A-4331-9CB6-77952013F1F5}" srcId="{0B86FB20-BD6D-4323-B952-1FDF69513EF8}" destId="{1E7CB70C-D677-4CA5-84B1-8F123B415883}" srcOrd="7" destOrd="0" parTransId="{B8F14E58-74AE-412A-B7F9-C44632C27957}" sibTransId="{2C87E314-9B85-4D80-A54E-879BF9007AC1}"/>
    <dgm:cxn modelId="{4CBF16ED-624B-4DD8-96F3-33E52DF9224B}" srcId="{7CF3DC7A-EA5E-4945-9B4D-A2867C85F9DE}" destId="{D0169A24-B2A3-4396-A7BF-852933618ECF}" srcOrd="0" destOrd="0" parTransId="{4FA2DBC0-845A-4E04-87FD-AB44861EC1BC}" sibTransId="{63BB5060-95C7-4B50-8A1A-4591DC0751ED}"/>
    <dgm:cxn modelId="{4879DCF7-3C4B-4470-8972-02359E26EE98}" type="presOf" srcId="{B78C5529-BFFA-449F-AFB7-268E9C2B6C05}" destId="{C2279D2A-10FC-44B6-9B83-CE9A07BA15F1}" srcOrd="0" destOrd="0" presId="urn:microsoft.com/office/officeart/2005/8/layout/vList6"/>
    <dgm:cxn modelId="{472430FC-A392-4272-8F79-B45025EF3B5F}" srcId="{D65925EF-1488-4131-B06B-173CEC52D3F0}" destId="{D27F0F9D-4B02-45F1-9BC5-0AF36CFE1BAB}" srcOrd="0" destOrd="0" parTransId="{B663AFBB-9859-4293-8D9D-FC802FE29636}" sibTransId="{7901FC47-284F-4706-AD6F-03EC320317BC}"/>
    <dgm:cxn modelId="{2C76F79F-7F9A-4C63-BE79-EF44A4116AED}" type="presParOf" srcId="{A95B4D6D-EBE5-4C13-BF9C-FAAD1D364941}" destId="{76D0BDC3-64C1-491A-9258-1DBE7435C00C}" srcOrd="0" destOrd="0" presId="urn:microsoft.com/office/officeart/2005/8/layout/vList6"/>
    <dgm:cxn modelId="{EE142406-5699-4141-A2D9-4F36971CCF44}" type="presParOf" srcId="{76D0BDC3-64C1-491A-9258-1DBE7435C00C}" destId="{C2279D2A-10FC-44B6-9B83-CE9A07BA15F1}" srcOrd="0" destOrd="0" presId="urn:microsoft.com/office/officeart/2005/8/layout/vList6"/>
    <dgm:cxn modelId="{87930064-2165-49FC-9DD6-5BC94C49952F}" type="presParOf" srcId="{76D0BDC3-64C1-491A-9258-1DBE7435C00C}" destId="{9D646767-4027-4A9A-84F3-216533919597}" srcOrd="1" destOrd="0" presId="urn:microsoft.com/office/officeart/2005/8/layout/vList6"/>
    <dgm:cxn modelId="{DD56B4BB-CAEB-4555-ACAA-924453B0E7DA}" type="presParOf" srcId="{A95B4D6D-EBE5-4C13-BF9C-FAAD1D364941}" destId="{3A03E005-7169-4BB0-884C-6DD2A42F9C4D}" srcOrd="1" destOrd="0" presId="urn:microsoft.com/office/officeart/2005/8/layout/vList6"/>
    <dgm:cxn modelId="{94C25292-F16F-4D10-9226-F7181AA665AA}" type="presParOf" srcId="{A95B4D6D-EBE5-4C13-BF9C-FAAD1D364941}" destId="{60BFD0A9-C28E-4DA2-9677-323B2FA0CB68}" srcOrd="2" destOrd="0" presId="urn:microsoft.com/office/officeart/2005/8/layout/vList6"/>
    <dgm:cxn modelId="{6EF909DF-DBB7-479B-BB32-B6AE41B3F0EF}" type="presParOf" srcId="{60BFD0A9-C28E-4DA2-9677-323B2FA0CB68}" destId="{1B17B953-02D2-4985-8EBD-4E01904217A4}" srcOrd="0" destOrd="0" presId="urn:microsoft.com/office/officeart/2005/8/layout/vList6"/>
    <dgm:cxn modelId="{514E6842-13E4-476D-BCC2-D8A2CEF73B60}" type="presParOf" srcId="{60BFD0A9-C28E-4DA2-9677-323B2FA0CB68}" destId="{02ADCBD6-9A9B-4394-BEB8-FB9F3B75A68C}" srcOrd="1" destOrd="0" presId="urn:microsoft.com/office/officeart/2005/8/layout/vList6"/>
    <dgm:cxn modelId="{96EE4DD9-9A69-45EC-AC14-EEAF21182970}" type="presParOf" srcId="{A95B4D6D-EBE5-4C13-BF9C-FAAD1D364941}" destId="{0813E9EB-A126-45E1-B726-7C9DFCAEDFD4}" srcOrd="3" destOrd="0" presId="urn:microsoft.com/office/officeart/2005/8/layout/vList6"/>
    <dgm:cxn modelId="{9A1BED96-A648-4D70-AE47-6659DAF6918B}" type="presParOf" srcId="{A95B4D6D-EBE5-4C13-BF9C-FAAD1D364941}" destId="{8CA2DE3A-54F5-412B-AEB3-C9329B1BB592}" srcOrd="4" destOrd="0" presId="urn:microsoft.com/office/officeart/2005/8/layout/vList6"/>
    <dgm:cxn modelId="{525ECD25-8C12-42A7-9295-94985C767AE0}" type="presParOf" srcId="{8CA2DE3A-54F5-412B-AEB3-C9329B1BB592}" destId="{FC7FAA67-2A48-48CA-9F4C-B2686FF781C6}" srcOrd="0" destOrd="0" presId="urn:microsoft.com/office/officeart/2005/8/layout/vList6"/>
    <dgm:cxn modelId="{D0917A4C-371E-4FEC-A79B-5D7F3F8914B4}" type="presParOf" srcId="{8CA2DE3A-54F5-412B-AEB3-C9329B1BB592}" destId="{6FB82B03-EBCC-451A-8838-0F143D3FE25C}" srcOrd="1" destOrd="0" presId="urn:microsoft.com/office/officeart/2005/8/layout/vList6"/>
    <dgm:cxn modelId="{5329FE07-7656-4861-B982-3D5BD06E08A2}" type="presParOf" srcId="{A95B4D6D-EBE5-4C13-BF9C-FAAD1D364941}" destId="{8E269A55-62E1-4C97-9169-11D2054E4A7E}" srcOrd="5" destOrd="0" presId="urn:microsoft.com/office/officeart/2005/8/layout/vList6"/>
    <dgm:cxn modelId="{3255F02F-055B-488D-83DC-3EA060D2B3BF}" type="presParOf" srcId="{A95B4D6D-EBE5-4C13-BF9C-FAAD1D364941}" destId="{91F5AB56-94F9-4FB7-A8AC-B4DB6D6C08F2}" srcOrd="6" destOrd="0" presId="urn:microsoft.com/office/officeart/2005/8/layout/vList6"/>
    <dgm:cxn modelId="{A9EE0020-0048-4CDE-9BD3-AFE31848F1A9}" type="presParOf" srcId="{91F5AB56-94F9-4FB7-A8AC-B4DB6D6C08F2}" destId="{CB7AA052-3617-48F4-BF6A-AB5646D22C09}" srcOrd="0" destOrd="0" presId="urn:microsoft.com/office/officeart/2005/8/layout/vList6"/>
    <dgm:cxn modelId="{A254D6AF-BBEC-491D-A89A-F0AA820C78B3}" type="presParOf" srcId="{91F5AB56-94F9-4FB7-A8AC-B4DB6D6C08F2}" destId="{B7B0D1A4-3B26-4FE7-80F5-FEF6CE82EAC7}" srcOrd="1" destOrd="0" presId="urn:microsoft.com/office/officeart/2005/8/layout/vList6"/>
    <dgm:cxn modelId="{A978868F-9E8C-405C-A79F-F11252773B50}" type="presParOf" srcId="{A95B4D6D-EBE5-4C13-BF9C-FAAD1D364941}" destId="{3EAE1308-F8D7-4D86-B21B-53D31B712CEE}" srcOrd="7" destOrd="0" presId="urn:microsoft.com/office/officeart/2005/8/layout/vList6"/>
    <dgm:cxn modelId="{DF35F344-3AD0-4B57-B781-0A8B4A9D1218}" type="presParOf" srcId="{A95B4D6D-EBE5-4C13-BF9C-FAAD1D364941}" destId="{FC3B2A89-0DE9-402A-88D8-3BD1149F3F5D}" srcOrd="8" destOrd="0" presId="urn:microsoft.com/office/officeart/2005/8/layout/vList6"/>
    <dgm:cxn modelId="{8C612D26-179E-42BF-B562-33D745916D50}" type="presParOf" srcId="{FC3B2A89-0DE9-402A-88D8-3BD1149F3F5D}" destId="{571A31BE-1609-446D-8DF5-A726C3FBA061}" srcOrd="0" destOrd="0" presId="urn:microsoft.com/office/officeart/2005/8/layout/vList6"/>
    <dgm:cxn modelId="{4FCEB69F-21BB-416D-BE20-5BB01FDAE7D2}" type="presParOf" srcId="{FC3B2A89-0DE9-402A-88D8-3BD1149F3F5D}" destId="{4322029C-DD43-486F-834F-C812104830FF}" srcOrd="1" destOrd="0" presId="urn:microsoft.com/office/officeart/2005/8/layout/vList6"/>
    <dgm:cxn modelId="{29FC3EEB-48DD-41B4-A6E9-6940DFD9ED21}" type="presParOf" srcId="{A95B4D6D-EBE5-4C13-BF9C-FAAD1D364941}" destId="{346CBCBD-2BEE-423C-8D85-2F899CCAF86B}" srcOrd="9" destOrd="0" presId="urn:microsoft.com/office/officeart/2005/8/layout/vList6"/>
    <dgm:cxn modelId="{E00D16F3-5348-40F3-AB17-37D72CF72B58}" type="presParOf" srcId="{A95B4D6D-EBE5-4C13-BF9C-FAAD1D364941}" destId="{5A6AF3CD-872D-42CF-92BE-6C0892E506B0}" srcOrd="10" destOrd="0" presId="urn:microsoft.com/office/officeart/2005/8/layout/vList6"/>
    <dgm:cxn modelId="{85132F5A-9FE6-44AA-B686-7B9FDAF47C3B}" type="presParOf" srcId="{5A6AF3CD-872D-42CF-92BE-6C0892E506B0}" destId="{FE09FE91-82A7-4B9D-9DC9-D0D6B1DF89BF}" srcOrd="0" destOrd="0" presId="urn:microsoft.com/office/officeart/2005/8/layout/vList6"/>
    <dgm:cxn modelId="{9FF277CF-C49E-48B7-888F-EA25D769DE59}" type="presParOf" srcId="{5A6AF3CD-872D-42CF-92BE-6C0892E506B0}" destId="{FFAEB4A4-37D2-465A-99C8-5B2755551F6A}" srcOrd="1" destOrd="0" presId="urn:microsoft.com/office/officeart/2005/8/layout/vList6"/>
    <dgm:cxn modelId="{C7B9DAF2-DD15-4A4B-92E8-478AC04A2225}" type="presParOf" srcId="{A95B4D6D-EBE5-4C13-BF9C-FAAD1D364941}" destId="{398EBA0F-0D2B-457B-98FA-58FA0F8F1E98}" srcOrd="11" destOrd="0" presId="urn:microsoft.com/office/officeart/2005/8/layout/vList6"/>
    <dgm:cxn modelId="{3412F47C-F9C0-4552-BC9C-A286FF8EFE6F}" type="presParOf" srcId="{A95B4D6D-EBE5-4C13-BF9C-FAAD1D364941}" destId="{B9197EEB-62A8-47CC-89E0-9EDCA84AEF24}" srcOrd="12" destOrd="0" presId="urn:microsoft.com/office/officeart/2005/8/layout/vList6"/>
    <dgm:cxn modelId="{5CC3BC9A-EF03-4E37-9FE2-D39A436F9D3F}" type="presParOf" srcId="{B9197EEB-62A8-47CC-89E0-9EDCA84AEF24}" destId="{D7B44992-162D-42D2-BF26-A99A64D7E854}" srcOrd="0" destOrd="0" presId="urn:microsoft.com/office/officeart/2005/8/layout/vList6"/>
    <dgm:cxn modelId="{97EECB8C-588D-448B-8E06-E42111A9D052}" type="presParOf" srcId="{B9197EEB-62A8-47CC-89E0-9EDCA84AEF24}" destId="{444ABA03-4746-4AE1-B3EC-F82F287284F9}" srcOrd="1" destOrd="0" presId="urn:microsoft.com/office/officeart/2005/8/layout/vList6"/>
    <dgm:cxn modelId="{923B347D-8386-485B-A462-9A41BD8B685E}" type="presParOf" srcId="{A95B4D6D-EBE5-4C13-BF9C-FAAD1D364941}" destId="{6E63EAC8-A510-4161-9A66-D6D11F5855F3}" srcOrd="13" destOrd="0" presId="urn:microsoft.com/office/officeart/2005/8/layout/vList6"/>
    <dgm:cxn modelId="{F1C03437-6B85-4C4D-A5BF-2D1201A1BC45}" type="presParOf" srcId="{A95B4D6D-EBE5-4C13-BF9C-FAAD1D364941}" destId="{D9FCBE62-372F-49DC-A345-E4B4D64C7EE9}" srcOrd="14" destOrd="0" presId="urn:microsoft.com/office/officeart/2005/8/layout/vList6"/>
    <dgm:cxn modelId="{401DAC31-40D0-452E-8D1D-AD513FCE1650}" type="presParOf" srcId="{D9FCBE62-372F-49DC-A345-E4B4D64C7EE9}" destId="{7F0562B5-3997-4DC9-AC72-BD5DEF1D286C}" srcOrd="0" destOrd="0" presId="urn:microsoft.com/office/officeart/2005/8/layout/vList6"/>
    <dgm:cxn modelId="{7D4746F4-F333-442E-9D9F-3599178D4765}" type="presParOf" srcId="{D9FCBE62-372F-49DC-A345-E4B4D64C7EE9}" destId="{4CA16AA3-E2FD-43FE-9E72-A2CC500996D7}" srcOrd="1" destOrd="0" presId="urn:microsoft.com/office/officeart/2005/8/layout/vList6"/>
    <dgm:cxn modelId="{D724991D-A349-4885-BBA5-1D42A0A80FE7}" type="presParOf" srcId="{A95B4D6D-EBE5-4C13-BF9C-FAAD1D364941}" destId="{5747910E-8C77-485B-9382-949622727CED}" srcOrd="15" destOrd="0" presId="urn:microsoft.com/office/officeart/2005/8/layout/vList6"/>
    <dgm:cxn modelId="{A357F3A7-B2D5-4CA0-A62B-6DFA644429DC}" type="presParOf" srcId="{A95B4D6D-EBE5-4C13-BF9C-FAAD1D364941}" destId="{FD5315EF-E528-4FC6-9158-32C3DD71D7D0}" srcOrd="16" destOrd="0" presId="urn:microsoft.com/office/officeart/2005/8/layout/vList6"/>
    <dgm:cxn modelId="{74C705B3-803F-4508-A72F-AC9D643D0A0C}" type="presParOf" srcId="{FD5315EF-E528-4FC6-9158-32C3DD71D7D0}" destId="{35CECC7E-CCF5-4D06-8D62-86C98146EC6E}" srcOrd="0" destOrd="0" presId="urn:microsoft.com/office/officeart/2005/8/layout/vList6"/>
    <dgm:cxn modelId="{52142EC9-E3C5-4AD7-B105-014C7F7EA250}" type="presParOf" srcId="{FD5315EF-E528-4FC6-9158-32C3DD71D7D0}" destId="{972E6418-0723-4BB2-9D31-AD38DFF04FBC}" srcOrd="1" destOrd="0" presId="urn:microsoft.com/office/officeart/2005/8/layout/vList6"/>
    <dgm:cxn modelId="{B33D862A-00C3-4153-9A75-8A2C42D85C7D}" type="presParOf" srcId="{A95B4D6D-EBE5-4C13-BF9C-FAAD1D364941}" destId="{CEE06506-704D-4765-B0F1-52B1A1E760A5}" srcOrd="17" destOrd="0" presId="urn:microsoft.com/office/officeart/2005/8/layout/vList6"/>
    <dgm:cxn modelId="{65397620-4EF8-43E9-99F8-49554C108CA3}" type="presParOf" srcId="{A95B4D6D-EBE5-4C13-BF9C-FAAD1D364941}" destId="{A206C134-19B8-4136-BC86-3FECFCE6C017}" srcOrd="18" destOrd="0" presId="urn:microsoft.com/office/officeart/2005/8/layout/vList6"/>
    <dgm:cxn modelId="{1CA9F77C-95D9-4FB0-A283-B5C7C19B9732}" type="presParOf" srcId="{A206C134-19B8-4136-BC86-3FECFCE6C017}" destId="{3366B7AC-D748-420F-9623-F9F83DF0CD98}" srcOrd="0" destOrd="0" presId="urn:microsoft.com/office/officeart/2005/8/layout/vList6"/>
    <dgm:cxn modelId="{9BD944AF-5FA6-4299-B508-8DEFF9828FA9}" type="presParOf" srcId="{A206C134-19B8-4136-BC86-3FECFCE6C017}" destId="{42129B9A-CFF3-422A-BFBB-C5E22D14945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1C7F2B2-3FBE-4942-8CBF-996560AE18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9211F3-206C-4FFC-8A11-58F350CA72E5}">
      <dgm:prSet phldrT="[Text]"/>
      <dgm:spPr/>
      <dgm:t>
        <a:bodyPr/>
        <a:lstStyle/>
        <a:p>
          <a:r>
            <a:rPr lang="en-US"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Incident Classification</a:t>
          </a:r>
          <a:endParaRPr lang="en-US" dirty="0">
            <a:solidFill>
              <a:schemeClr val="bg1"/>
            </a:solidFill>
          </a:endParaRPr>
        </a:p>
      </dgm:t>
    </dgm:pt>
    <dgm:pt modelId="{128607BB-44DF-492F-9D73-B77CBA8BA3E7}" type="parTrans" cxnId="{CFB4D976-3394-4CC1-8FD4-CD074EABD740}">
      <dgm:prSet/>
      <dgm:spPr/>
      <dgm:t>
        <a:bodyPr/>
        <a:lstStyle/>
        <a:p>
          <a:endParaRPr lang="en-US"/>
        </a:p>
      </dgm:t>
    </dgm:pt>
    <dgm:pt modelId="{C2FDFF82-F5AB-4819-9D76-81F4711760DC}" type="sibTrans" cxnId="{CFB4D976-3394-4CC1-8FD4-CD074EABD740}">
      <dgm:prSet/>
      <dgm:spPr/>
      <dgm:t>
        <a:bodyPr/>
        <a:lstStyle/>
        <a:p>
          <a:endParaRPr lang="en-US"/>
        </a:p>
      </dgm:t>
    </dgm:pt>
    <dgm:pt modelId="{5CC66C3C-D195-413F-8F78-9E66183667A3}">
      <dgm:prSet phldrT="[Text]"/>
      <dgm:spPr/>
      <dgm:t>
        <a:bodyPr/>
        <a:lstStyle/>
        <a:p>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Classification/prioritization factors used to determine the severity level: </a:t>
          </a:r>
          <a:endParaRPr lang="en-US" dirty="0"/>
        </a:p>
      </dgm:t>
    </dgm:pt>
    <dgm:pt modelId="{688607A0-CA73-4719-8E11-1E16BDD8083C}" type="parTrans" cxnId="{ED8EB129-077B-4DB3-85D5-3756CD1C3C2D}">
      <dgm:prSet/>
      <dgm:spPr/>
      <dgm:t>
        <a:bodyPr/>
        <a:lstStyle/>
        <a:p>
          <a:endParaRPr lang="en-US"/>
        </a:p>
      </dgm:t>
    </dgm:pt>
    <dgm:pt modelId="{A77336FE-4E30-452C-8F51-89DE681BD91C}" type="sibTrans" cxnId="{ED8EB129-077B-4DB3-85D5-3756CD1C3C2D}">
      <dgm:prSet/>
      <dgm:spPr/>
      <dgm:t>
        <a:bodyPr/>
        <a:lstStyle/>
        <a:p>
          <a:endParaRPr lang="en-US"/>
        </a:p>
      </dgm:t>
    </dgm:pt>
    <dgm:pt modelId="{82F7655B-3416-463C-A2B9-EB64A30CDF39}">
      <dgm:prSet/>
      <dgm:spPr/>
      <dgm:t>
        <a:bodyPr/>
        <a:lstStyle/>
        <a:p>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Functional impact</a:t>
          </a:r>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7472B04D-1876-4DC4-B46B-2D4AB699694B}" type="parTrans" cxnId="{E4CEC5DD-8FFA-49A7-853F-5A23FB56E56F}">
      <dgm:prSet/>
      <dgm:spPr/>
      <dgm:t>
        <a:bodyPr/>
        <a:lstStyle/>
        <a:p>
          <a:endParaRPr lang="en-US"/>
        </a:p>
      </dgm:t>
    </dgm:pt>
    <dgm:pt modelId="{4C7644AC-28F1-4367-8B73-45352FF85E46}" type="sibTrans" cxnId="{E4CEC5DD-8FFA-49A7-853F-5A23FB56E56F}">
      <dgm:prSet/>
      <dgm:spPr/>
      <dgm:t>
        <a:bodyPr/>
        <a:lstStyle/>
        <a:p>
          <a:endParaRPr lang="en-US"/>
        </a:p>
      </dgm:t>
    </dgm:pt>
    <dgm:pt modelId="{E6378DF9-0A67-4C21-A998-C68002BD45E7}">
      <dgm:prSet/>
      <dgm:spPr/>
      <dgm:t>
        <a:bodyPr/>
        <a:lstStyle/>
        <a:p>
          <a:r>
            <a:rPr lang="en-US">
              <a:solidFill>
                <a:srgbClr val="000000"/>
              </a:solidFill>
              <a:effectLst/>
              <a:latin typeface="Arial" panose="020B0604020202020204" pitchFamily="34" charset="0"/>
              <a:ea typeface="Arial" panose="020B0604020202020204" pitchFamily="34" charset="0"/>
              <a:cs typeface="Times New Roman" panose="02020603050405020304" pitchFamily="18" charset="0"/>
            </a:rPr>
            <a:t>Recoverability impact</a:t>
          </a:r>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62DEF6E8-6373-4E83-9E1A-5A6DBE70E9AA}" type="parTrans" cxnId="{0401B2C1-2522-4906-AC4A-3DF7AD303671}">
      <dgm:prSet/>
      <dgm:spPr/>
      <dgm:t>
        <a:bodyPr/>
        <a:lstStyle/>
        <a:p>
          <a:endParaRPr lang="en-US"/>
        </a:p>
      </dgm:t>
    </dgm:pt>
    <dgm:pt modelId="{24695986-001E-4660-BC36-3729C150A994}" type="sibTrans" cxnId="{0401B2C1-2522-4906-AC4A-3DF7AD303671}">
      <dgm:prSet/>
      <dgm:spPr/>
      <dgm:t>
        <a:bodyPr/>
        <a:lstStyle/>
        <a:p>
          <a:endParaRPr lang="en-US"/>
        </a:p>
      </dgm:t>
    </dgm:pt>
    <dgm:pt modelId="{7FF1E2F4-F50F-4A0C-B260-FC1957382355}">
      <dgm:prSet/>
      <dgm:spPr/>
      <dgm:t>
        <a:bodyPr/>
        <a:lstStyle/>
        <a:p>
          <a:r>
            <a:rPr lang="en-US">
              <a:solidFill>
                <a:srgbClr val="000000"/>
              </a:solidFill>
              <a:effectLst/>
              <a:latin typeface="Arial" panose="020B0604020202020204" pitchFamily="34" charset="0"/>
              <a:ea typeface="Arial" panose="020B0604020202020204" pitchFamily="34" charset="0"/>
              <a:cs typeface="Times New Roman" panose="02020603050405020304" pitchFamily="18" charset="0"/>
            </a:rPr>
            <a:t>Potential access to protected information</a:t>
          </a:r>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36DD182C-DAC6-4819-AFB9-09AA2D68EB12}" type="parTrans" cxnId="{6F8C9A47-DFC0-4575-A8EB-7869E2EBFFA9}">
      <dgm:prSet/>
      <dgm:spPr/>
      <dgm:t>
        <a:bodyPr/>
        <a:lstStyle/>
        <a:p>
          <a:endParaRPr lang="en-US"/>
        </a:p>
      </dgm:t>
    </dgm:pt>
    <dgm:pt modelId="{CC2EC0E9-1E72-4672-B8D0-E51D89B64F88}" type="sibTrans" cxnId="{6F8C9A47-DFC0-4575-A8EB-7869E2EBFFA9}">
      <dgm:prSet/>
      <dgm:spPr/>
      <dgm:t>
        <a:bodyPr/>
        <a:lstStyle/>
        <a:p>
          <a:endParaRPr lang="en-US"/>
        </a:p>
      </dgm:t>
    </dgm:pt>
    <dgm:pt modelId="{803BD022-1296-4A11-B0C9-D2F2AD2D0666}">
      <dgm:prSet/>
      <dgm:spPr/>
      <dgm:t>
        <a:bodyPr/>
        <a:lstStyle/>
        <a:p>
          <a:r>
            <a:rPr lang="en-US">
              <a:solidFill>
                <a:srgbClr val="000000"/>
              </a:solidFill>
              <a:effectLst/>
              <a:latin typeface="Arial" panose="020B0604020202020204" pitchFamily="34" charset="0"/>
              <a:ea typeface="Arial" panose="020B0604020202020204" pitchFamily="34" charset="0"/>
              <a:cs typeface="Times New Roman" panose="02020603050405020304" pitchFamily="18" charset="0"/>
            </a:rPr>
            <a:t>Scope</a:t>
          </a:r>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5E8FD136-81AC-42D0-9A68-17F2962364D1}" type="parTrans" cxnId="{9089AD0C-C200-48FD-9846-9117FB311D89}">
      <dgm:prSet/>
      <dgm:spPr/>
      <dgm:t>
        <a:bodyPr/>
        <a:lstStyle/>
        <a:p>
          <a:endParaRPr lang="en-US"/>
        </a:p>
      </dgm:t>
    </dgm:pt>
    <dgm:pt modelId="{A631F8E6-EDC7-48AD-94DC-92F1072AA876}" type="sibTrans" cxnId="{9089AD0C-C200-48FD-9846-9117FB311D89}">
      <dgm:prSet/>
      <dgm:spPr/>
      <dgm:t>
        <a:bodyPr/>
        <a:lstStyle/>
        <a:p>
          <a:endParaRPr lang="en-US"/>
        </a:p>
      </dgm:t>
    </dgm:pt>
    <dgm:pt modelId="{87151F78-37D1-4C27-BC47-8B61A6D9576B}">
      <dgm:prSet/>
      <dgm:spPr/>
      <dgm:t>
        <a:bodyPr/>
        <a:lstStyle/>
        <a:p>
          <a:r>
            <a:rPr lang="en-US">
              <a:solidFill>
                <a:srgbClr val="000000"/>
              </a:solidFill>
              <a:effectLst/>
              <a:latin typeface="Arial" panose="020B0604020202020204" pitchFamily="34" charset="0"/>
              <a:ea typeface="Arial" panose="020B0604020202020204" pitchFamily="34" charset="0"/>
              <a:cs typeface="Times New Roman" panose="02020603050405020304" pitchFamily="18" charset="0"/>
            </a:rPr>
            <a:t>Prevalence</a:t>
          </a:r>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EA3A8E35-1EF1-4DE9-80DF-CF3D0D1BAEAB}" type="parTrans" cxnId="{98FFD3E5-444E-414A-95AF-5989B3B1BF1D}">
      <dgm:prSet/>
      <dgm:spPr/>
      <dgm:t>
        <a:bodyPr/>
        <a:lstStyle/>
        <a:p>
          <a:endParaRPr lang="en-US"/>
        </a:p>
      </dgm:t>
    </dgm:pt>
    <dgm:pt modelId="{D99CE08E-F544-4ACF-A77B-B611993F3976}" type="sibTrans" cxnId="{98FFD3E5-444E-414A-95AF-5989B3B1BF1D}">
      <dgm:prSet/>
      <dgm:spPr/>
      <dgm:t>
        <a:bodyPr/>
        <a:lstStyle/>
        <a:p>
          <a:endParaRPr lang="en-US"/>
        </a:p>
      </dgm:t>
    </dgm:pt>
    <dgm:pt modelId="{7F536F19-B710-4C80-A59E-44B29D57DDB3}">
      <dgm:prSet/>
      <dgm:spPr/>
      <dgm:t>
        <a:bodyPr/>
        <a:lstStyle/>
        <a:p>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Potential damage/Loss</a:t>
          </a:r>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1D10C46B-68A5-4F9A-BF61-607DFFAD2134}" type="parTrans" cxnId="{63B34DAD-B722-4B0F-B72C-0E62042AB06A}">
      <dgm:prSet/>
      <dgm:spPr/>
      <dgm:t>
        <a:bodyPr/>
        <a:lstStyle/>
        <a:p>
          <a:endParaRPr lang="en-US"/>
        </a:p>
      </dgm:t>
    </dgm:pt>
    <dgm:pt modelId="{15EE7311-846B-4AFD-B3CE-BEC28D78911F}" type="sibTrans" cxnId="{63B34DAD-B722-4B0F-B72C-0E62042AB06A}">
      <dgm:prSet/>
      <dgm:spPr/>
      <dgm:t>
        <a:bodyPr/>
        <a:lstStyle/>
        <a:p>
          <a:endParaRPr lang="en-US"/>
        </a:p>
      </dgm:t>
    </dgm:pt>
    <dgm:pt modelId="{C074DA85-C799-4893-A709-F4CEA2EF1FDC}">
      <dgm:prSet/>
      <dgm:spPr/>
      <dgm:t>
        <a:bodyPr/>
        <a:lstStyle/>
        <a:p>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00389089-831A-4743-B91F-39B1DEA6C7A6}" type="parTrans" cxnId="{5088583C-6520-462C-84F4-397A0838B3F3}">
      <dgm:prSet/>
      <dgm:spPr/>
      <dgm:t>
        <a:bodyPr/>
        <a:lstStyle/>
        <a:p>
          <a:endParaRPr lang="en-US"/>
        </a:p>
      </dgm:t>
    </dgm:pt>
    <dgm:pt modelId="{AC920DD2-519B-4111-9F4E-DAFAB9CF0343}" type="sibTrans" cxnId="{5088583C-6520-462C-84F4-397A0838B3F3}">
      <dgm:prSet/>
      <dgm:spPr/>
      <dgm:t>
        <a:bodyPr/>
        <a:lstStyle/>
        <a:p>
          <a:endParaRPr lang="en-US"/>
        </a:p>
      </dgm:t>
    </dgm:pt>
    <dgm:pt modelId="{88D3672A-0CCB-4F73-B959-E62295D47BE4}" type="pres">
      <dgm:prSet presAssocID="{21C7F2B2-3FBE-4942-8CBF-996560AE1899}" presName="linear" presStyleCnt="0">
        <dgm:presLayoutVars>
          <dgm:animLvl val="lvl"/>
          <dgm:resizeHandles val="exact"/>
        </dgm:presLayoutVars>
      </dgm:prSet>
      <dgm:spPr/>
    </dgm:pt>
    <dgm:pt modelId="{176771EC-39AA-4728-ADA7-BC9667CCB666}" type="pres">
      <dgm:prSet presAssocID="{2F9211F3-206C-4FFC-8A11-58F350CA72E5}" presName="parentText" presStyleLbl="node1" presStyleIdx="0" presStyleCnt="1">
        <dgm:presLayoutVars>
          <dgm:chMax val="0"/>
          <dgm:bulletEnabled val="1"/>
        </dgm:presLayoutVars>
      </dgm:prSet>
      <dgm:spPr/>
    </dgm:pt>
    <dgm:pt modelId="{0479D2CE-917A-4376-9584-FD1F3C08A352}" type="pres">
      <dgm:prSet presAssocID="{2F9211F3-206C-4FFC-8A11-58F350CA72E5}" presName="childText" presStyleLbl="revTx" presStyleIdx="0" presStyleCnt="1">
        <dgm:presLayoutVars>
          <dgm:bulletEnabled val="1"/>
        </dgm:presLayoutVars>
      </dgm:prSet>
      <dgm:spPr/>
    </dgm:pt>
  </dgm:ptLst>
  <dgm:cxnLst>
    <dgm:cxn modelId="{9089AD0C-C200-48FD-9846-9117FB311D89}" srcId="{5CC66C3C-D195-413F-8F78-9E66183667A3}" destId="{803BD022-1296-4A11-B0C9-D2F2AD2D0666}" srcOrd="3" destOrd="0" parTransId="{5E8FD136-81AC-42D0-9A68-17F2962364D1}" sibTransId="{A631F8E6-EDC7-48AD-94DC-92F1072AA876}"/>
    <dgm:cxn modelId="{ED8EB129-077B-4DB3-85D5-3756CD1C3C2D}" srcId="{2F9211F3-206C-4FFC-8A11-58F350CA72E5}" destId="{5CC66C3C-D195-413F-8F78-9E66183667A3}" srcOrd="0" destOrd="0" parTransId="{688607A0-CA73-4719-8E11-1E16BDD8083C}" sibTransId="{A77336FE-4E30-452C-8F51-89DE681BD91C}"/>
    <dgm:cxn modelId="{5088583C-6520-462C-84F4-397A0838B3F3}" srcId="{5CC66C3C-D195-413F-8F78-9E66183667A3}" destId="{C074DA85-C799-4893-A709-F4CEA2EF1FDC}" srcOrd="6" destOrd="0" parTransId="{00389089-831A-4743-B91F-39B1DEA6C7A6}" sibTransId="{AC920DD2-519B-4111-9F4E-DAFAB9CF0343}"/>
    <dgm:cxn modelId="{25451C3F-05BC-47DD-81F9-3BB27D327FD4}" type="presOf" srcId="{2F9211F3-206C-4FFC-8A11-58F350CA72E5}" destId="{176771EC-39AA-4728-ADA7-BC9667CCB666}" srcOrd="0" destOrd="0" presId="urn:microsoft.com/office/officeart/2005/8/layout/vList2"/>
    <dgm:cxn modelId="{6F8C9A47-DFC0-4575-A8EB-7869E2EBFFA9}" srcId="{5CC66C3C-D195-413F-8F78-9E66183667A3}" destId="{7FF1E2F4-F50F-4A0C-B260-FC1957382355}" srcOrd="2" destOrd="0" parTransId="{36DD182C-DAC6-4819-AFB9-09AA2D68EB12}" sibTransId="{CC2EC0E9-1E72-4672-B8D0-E51D89B64F88}"/>
    <dgm:cxn modelId="{CE91014E-D3E3-4604-B998-D921A99CCDEC}" type="presOf" srcId="{5CC66C3C-D195-413F-8F78-9E66183667A3}" destId="{0479D2CE-917A-4376-9584-FD1F3C08A352}" srcOrd="0" destOrd="0" presId="urn:microsoft.com/office/officeart/2005/8/layout/vList2"/>
    <dgm:cxn modelId="{DBA2436E-A39B-4510-A091-DC17BC1103AA}" type="presOf" srcId="{C074DA85-C799-4893-A709-F4CEA2EF1FDC}" destId="{0479D2CE-917A-4376-9584-FD1F3C08A352}" srcOrd="0" destOrd="7" presId="urn:microsoft.com/office/officeart/2005/8/layout/vList2"/>
    <dgm:cxn modelId="{22EC8F55-950A-4E84-8E6A-2D410724D893}" type="presOf" srcId="{803BD022-1296-4A11-B0C9-D2F2AD2D0666}" destId="{0479D2CE-917A-4376-9584-FD1F3C08A352}" srcOrd="0" destOrd="4" presId="urn:microsoft.com/office/officeart/2005/8/layout/vList2"/>
    <dgm:cxn modelId="{CFB4D976-3394-4CC1-8FD4-CD074EABD740}" srcId="{21C7F2B2-3FBE-4942-8CBF-996560AE1899}" destId="{2F9211F3-206C-4FFC-8A11-58F350CA72E5}" srcOrd="0" destOrd="0" parTransId="{128607BB-44DF-492F-9D73-B77CBA8BA3E7}" sibTransId="{C2FDFF82-F5AB-4819-9D76-81F4711760DC}"/>
    <dgm:cxn modelId="{5EC0F476-04B5-457A-9154-4DC07CC93C16}" type="presOf" srcId="{82F7655B-3416-463C-A2B9-EB64A30CDF39}" destId="{0479D2CE-917A-4376-9584-FD1F3C08A352}" srcOrd="0" destOrd="1" presId="urn:microsoft.com/office/officeart/2005/8/layout/vList2"/>
    <dgm:cxn modelId="{8191F078-5B46-4737-87E1-5C95254CDA5A}" type="presOf" srcId="{E6378DF9-0A67-4C21-A998-C68002BD45E7}" destId="{0479D2CE-917A-4376-9584-FD1F3C08A352}" srcOrd="0" destOrd="2" presId="urn:microsoft.com/office/officeart/2005/8/layout/vList2"/>
    <dgm:cxn modelId="{4833577B-8477-4BFF-8848-BE006C9074AB}" type="presOf" srcId="{87151F78-37D1-4C27-BC47-8B61A6D9576B}" destId="{0479D2CE-917A-4376-9584-FD1F3C08A352}" srcOrd="0" destOrd="5" presId="urn:microsoft.com/office/officeart/2005/8/layout/vList2"/>
    <dgm:cxn modelId="{2FDDDB7E-5F1E-42F0-8F08-B9E9CBBB0348}" type="presOf" srcId="{7FF1E2F4-F50F-4A0C-B260-FC1957382355}" destId="{0479D2CE-917A-4376-9584-FD1F3C08A352}" srcOrd="0" destOrd="3" presId="urn:microsoft.com/office/officeart/2005/8/layout/vList2"/>
    <dgm:cxn modelId="{9166778A-0E3E-47AF-97FB-69EBA29430DD}" type="presOf" srcId="{7F536F19-B710-4C80-A59E-44B29D57DDB3}" destId="{0479D2CE-917A-4376-9584-FD1F3C08A352}" srcOrd="0" destOrd="6" presId="urn:microsoft.com/office/officeart/2005/8/layout/vList2"/>
    <dgm:cxn modelId="{63B34DAD-B722-4B0F-B72C-0E62042AB06A}" srcId="{5CC66C3C-D195-413F-8F78-9E66183667A3}" destId="{7F536F19-B710-4C80-A59E-44B29D57DDB3}" srcOrd="5" destOrd="0" parTransId="{1D10C46B-68A5-4F9A-BF61-607DFFAD2134}" sibTransId="{15EE7311-846B-4AFD-B3CE-BEC28D78911F}"/>
    <dgm:cxn modelId="{6FD3F6B2-84F7-4F88-8FCF-181FCE507124}" type="presOf" srcId="{21C7F2B2-3FBE-4942-8CBF-996560AE1899}" destId="{88D3672A-0CCB-4F73-B959-E62295D47BE4}" srcOrd="0" destOrd="0" presId="urn:microsoft.com/office/officeart/2005/8/layout/vList2"/>
    <dgm:cxn modelId="{0401B2C1-2522-4906-AC4A-3DF7AD303671}" srcId="{5CC66C3C-D195-413F-8F78-9E66183667A3}" destId="{E6378DF9-0A67-4C21-A998-C68002BD45E7}" srcOrd="1" destOrd="0" parTransId="{62DEF6E8-6373-4E83-9E1A-5A6DBE70E9AA}" sibTransId="{24695986-001E-4660-BC36-3729C150A994}"/>
    <dgm:cxn modelId="{E4CEC5DD-8FFA-49A7-853F-5A23FB56E56F}" srcId="{5CC66C3C-D195-413F-8F78-9E66183667A3}" destId="{82F7655B-3416-463C-A2B9-EB64A30CDF39}" srcOrd="0" destOrd="0" parTransId="{7472B04D-1876-4DC4-B46B-2D4AB699694B}" sibTransId="{4C7644AC-28F1-4367-8B73-45352FF85E46}"/>
    <dgm:cxn modelId="{98FFD3E5-444E-414A-95AF-5989B3B1BF1D}" srcId="{5CC66C3C-D195-413F-8F78-9E66183667A3}" destId="{87151F78-37D1-4C27-BC47-8B61A6D9576B}" srcOrd="4" destOrd="0" parTransId="{EA3A8E35-1EF1-4DE9-80DF-CF3D0D1BAEAB}" sibTransId="{D99CE08E-F544-4ACF-A77B-B611993F3976}"/>
    <dgm:cxn modelId="{4222C198-72BC-4587-8A90-0C8B0CC54886}" type="presParOf" srcId="{88D3672A-0CCB-4F73-B959-E62295D47BE4}" destId="{176771EC-39AA-4728-ADA7-BC9667CCB666}" srcOrd="0" destOrd="0" presId="urn:microsoft.com/office/officeart/2005/8/layout/vList2"/>
    <dgm:cxn modelId="{A1C924E5-3CE5-4F1A-9D02-05ADAC18B64A}" type="presParOf" srcId="{88D3672A-0CCB-4F73-B959-E62295D47BE4}" destId="{0479D2CE-917A-4376-9584-FD1F3C08A35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1C7F2B2-3FBE-4942-8CBF-996560AE18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9211F3-206C-4FFC-8A11-58F350CA72E5}">
      <dgm:prSet phldrT="[Text]"/>
      <dgm:spPr/>
      <dgm:t>
        <a:bodyPr/>
        <a:lstStyle/>
        <a:p>
          <a:r>
            <a:rPr lang="en-US"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Incident Playbooks</a:t>
          </a:r>
          <a:endParaRPr lang="en-US" dirty="0">
            <a:solidFill>
              <a:schemeClr val="bg1"/>
            </a:solidFill>
          </a:endParaRPr>
        </a:p>
      </dgm:t>
    </dgm:pt>
    <dgm:pt modelId="{128607BB-44DF-492F-9D73-B77CBA8BA3E7}" type="parTrans" cxnId="{CFB4D976-3394-4CC1-8FD4-CD074EABD740}">
      <dgm:prSet/>
      <dgm:spPr/>
      <dgm:t>
        <a:bodyPr/>
        <a:lstStyle/>
        <a:p>
          <a:endParaRPr lang="en-US"/>
        </a:p>
      </dgm:t>
    </dgm:pt>
    <dgm:pt modelId="{C2FDFF82-F5AB-4819-9D76-81F4711760DC}" type="sibTrans" cxnId="{CFB4D976-3394-4CC1-8FD4-CD074EABD740}">
      <dgm:prSet/>
      <dgm:spPr/>
      <dgm:t>
        <a:bodyPr/>
        <a:lstStyle/>
        <a:p>
          <a:endParaRPr lang="en-US"/>
        </a:p>
      </dgm:t>
    </dgm:pt>
    <dgm:pt modelId="{ABFF1B35-A4C6-42F8-9AAE-DCF3B6824BD7}">
      <dgm:prSet/>
      <dgm:spPr/>
      <dgm:t>
        <a:bodyPr/>
        <a:lstStyle/>
        <a:p>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Need for evidence preservation</a:t>
          </a:r>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CB8C18A0-CC01-4B18-9E73-9D0926CF2752}" type="parTrans" cxnId="{31926599-8835-459F-A479-20611948D8D7}">
      <dgm:prSet/>
      <dgm:spPr/>
      <dgm:t>
        <a:bodyPr/>
        <a:lstStyle/>
        <a:p>
          <a:endParaRPr lang="en-US"/>
        </a:p>
      </dgm:t>
    </dgm:pt>
    <dgm:pt modelId="{73EBE52A-7235-4AA6-827A-353CBE5C4398}" type="sibTrans" cxnId="{31926599-8835-459F-A479-20611948D8D7}">
      <dgm:prSet/>
      <dgm:spPr/>
      <dgm:t>
        <a:bodyPr/>
        <a:lstStyle/>
        <a:p>
          <a:endParaRPr lang="en-US"/>
        </a:p>
      </dgm:t>
    </dgm:pt>
    <dgm:pt modelId="{95C439E5-2E21-4D99-BEB4-6D54B1AB2DA2}">
      <dgm:prSet/>
      <dgm:spPr/>
      <dgm:t>
        <a:bodyPr/>
        <a:lstStyle/>
        <a:p>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Service availability (e.g., network connectivity, services provided to external parties)</a:t>
          </a:r>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B647F3B1-8C4E-4919-A1FC-6BD6E9D4C848}" type="parTrans" cxnId="{80F04CF1-3BDB-4E20-8275-99AA62327182}">
      <dgm:prSet/>
      <dgm:spPr/>
      <dgm:t>
        <a:bodyPr/>
        <a:lstStyle/>
        <a:p>
          <a:endParaRPr lang="en-US"/>
        </a:p>
      </dgm:t>
    </dgm:pt>
    <dgm:pt modelId="{95571F4F-2F82-4248-B3BE-FB79113701FB}" type="sibTrans" cxnId="{80F04CF1-3BDB-4E20-8275-99AA62327182}">
      <dgm:prSet/>
      <dgm:spPr/>
      <dgm:t>
        <a:bodyPr/>
        <a:lstStyle/>
        <a:p>
          <a:endParaRPr lang="en-US"/>
        </a:p>
      </dgm:t>
    </dgm:pt>
    <dgm:pt modelId="{501A6705-A374-4BEA-9655-7D0C62AB3738}">
      <dgm:prSet/>
      <dgm:spPr/>
      <dgm:t>
        <a:bodyPr/>
        <a:lstStyle/>
        <a:p>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Time and resources needed to implement the strategy</a:t>
          </a:r>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E35E36D7-4E79-46F1-A9DE-CE2D7BCF4C16}" type="parTrans" cxnId="{BE398403-FABC-44A1-823F-F016600500DB}">
      <dgm:prSet/>
      <dgm:spPr/>
      <dgm:t>
        <a:bodyPr/>
        <a:lstStyle/>
        <a:p>
          <a:endParaRPr lang="en-US"/>
        </a:p>
      </dgm:t>
    </dgm:pt>
    <dgm:pt modelId="{B36F71C5-5C22-4ABC-8387-50F975B447C0}" type="sibTrans" cxnId="{BE398403-FABC-44A1-823F-F016600500DB}">
      <dgm:prSet/>
      <dgm:spPr/>
      <dgm:t>
        <a:bodyPr/>
        <a:lstStyle/>
        <a:p>
          <a:endParaRPr lang="en-US"/>
        </a:p>
      </dgm:t>
    </dgm:pt>
    <dgm:pt modelId="{58943F02-56CE-4382-8854-187BEBA6DEE8}">
      <dgm:prSet/>
      <dgm:spPr/>
      <dgm:t>
        <a:bodyPr/>
        <a:lstStyle/>
        <a:p>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Effectiveness of the strategy (e.g., partial containment, full containment)</a:t>
          </a:r>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47C64E55-B0ED-4F0C-93E3-6718A8236469}" type="parTrans" cxnId="{265022AD-61C4-462B-8817-D2058BCDD99C}">
      <dgm:prSet/>
      <dgm:spPr/>
      <dgm:t>
        <a:bodyPr/>
        <a:lstStyle/>
        <a:p>
          <a:endParaRPr lang="en-US"/>
        </a:p>
      </dgm:t>
    </dgm:pt>
    <dgm:pt modelId="{E3B74AE8-1542-4D8E-8810-FAAB804ED7BE}" type="sibTrans" cxnId="{265022AD-61C4-462B-8817-D2058BCDD99C}">
      <dgm:prSet/>
      <dgm:spPr/>
      <dgm:t>
        <a:bodyPr/>
        <a:lstStyle/>
        <a:p>
          <a:endParaRPr lang="en-US"/>
        </a:p>
      </dgm:t>
    </dgm:pt>
    <dgm:pt modelId="{E8F76E24-A1AD-42DE-B431-B3FF0AFAFDF8}">
      <dgm:prSet/>
      <dgm:spPr/>
      <dgm:t>
        <a:bodyPr/>
        <a:lstStyle/>
        <a:p>
          <a:r>
            <a:rPr lang="en-US"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Duration of the solution (e.g., emergency workaround to be removed in four hours, temporary workaround to be removed in two weeks, permanent solution)</a:t>
          </a:r>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77A20C1A-CBAB-4FC2-902D-2D44818BF7A9}" type="parTrans" cxnId="{24C2120B-6627-4B44-BA97-41CF5325B42D}">
      <dgm:prSet/>
      <dgm:spPr/>
      <dgm:t>
        <a:bodyPr/>
        <a:lstStyle/>
        <a:p>
          <a:endParaRPr lang="en-US"/>
        </a:p>
      </dgm:t>
    </dgm:pt>
    <dgm:pt modelId="{CC83C2FE-B943-4CC5-9E8E-BCE78E4D0BD1}" type="sibTrans" cxnId="{24C2120B-6627-4B44-BA97-41CF5325B42D}">
      <dgm:prSet/>
      <dgm:spPr/>
      <dgm:t>
        <a:bodyPr/>
        <a:lstStyle/>
        <a:p>
          <a:endParaRPr lang="en-US"/>
        </a:p>
      </dgm:t>
    </dgm:pt>
    <dgm:pt modelId="{D05CE256-5D3A-4B07-A361-6F252BAB2AD7}">
      <dgm:prSet/>
      <dgm:spPr/>
      <dgm:t>
        <a:bodyPr/>
        <a:lstStyle/>
        <a:p>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Potential damage to and theft of resources </a:t>
          </a:r>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30FA68A7-175A-4707-A6EF-6A2A564A4A36}" type="sibTrans" cxnId="{4DBC9112-B290-4C4B-B15B-861E31019257}">
      <dgm:prSet/>
      <dgm:spPr/>
      <dgm:t>
        <a:bodyPr/>
        <a:lstStyle/>
        <a:p>
          <a:endParaRPr lang="en-US"/>
        </a:p>
      </dgm:t>
    </dgm:pt>
    <dgm:pt modelId="{121333BA-A916-4EE5-A29D-AC57F33795F1}" type="parTrans" cxnId="{4DBC9112-B290-4C4B-B15B-861E31019257}">
      <dgm:prSet/>
      <dgm:spPr/>
      <dgm:t>
        <a:bodyPr/>
        <a:lstStyle/>
        <a:p>
          <a:endParaRPr lang="en-US"/>
        </a:p>
      </dgm:t>
    </dgm:pt>
    <dgm:pt modelId="{12CA6CF0-171B-4C9A-A522-0D6F139799A4}">
      <dgm:prSet/>
      <dgm:spPr/>
      <dgm:t>
        <a:bodyPr/>
        <a:lstStyle/>
        <a:p>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Collaborate with stakeholders to decide which regulatory requirements are required (e.g., FERPA, HIPAA, GLBA) and document how to respond to related incidents. </a:t>
          </a:r>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EE305CBC-7B9D-46BF-AB16-30AA158ABAF4}" type="parTrans" cxnId="{4C2E7626-9C4A-4297-9C84-D898448094E9}">
      <dgm:prSet/>
      <dgm:spPr/>
      <dgm:t>
        <a:bodyPr/>
        <a:lstStyle/>
        <a:p>
          <a:endParaRPr lang="en-US"/>
        </a:p>
      </dgm:t>
    </dgm:pt>
    <dgm:pt modelId="{5BC165B3-CAF8-4AAB-A857-35E32AA0DEBC}" type="sibTrans" cxnId="{4C2E7626-9C4A-4297-9C84-D898448094E9}">
      <dgm:prSet/>
      <dgm:spPr/>
      <dgm:t>
        <a:bodyPr/>
        <a:lstStyle/>
        <a:p>
          <a:endParaRPr lang="en-US"/>
        </a:p>
      </dgm:t>
    </dgm:pt>
    <dgm:pt modelId="{5554E1AD-6085-442E-85C6-3C95EC09118E}">
      <dgm:prSet phldrT="[Text]"/>
      <dgm:spPr/>
      <dgm:t>
        <a:bodyPr/>
        <a:lstStyle/>
        <a:p>
          <a:r>
            <a:rPr lang="en-US"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Document specific containment, eradication, and recovery procedures, such as:</a:t>
          </a:r>
          <a:endParaRPr lang="en-US" dirty="0">
            <a:solidFill>
              <a:schemeClr val="bg1"/>
            </a:solidFill>
          </a:endParaRPr>
        </a:p>
      </dgm:t>
    </dgm:pt>
    <dgm:pt modelId="{7696A189-DE3E-4F1B-953C-9FC31D337AA4}" type="parTrans" cxnId="{89249765-5004-4EF3-A1F4-6558C7DA12FC}">
      <dgm:prSet/>
      <dgm:spPr/>
      <dgm:t>
        <a:bodyPr/>
        <a:lstStyle/>
        <a:p>
          <a:endParaRPr lang="en-US"/>
        </a:p>
      </dgm:t>
    </dgm:pt>
    <dgm:pt modelId="{32CE7F5E-176E-4C09-BA12-26BCAF00F369}" type="sibTrans" cxnId="{89249765-5004-4EF3-A1F4-6558C7DA12FC}">
      <dgm:prSet/>
      <dgm:spPr/>
      <dgm:t>
        <a:bodyPr/>
        <a:lstStyle/>
        <a:p>
          <a:endParaRPr lang="en-US"/>
        </a:p>
      </dgm:t>
    </dgm:pt>
    <dgm:pt modelId="{D2E43D64-3FD3-463B-AD7F-666A534EA6FB}">
      <dgm:prSet/>
      <dgm:spPr/>
      <dgm:t>
        <a:bodyPr/>
        <a:lstStyle/>
        <a:p>
          <a:endParaRPr lang="en-US" dirty="0">
            <a:effectLst/>
            <a:latin typeface="Arial" panose="020B0604020202020204" pitchFamily="34" charset="0"/>
            <a:ea typeface="Arial" panose="020B0604020202020204" pitchFamily="34" charset="0"/>
            <a:cs typeface="Times New Roman" panose="02020603050405020304" pitchFamily="18" charset="0"/>
          </a:endParaRPr>
        </a:p>
      </dgm:t>
    </dgm:pt>
    <dgm:pt modelId="{F54143C2-207A-4820-90C9-FF6B6DD75A3B}" type="parTrans" cxnId="{D7040024-ECE1-442F-B160-7F5DAAC7B5E9}">
      <dgm:prSet/>
      <dgm:spPr/>
      <dgm:t>
        <a:bodyPr/>
        <a:lstStyle/>
        <a:p>
          <a:endParaRPr lang="en-US"/>
        </a:p>
      </dgm:t>
    </dgm:pt>
    <dgm:pt modelId="{06D3BD90-73AB-4088-879B-201F8EFDA3E7}" type="sibTrans" cxnId="{D7040024-ECE1-442F-B160-7F5DAAC7B5E9}">
      <dgm:prSet/>
      <dgm:spPr/>
      <dgm:t>
        <a:bodyPr/>
        <a:lstStyle/>
        <a:p>
          <a:endParaRPr lang="en-US"/>
        </a:p>
      </dgm:t>
    </dgm:pt>
    <dgm:pt modelId="{88D3672A-0CCB-4F73-B959-E62295D47BE4}" type="pres">
      <dgm:prSet presAssocID="{21C7F2B2-3FBE-4942-8CBF-996560AE1899}" presName="linear" presStyleCnt="0">
        <dgm:presLayoutVars>
          <dgm:animLvl val="lvl"/>
          <dgm:resizeHandles val="exact"/>
        </dgm:presLayoutVars>
      </dgm:prSet>
      <dgm:spPr/>
    </dgm:pt>
    <dgm:pt modelId="{176771EC-39AA-4728-ADA7-BC9667CCB666}" type="pres">
      <dgm:prSet presAssocID="{2F9211F3-206C-4FFC-8A11-58F350CA72E5}" presName="parentText" presStyleLbl="node1" presStyleIdx="0" presStyleCnt="1">
        <dgm:presLayoutVars>
          <dgm:chMax val="0"/>
          <dgm:bulletEnabled val="1"/>
        </dgm:presLayoutVars>
      </dgm:prSet>
      <dgm:spPr/>
    </dgm:pt>
    <dgm:pt modelId="{4AC392C4-240B-44D9-A83F-B465A9230CC1}" type="pres">
      <dgm:prSet presAssocID="{2F9211F3-206C-4FFC-8A11-58F350CA72E5}" presName="childText" presStyleLbl="revTx" presStyleIdx="0" presStyleCnt="1">
        <dgm:presLayoutVars>
          <dgm:bulletEnabled val="1"/>
        </dgm:presLayoutVars>
      </dgm:prSet>
      <dgm:spPr/>
    </dgm:pt>
  </dgm:ptLst>
  <dgm:cxnLst>
    <dgm:cxn modelId="{BE398403-FABC-44A1-823F-F016600500DB}" srcId="{5554E1AD-6085-442E-85C6-3C95EC09118E}" destId="{501A6705-A374-4BEA-9655-7D0C62AB3738}" srcOrd="3" destOrd="0" parTransId="{E35E36D7-4E79-46F1-A9DE-CE2D7BCF4C16}" sibTransId="{B36F71C5-5C22-4ABC-8387-50F975B447C0}"/>
    <dgm:cxn modelId="{24C2120B-6627-4B44-BA97-41CF5325B42D}" srcId="{5554E1AD-6085-442E-85C6-3C95EC09118E}" destId="{E8F76E24-A1AD-42DE-B431-B3FF0AFAFDF8}" srcOrd="5" destOrd="0" parTransId="{77A20C1A-CBAB-4FC2-902D-2D44818BF7A9}" sibTransId="{CC83C2FE-B943-4CC5-9E8E-BCE78E4D0BD1}"/>
    <dgm:cxn modelId="{33464412-0312-43E7-87F1-D415E447A308}" type="presOf" srcId="{D05CE256-5D3A-4B07-A361-6F252BAB2AD7}" destId="{4AC392C4-240B-44D9-A83F-B465A9230CC1}" srcOrd="0" destOrd="1" presId="urn:microsoft.com/office/officeart/2005/8/layout/vList2"/>
    <dgm:cxn modelId="{4DBC9112-B290-4C4B-B15B-861E31019257}" srcId="{5554E1AD-6085-442E-85C6-3C95EC09118E}" destId="{D05CE256-5D3A-4B07-A361-6F252BAB2AD7}" srcOrd="0" destOrd="0" parTransId="{121333BA-A916-4EE5-A29D-AC57F33795F1}" sibTransId="{30FA68A7-175A-4707-A6EF-6A2A564A4A36}"/>
    <dgm:cxn modelId="{D7040024-ECE1-442F-B160-7F5DAAC7B5E9}" srcId="{5554E1AD-6085-442E-85C6-3C95EC09118E}" destId="{D2E43D64-3FD3-463B-AD7F-666A534EA6FB}" srcOrd="6" destOrd="0" parTransId="{F54143C2-207A-4820-90C9-FF6B6DD75A3B}" sibTransId="{06D3BD90-73AB-4088-879B-201F8EFDA3E7}"/>
    <dgm:cxn modelId="{4C2E7626-9C4A-4297-9C84-D898448094E9}" srcId="{2F9211F3-206C-4FFC-8A11-58F350CA72E5}" destId="{12CA6CF0-171B-4C9A-A522-0D6F139799A4}" srcOrd="1" destOrd="0" parTransId="{EE305CBC-7B9D-46BF-AB16-30AA158ABAF4}" sibTransId="{5BC165B3-CAF8-4AAB-A857-35E32AA0DEBC}"/>
    <dgm:cxn modelId="{A000C42D-786E-4C22-A7B6-5973B5076604}" type="presOf" srcId="{95C439E5-2E21-4D99-BEB4-6D54B1AB2DA2}" destId="{4AC392C4-240B-44D9-A83F-B465A9230CC1}" srcOrd="0" destOrd="3" presId="urn:microsoft.com/office/officeart/2005/8/layout/vList2"/>
    <dgm:cxn modelId="{25451C3F-05BC-47DD-81F9-3BB27D327FD4}" type="presOf" srcId="{2F9211F3-206C-4FFC-8A11-58F350CA72E5}" destId="{176771EC-39AA-4728-ADA7-BC9667CCB666}" srcOrd="0" destOrd="0" presId="urn:microsoft.com/office/officeart/2005/8/layout/vList2"/>
    <dgm:cxn modelId="{89249765-5004-4EF3-A1F4-6558C7DA12FC}" srcId="{2F9211F3-206C-4FFC-8A11-58F350CA72E5}" destId="{5554E1AD-6085-442E-85C6-3C95EC09118E}" srcOrd="0" destOrd="0" parTransId="{7696A189-DE3E-4F1B-953C-9FC31D337AA4}" sibTransId="{32CE7F5E-176E-4C09-BA12-26BCAF00F369}"/>
    <dgm:cxn modelId="{770F3267-9FB7-42A7-9FE0-E2A3825AD8C9}" type="presOf" srcId="{E8F76E24-A1AD-42DE-B431-B3FF0AFAFDF8}" destId="{4AC392C4-240B-44D9-A83F-B465A9230CC1}" srcOrd="0" destOrd="6" presId="urn:microsoft.com/office/officeart/2005/8/layout/vList2"/>
    <dgm:cxn modelId="{CFB4D976-3394-4CC1-8FD4-CD074EABD740}" srcId="{21C7F2B2-3FBE-4942-8CBF-996560AE1899}" destId="{2F9211F3-206C-4FFC-8A11-58F350CA72E5}" srcOrd="0" destOrd="0" parTransId="{128607BB-44DF-492F-9D73-B77CBA8BA3E7}" sibTransId="{C2FDFF82-F5AB-4819-9D76-81F4711760DC}"/>
    <dgm:cxn modelId="{C65C8A78-44AA-4ACC-928B-A535205FC479}" type="presOf" srcId="{ABFF1B35-A4C6-42F8-9AAE-DCF3B6824BD7}" destId="{4AC392C4-240B-44D9-A83F-B465A9230CC1}" srcOrd="0" destOrd="2" presId="urn:microsoft.com/office/officeart/2005/8/layout/vList2"/>
    <dgm:cxn modelId="{31926599-8835-459F-A479-20611948D8D7}" srcId="{5554E1AD-6085-442E-85C6-3C95EC09118E}" destId="{ABFF1B35-A4C6-42F8-9AAE-DCF3B6824BD7}" srcOrd="1" destOrd="0" parTransId="{CB8C18A0-CC01-4B18-9E73-9D0926CF2752}" sibTransId="{73EBE52A-7235-4AA6-827A-353CBE5C4398}"/>
    <dgm:cxn modelId="{DD515CA8-97D1-406B-B78B-0F3CF640CFC3}" type="presOf" srcId="{D2E43D64-3FD3-463B-AD7F-666A534EA6FB}" destId="{4AC392C4-240B-44D9-A83F-B465A9230CC1}" srcOrd="0" destOrd="7" presId="urn:microsoft.com/office/officeart/2005/8/layout/vList2"/>
    <dgm:cxn modelId="{265022AD-61C4-462B-8817-D2058BCDD99C}" srcId="{5554E1AD-6085-442E-85C6-3C95EC09118E}" destId="{58943F02-56CE-4382-8854-187BEBA6DEE8}" srcOrd="4" destOrd="0" parTransId="{47C64E55-B0ED-4F0C-93E3-6718A8236469}" sibTransId="{E3B74AE8-1542-4D8E-8810-FAAB804ED7BE}"/>
    <dgm:cxn modelId="{6FD3F6B2-84F7-4F88-8FCF-181FCE507124}" type="presOf" srcId="{21C7F2B2-3FBE-4942-8CBF-996560AE1899}" destId="{88D3672A-0CCB-4F73-B959-E62295D47BE4}" srcOrd="0" destOrd="0" presId="urn:microsoft.com/office/officeart/2005/8/layout/vList2"/>
    <dgm:cxn modelId="{3E86BED9-453A-4FA7-87A9-8C1E4F976712}" type="presOf" srcId="{501A6705-A374-4BEA-9655-7D0C62AB3738}" destId="{4AC392C4-240B-44D9-A83F-B465A9230CC1}" srcOrd="0" destOrd="4" presId="urn:microsoft.com/office/officeart/2005/8/layout/vList2"/>
    <dgm:cxn modelId="{73B7EBE7-1451-4C7C-A150-599CE95A3AEC}" type="presOf" srcId="{5554E1AD-6085-442E-85C6-3C95EC09118E}" destId="{4AC392C4-240B-44D9-A83F-B465A9230CC1}" srcOrd="0" destOrd="0" presId="urn:microsoft.com/office/officeart/2005/8/layout/vList2"/>
    <dgm:cxn modelId="{DC75F7E7-E464-45B3-A3D8-DAC19146626E}" type="presOf" srcId="{12CA6CF0-171B-4C9A-A522-0D6F139799A4}" destId="{4AC392C4-240B-44D9-A83F-B465A9230CC1}" srcOrd="0" destOrd="8" presId="urn:microsoft.com/office/officeart/2005/8/layout/vList2"/>
    <dgm:cxn modelId="{02C58DEE-C5A3-4CCB-B6E1-9C1F25799D70}" type="presOf" srcId="{58943F02-56CE-4382-8854-187BEBA6DEE8}" destId="{4AC392C4-240B-44D9-A83F-B465A9230CC1}" srcOrd="0" destOrd="5" presId="urn:microsoft.com/office/officeart/2005/8/layout/vList2"/>
    <dgm:cxn modelId="{80F04CF1-3BDB-4E20-8275-99AA62327182}" srcId="{5554E1AD-6085-442E-85C6-3C95EC09118E}" destId="{95C439E5-2E21-4D99-BEB4-6D54B1AB2DA2}" srcOrd="2" destOrd="0" parTransId="{B647F3B1-8C4E-4919-A1FC-6BD6E9D4C848}" sibTransId="{95571F4F-2F82-4248-B3BE-FB79113701FB}"/>
    <dgm:cxn modelId="{4222C198-72BC-4587-8A90-0C8B0CC54886}" type="presParOf" srcId="{88D3672A-0CCB-4F73-B959-E62295D47BE4}" destId="{176771EC-39AA-4728-ADA7-BC9667CCB666}" srcOrd="0" destOrd="0" presId="urn:microsoft.com/office/officeart/2005/8/layout/vList2"/>
    <dgm:cxn modelId="{DD7A09BD-F248-47B6-AB4F-1D355919F481}" type="presParOf" srcId="{88D3672A-0CCB-4F73-B959-E62295D47BE4}" destId="{4AC392C4-240B-44D9-A83F-B465A9230CC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1C7F2B2-3FBE-4942-8CBF-996560AE18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9211F3-206C-4FFC-8A11-58F350CA72E5}">
      <dgm:prSet phldrT="[Text]"/>
      <dgm:spPr/>
      <dgm:t>
        <a:bodyPr/>
        <a:lstStyle/>
        <a:p>
          <a:r>
            <a:rPr lang="en-US"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Ransomware Extortion</a:t>
          </a:r>
          <a:endParaRPr lang="en-US" dirty="0">
            <a:solidFill>
              <a:schemeClr val="bg1"/>
            </a:solidFill>
          </a:endParaRPr>
        </a:p>
      </dgm:t>
    </dgm:pt>
    <dgm:pt modelId="{128607BB-44DF-492F-9D73-B77CBA8BA3E7}" type="parTrans" cxnId="{CFB4D976-3394-4CC1-8FD4-CD074EABD740}">
      <dgm:prSet/>
      <dgm:spPr/>
      <dgm:t>
        <a:bodyPr/>
        <a:lstStyle/>
        <a:p>
          <a:endParaRPr lang="en-US"/>
        </a:p>
      </dgm:t>
    </dgm:pt>
    <dgm:pt modelId="{C2FDFF82-F5AB-4819-9D76-81F4711760DC}" type="sibTrans" cxnId="{CFB4D976-3394-4CC1-8FD4-CD074EABD740}">
      <dgm:prSet/>
      <dgm:spPr/>
      <dgm:t>
        <a:bodyPr/>
        <a:lstStyle/>
        <a:p>
          <a:endParaRPr lang="en-US"/>
        </a:p>
      </dgm:t>
    </dgm:pt>
    <dgm:pt modelId="{5CC66C3C-D195-413F-8F78-9E66183667A3}">
      <dgm:prSet phldrT="[Text]"/>
      <dgm:spPr/>
      <dgm:t>
        <a:bodyPr/>
        <a:lstStyle/>
        <a:p>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Relevant stakeholders and University leadership should develop principles to guide decision-making in case of a ransomware attack, including guidelines on specific situations when the University would consider paying ransom.</a:t>
          </a:r>
          <a:endParaRPr lang="en-US" dirty="0"/>
        </a:p>
      </dgm:t>
    </dgm:pt>
    <dgm:pt modelId="{688607A0-CA73-4719-8E11-1E16BDD8083C}" type="parTrans" cxnId="{ED8EB129-077B-4DB3-85D5-3756CD1C3C2D}">
      <dgm:prSet/>
      <dgm:spPr/>
      <dgm:t>
        <a:bodyPr/>
        <a:lstStyle/>
        <a:p>
          <a:endParaRPr lang="en-US"/>
        </a:p>
      </dgm:t>
    </dgm:pt>
    <dgm:pt modelId="{A77336FE-4E30-452C-8F51-89DE681BD91C}" type="sibTrans" cxnId="{ED8EB129-077B-4DB3-85D5-3756CD1C3C2D}">
      <dgm:prSet/>
      <dgm:spPr/>
      <dgm:t>
        <a:bodyPr/>
        <a:lstStyle/>
        <a:p>
          <a:endParaRPr lang="en-US"/>
        </a:p>
      </dgm:t>
    </dgm:pt>
    <dgm:pt modelId="{7565554E-D4BB-495C-A913-F4E65C1DA917}">
      <dgm:prSet phldrT="[Text]"/>
      <dgm:spPr/>
      <dgm:t>
        <a:bodyPr/>
        <a:lstStyle/>
        <a:p>
          <a:endParaRPr lang="en-US" dirty="0"/>
        </a:p>
      </dgm:t>
    </dgm:pt>
    <dgm:pt modelId="{C97F3D1E-6185-4E46-8A0C-2A2970A36054}" type="parTrans" cxnId="{BBEF9904-B27F-49FE-8537-E2226D66C489}">
      <dgm:prSet/>
      <dgm:spPr/>
      <dgm:t>
        <a:bodyPr/>
        <a:lstStyle/>
        <a:p>
          <a:endParaRPr lang="en-US"/>
        </a:p>
      </dgm:t>
    </dgm:pt>
    <dgm:pt modelId="{67B1D3BF-D177-4629-9FB3-57A069A803C6}" type="sibTrans" cxnId="{BBEF9904-B27F-49FE-8537-E2226D66C489}">
      <dgm:prSet/>
      <dgm:spPr/>
      <dgm:t>
        <a:bodyPr/>
        <a:lstStyle/>
        <a:p>
          <a:endParaRPr lang="en-US"/>
        </a:p>
      </dgm:t>
    </dgm:pt>
    <dgm:pt modelId="{FBB17330-D720-40A9-BDC1-84058B25CF7B}">
      <dgm:prSet phldrT="[Text]"/>
      <dgm:spPr/>
      <dgm:t>
        <a:bodyPr/>
        <a:lstStyle/>
        <a:p>
          <a:endParaRPr lang="en-US" dirty="0"/>
        </a:p>
      </dgm:t>
    </dgm:pt>
    <dgm:pt modelId="{791F2A8A-7F73-47BD-A4F2-70524B6ED0BC}" type="parTrans" cxnId="{F86717D0-B751-4AED-BE5F-66355CAADB4B}">
      <dgm:prSet/>
      <dgm:spPr/>
      <dgm:t>
        <a:bodyPr/>
        <a:lstStyle/>
        <a:p>
          <a:endParaRPr lang="en-US"/>
        </a:p>
      </dgm:t>
    </dgm:pt>
    <dgm:pt modelId="{A2214940-8DA1-4A42-923C-09356F2C3ABA}" type="sibTrans" cxnId="{F86717D0-B751-4AED-BE5F-66355CAADB4B}">
      <dgm:prSet/>
      <dgm:spPr/>
      <dgm:t>
        <a:bodyPr/>
        <a:lstStyle/>
        <a:p>
          <a:endParaRPr lang="en-US"/>
        </a:p>
      </dgm:t>
    </dgm:pt>
    <dgm:pt modelId="{88D3672A-0CCB-4F73-B959-E62295D47BE4}" type="pres">
      <dgm:prSet presAssocID="{21C7F2B2-3FBE-4942-8CBF-996560AE1899}" presName="linear" presStyleCnt="0">
        <dgm:presLayoutVars>
          <dgm:animLvl val="lvl"/>
          <dgm:resizeHandles val="exact"/>
        </dgm:presLayoutVars>
      </dgm:prSet>
      <dgm:spPr/>
    </dgm:pt>
    <dgm:pt modelId="{176771EC-39AA-4728-ADA7-BC9667CCB666}" type="pres">
      <dgm:prSet presAssocID="{2F9211F3-206C-4FFC-8A11-58F350CA72E5}" presName="parentText" presStyleLbl="node1" presStyleIdx="0" presStyleCnt="1">
        <dgm:presLayoutVars>
          <dgm:chMax val="0"/>
          <dgm:bulletEnabled val="1"/>
        </dgm:presLayoutVars>
      </dgm:prSet>
      <dgm:spPr/>
    </dgm:pt>
    <dgm:pt modelId="{0479D2CE-917A-4376-9584-FD1F3C08A352}" type="pres">
      <dgm:prSet presAssocID="{2F9211F3-206C-4FFC-8A11-58F350CA72E5}" presName="childText" presStyleLbl="revTx" presStyleIdx="0" presStyleCnt="1">
        <dgm:presLayoutVars>
          <dgm:bulletEnabled val="1"/>
        </dgm:presLayoutVars>
      </dgm:prSet>
      <dgm:spPr/>
    </dgm:pt>
  </dgm:ptLst>
  <dgm:cxnLst>
    <dgm:cxn modelId="{BBEF9904-B27F-49FE-8537-E2226D66C489}" srcId="{2F9211F3-206C-4FFC-8A11-58F350CA72E5}" destId="{7565554E-D4BB-495C-A913-F4E65C1DA917}" srcOrd="2" destOrd="0" parTransId="{C97F3D1E-6185-4E46-8A0C-2A2970A36054}" sibTransId="{67B1D3BF-D177-4629-9FB3-57A069A803C6}"/>
    <dgm:cxn modelId="{8DB14C26-905F-4C76-A09A-59EEE0542FFC}" type="presOf" srcId="{7565554E-D4BB-495C-A913-F4E65C1DA917}" destId="{0479D2CE-917A-4376-9584-FD1F3C08A352}" srcOrd="0" destOrd="2" presId="urn:microsoft.com/office/officeart/2005/8/layout/vList2"/>
    <dgm:cxn modelId="{ED8EB129-077B-4DB3-85D5-3756CD1C3C2D}" srcId="{2F9211F3-206C-4FFC-8A11-58F350CA72E5}" destId="{5CC66C3C-D195-413F-8F78-9E66183667A3}" srcOrd="0" destOrd="0" parTransId="{688607A0-CA73-4719-8E11-1E16BDD8083C}" sibTransId="{A77336FE-4E30-452C-8F51-89DE681BD91C}"/>
    <dgm:cxn modelId="{25451C3F-05BC-47DD-81F9-3BB27D327FD4}" type="presOf" srcId="{2F9211F3-206C-4FFC-8A11-58F350CA72E5}" destId="{176771EC-39AA-4728-ADA7-BC9667CCB666}" srcOrd="0" destOrd="0" presId="urn:microsoft.com/office/officeart/2005/8/layout/vList2"/>
    <dgm:cxn modelId="{CE91014E-D3E3-4604-B998-D921A99CCDEC}" type="presOf" srcId="{5CC66C3C-D195-413F-8F78-9E66183667A3}" destId="{0479D2CE-917A-4376-9584-FD1F3C08A352}" srcOrd="0" destOrd="0" presId="urn:microsoft.com/office/officeart/2005/8/layout/vList2"/>
    <dgm:cxn modelId="{CFB4D976-3394-4CC1-8FD4-CD074EABD740}" srcId="{21C7F2B2-3FBE-4942-8CBF-996560AE1899}" destId="{2F9211F3-206C-4FFC-8A11-58F350CA72E5}" srcOrd="0" destOrd="0" parTransId="{128607BB-44DF-492F-9D73-B77CBA8BA3E7}" sibTransId="{C2FDFF82-F5AB-4819-9D76-81F4711760DC}"/>
    <dgm:cxn modelId="{E61A1BAF-16C0-4866-B62B-6C068FA4504C}" type="presOf" srcId="{FBB17330-D720-40A9-BDC1-84058B25CF7B}" destId="{0479D2CE-917A-4376-9584-FD1F3C08A352}" srcOrd="0" destOrd="1" presId="urn:microsoft.com/office/officeart/2005/8/layout/vList2"/>
    <dgm:cxn modelId="{6FD3F6B2-84F7-4F88-8FCF-181FCE507124}" type="presOf" srcId="{21C7F2B2-3FBE-4942-8CBF-996560AE1899}" destId="{88D3672A-0CCB-4F73-B959-E62295D47BE4}" srcOrd="0" destOrd="0" presId="urn:microsoft.com/office/officeart/2005/8/layout/vList2"/>
    <dgm:cxn modelId="{F86717D0-B751-4AED-BE5F-66355CAADB4B}" srcId="{2F9211F3-206C-4FFC-8A11-58F350CA72E5}" destId="{FBB17330-D720-40A9-BDC1-84058B25CF7B}" srcOrd="1" destOrd="0" parTransId="{791F2A8A-7F73-47BD-A4F2-70524B6ED0BC}" sibTransId="{A2214940-8DA1-4A42-923C-09356F2C3ABA}"/>
    <dgm:cxn modelId="{4222C198-72BC-4587-8A90-0C8B0CC54886}" type="presParOf" srcId="{88D3672A-0CCB-4F73-B959-E62295D47BE4}" destId="{176771EC-39AA-4728-ADA7-BC9667CCB666}" srcOrd="0" destOrd="0" presId="urn:microsoft.com/office/officeart/2005/8/layout/vList2"/>
    <dgm:cxn modelId="{A1C924E5-3CE5-4F1A-9D02-05ADAC18B64A}" type="presParOf" srcId="{88D3672A-0CCB-4F73-B959-E62295D47BE4}" destId="{0479D2CE-917A-4376-9584-FD1F3C08A35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21C7F2B2-3FBE-4942-8CBF-996560AE18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9211F3-206C-4FFC-8A11-58F350CA72E5}">
      <dgm:prSet phldrT="[Text]" custT="1"/>
      <dgm:spPr/>
      <dgm:t>
        <a:bodyPr/>
        <a:lstStyle/>
        <a:p>
          <a:r>
            <a:rPr lang="en-US" sz="36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Training</a:t>
          </a:r>
          <a:endParaRPr lang="en-US" sz="3600" dirty="0">
            <a:solidFill>
              <a:schemeClr val="bg1"/>
            </a:solidFill>
          </a:endParaRPr>
        </a:p>
      </dgm:t>
    </dgm:pt>
    <dgm:pt modelId="{128607BB-44DF-492F-9D73-B77CBA8BA3E7}" type="parTrans" cxnId="{CFB4D976-3394-4CC1-8FD4-CD074EABD740}">
      <dgm:prSet/>
      <dgm:spPr/>
      <dgm:t>
        <a:bodyPr/>
        <a:lstStyle/>
        <a:p>
          <a:endParaRPr lang="en-US" sz="1100"/>
        </a:p>
      </dgm:t>
    </dgm:pt>
    <dgm:pt modelId="{C2FDFF82-F5AB-4819-9D76-81F4711760DC}" type="sibTrans" cxnId="{CFB4D976-3394-4CC1-8FD4-CD074EABD740}">
      <dgm:prSet/>
      <dgm:spPr/>
      <dgm:t>
        <a:bodyPr/>
        <a:lstStyle/>
        <a:p>
          <a:endParaRPr lang="en-US" sz="1100"/>
        </a:p>
      </dgm:t>
    </dgm:pt>
    <dgm:pt modelId="{5CC66C3C-D195-413F-8F78-9E66183667A3}">
      <dgm:prSet phldrT="[Text]" custT="1"/>
      <dgm:spPr/>
      <dgm:t>
        <a:bodyPr/>
        <a:lstStyle/>
        <a:p>
          <a:r>
            <a:rPr lang="en-US" sz="2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Conduct training (e.g., tabletop exercises) on a periodic (i.e., at least annual) basis for all relevant stakeholders to ensure they understand their roles and responsibilities related to incident response.</a:t>
          </a:r>
          <a:endParaRPr lang="en-US" sz="2800" dirty="0"/>
        </a:p>
      </dgm:t>
    </dgm:pt>
    <dgm:pt modelId="{688607A0-CA73-4719-8E11-1E16BDD8083C}" type="parTrans" cxnId="{ED8EB129-077B-4DB3-85D5-3756CD1C3C2D}">
      <dgm:prSet/>
      <dgm:spPr/>
      <dgm:t>
        <a:bodyPr/>
        <a:lstStyle/>
        <a:p>
          <a:endParaRPr lang="en-US" sz="1100"/>
        </a:p>
      </dgm:t>
    </dgm:pt>
    <dgm:pt modelId="{A77336FE-4E30-452C-8F51-89DE681BD91C}" type="sibTrans" cxnId="{ED8EB129-077B-4DB3-85D5-3756CD1C3C2D}">
      <dgm:prSet/>
      <dgm:spPr/>
      <dgm:t>
        <a:bodyPr/>
        <a:lstStyle/>
        <a:p>
          <a:endParaRPr lang="en-US" sz="1100"/>
        </a:p>
      </dgm:t>
    </dgm:pt>
    <dgm:pt modelId="{88D3672A-0CCB-4F73-B959-E62295D47BE4}" type="pres">
      <dgm:prSet presAssocID="{21C7F2B2-3FBE-4942-8CBF-996560AE1899}" presName="linear" presStyleCnt="0">
        <dgm:presLayoutVars>
          <dgm:animLvl val="lvl"/>
          <dgm:resizeHandles val="exact"/>
        </dgm:presLayoutVars>
      </dgm:prSet>
      <dgm:spPr/>
    </dgm:pt>
    <dgm:pt modelId="{176771EC-39AA-4728-ADA7-BC9667CCB666}" type="pres">
      <dgm:prSet presAssocID="{2F9211F3-206C-4FFC-8A11-58F350CA72E5}" presName="parentText" presStyleLbl="node1" presStyleIdx="0" presStyleCnt="1" custScaleY="70279">
        <dgm:presLayoutVars>
          <dgm:chMax val="0"/>
          <dgm:bulletEnabled val="1"/>
        </dgm:presLayoutVars>
      </dgm:prSet>
      <dgm:spPr/>
    </dgm:pt>
    <dgm:pt modelId="{0479D2CE-917A-4376-9584-FD1F3C08A352}" type="pres">
      <dgm:prSet presAssocID="{2F9211F3-206C-4FFC-8A11-58F350CA72E5}" presName="childText" presStyleLbl="revTx" presStyleIdx="0" presStyleCnt="1">
        <dgm:presLayoutVars>
          <dgm:bulletEnabled val="1"/>
        </dgm:presLayoutVars>
      </dgm:prSet>
      <dgm:spPr/>
    </dgm:pt>
  </dgm:ptLst>
  <dgm:cxnLst>
    <dgm:cxn modelId="{ED8EB129-077B-4DB3-85D5-3756CD1C3C2D}" srcId="{2F9211F3-206C-4FFC-8A11-58F350CA72E5}" destId="{5CC66C3C-D195-413F-8F78-9E66183667A3}" srcOrd="0" destOrd="0" parTransId="{688607A0-CA73-4719-8E11-1E16BDD8083C}" sibTransId="{A77336FE-4E30-452C-8F51-89DE681BD91C}"/>
    <dgm:cxn modelId="{25451C3F-05BC-47DD-81F9-3BB27D327FD4}" type="presOf" srcId="{2F9211F3-206C-4FFC-8A11-58F350CA72E5}" destId="{176771EC-39AA-4728-ADA7-BC9667CCB666}" srcOrd="0" destOrd="0" presId="urn:microsoft.com/office/officeart/2005/8/layout/vList2"/>
    <dgm:cxn modelId="{CE91014E-D3E3-4604-B998-D921A99CCDEC}" type="presOf" srcId="{5CC66C3C-D195-413F-8F78-9E66183667A3}" destId="{0479D2CE-917A-4376-9584-FD1F3C08A352}" srcOrd="0" destOrd="0" presId="urn:microsoft.com/office/officeart/2005/8/layout/vList2"/>
    <dgm:cxn modelId="{CFB4D976-3394-4CC1-8FD4-CD074EABD740}" srcId="{21C7F2B2-3FBE-4942-8CBF-996560AE1899}" destId="{2F9211F3-206C-4FFC-8A11-58F350CA72E5}" srcOrd="0" destOrd="0" parTransId="{128607BB-44DF-492F-9D73-B77CBA8BA3E7}" sibTransId="{C2FDFF82-F5AB-4819-9D76-81F4711760DC}"/>
    <dgm:cxn modelId="{6FD3F6B2-84F7-4F88-8FCF-181FCE507124}" type="presOf" srcId="{21C7F2B2-3FBE-4942-8CBF-996560AE1899}" destId="{88D3672A-0CCB-4F73-B959-E62295D47BE4}" srcOrd="0" destOrd="0" presId="urn:microsoft.com/office/officeart/2005/8/layout/vList2"/>
    <dgm:cxn modelId="{4222C198-72BC-4587-8A90-0C8B0CC54886}" type="presParOf" srcId="{88D3672A-0CCB-4F73-B959-E62295D47BE4}" destId="{176771EC-39AA-4728-ADA7-BC9667CCB666}" srcOrd="0" destOrd="0" presId="urn:microsoft.com/office/officeart/2005/8/layout/vList2"/>
    <dgm:cxn modelId="{A1C924E5-3CE5-4F1A-9D02-05ADAC18B64A}" type="presParOf" srcId="{88D3672A-0CCB-4F73-B959-E62295D47BE4}" destId="{0479D2CE-917A-4376-9584-FD1F3C08A35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E7EAC2E-CB1E-4103-9CCD-6BD12B6B84D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B6E86D0-5C30-4355-8C99-B82CD96BBFD3}">
      <dgm:prSet phldrT="[Text]" custT="1"/>
      <dgm:spPr/>
      <dgm:t>
        <a:bodyPr/>
        <a:lstStyle/>
        <a:p>
          <a:r>
            <a:rPr lang="en-US" sz="2400" dirty="0"/>
            <a:t>A robust incident response program is critical for effective cybersecurity; incidents will happen, and timely response is required to minimize risk impacts</a:t>
          </a:r>
        </a:p>
      </dgm:t>
    </dgm:pt>
    <dgm:pt modelId="{764856CE-9E2B-4508-B2EA-D2EB7E69983C}" type="parTrans" cxnId="{991E9B4F-B9F5-45E6-B9D5-D9891C9999EA}">
      <dgm:prSet/>
      <dgm:spPr/>
      <dgm:t>
        <a:bodyPr/>
        <a:lstStyle/>
        <a:p>
          <a:endParaRPr lang="en-US" sz="2400"/>
        </a:p>
      </dgm:t>
    </dgm:pt>
    <dgm:pt modelId="{6D625052-2AEE-4E2D-B0FD-FCC808D2C93E}" type="sibTrans" cxnId="{991E9B4F-B9F5-45E6-B9D5-D9891C9999EA}">
      <dgm:prSet/>
      <dgm:spPr/>
      <dgm:t>
        <a:bodyPr/>
        <a:lstStyle/>
        <a:p>
          <a:endParaRPr lang="en-US" sz="2400"/>
        </a:p>
      </dgm:t>
    </dgm:pt>
    <dgm:pt modelId="{9A82BCF1-65B3-49F1-A865-645BB412AED3}">
      <dgm:prSet phldrT="[Text]" custT="1"/>
      <dgm:spPr/>
      <dgm:t>
        <a:bodyPr/>
        <a:lstStyle/>
        <a:p>
          <a:r>
            <a:rPr lang="en-US" sz="2400" dirty="0"/>
            <a:t>Playbooks for specific incident types are needed to quickly and efficiently guide the team in the heat of the situation; trying to do the response real time will lead to missing important steps</a:t>
          </a:r>
        </a:p>
      </dgm:t>
    </dgm:pt>
    <dgm:pt modelId="{EF212E4D-CC11-437E-A6E4-17BC9C5C8B07}" type="parTrans" cxnId="{D5993835-2AE7-42C4-BE04-07BE1470326C}">
      <dgm:prSet/>
      <dgm:spPr/>
      <dgm:t>
        <a:bodyPr/>
        <a:lstStyle/>
        <a:p>
          <a:endParaRPr lang="en-US" sz="2400"/>
        </a:p>
      </dgm:t>
    </dgm:pt>
    <dgm:pt modelId="{5C6125D1-9740-4566-8DD5-7400707E750E}" type="sibTrans" cxnId="{D5993835-2AE7-42C4-BE04-07BE1470326C}">
      <dgm:prSet/>
      <dgm:spPr/>
      <dgm:t>
        <a:bodyPr/>
        <a:lstStyle/>
        <a:p>
          <a:endParaRPr lang="en-US" sz="2400"/>
        </a:p>
      </dgm:t>
    </dgm:pt>
    <dgm:pt modelId="{03A8D9A9-B31D-4825-9CD9-2F1060AC2A07}" type="pres">
      <dgm:prSet presAssocID="{3E7EAC2E-CB1E-4103-9CCD-6BD12B6B84D9}" presName="linear" presStyleCnt="0">
        <dgm:presLayoutVars>
          <dgm:animLvl val="lvl"/>
          <dgm:resizeHandles val="exact"/>
        </dgm:presLayoutVars>
      </dgm:prSet>
      <dgm:spPr/>
    </dgm:pt>
    <dgm:pt modelId="{2A794150-95D8-47F6-93BE-8A55394C7638}" type="pres">
      <dgm:prSet presAssocID="{7B6E86D0-5C30-4355-8C99-B82CD96BBFD3}" presName="parentText" presStyleLbl="node1" presStyleIdx="0" presStyleCnt="2">
        <dgm:presLayoutVars>
          <dgm:chMax val="0"/>
          <dgm:bulletEnabled val="1"/>
        </dgm:presLayoutVars>
      </dgm:prSet>
      <dgm:spPr/>
    </dgm:pt>
    <dgm:pt modelId="{B9713CAC-C709-4B78-8E6E-B0E0F88C8A2D}" type="pres">
      <dgm:prSet presAssocID="{6D625052-2AEE-4E2D-B0FD-FCC808D2C93E}" presName="spacer" presStyleCnt="0"/>
      <dgm:spPr/>
    </dgm:pt>
    <dgm:pt modelId="{135E15DE-D5E2-40F3-9A02-E4D78D65E02C}" type="pres">
      <dgm:prSet presAssocID="{9A82BCF1-65B3-49F1-A865-645BB412AED3}" presName="parentText" presStyleLbl="node1" presStyleIdx="1" presStyleCnt="2">
        <dgm:presLayoutVars>
          <dgm:chMax val="0"/>
          <dgm:bulletEnabled val="1"/>
        </dgm:presLayoutVars>
      </dgm:prSet>
      <dgm:spPr/>
    </dgm:pt>
  </dgm:ptLst>
  <dgm:cxnLst>
    <dgm:cxn modelId="{D5993835-2AE7-42C4-BE04-07BE1470326C}" srcId="{3E7EAC2E-CB1E-4103-9CCD-6BD12B6B84D9}" destId="{9A82BCF1-65B3-49F1-A865-645BB412AED3}" srcOrd="1" destOrd="0" parTransId="{EF212E4D-CC11-437E-A6E4-17BC9C5C8B07}" sibTransId="{5C6125D1-9740-4566-8DD5-7400707E750E}"/>
    <dgm:cxn modelId="{A3CE046B-8D42-4BBB-9A14-9D77545603E7}" type="presOf" srcId="{7B6E86D0-5C30-4355-8C99-B82CD96BBFD3}" destId="{2A794150-95D8-47F6-93BE-8A55394C7638}" srcOrd="0" destOrd="0" presId="urn:microsoft.com/office/officeart/2005/8/layout/vList2"/>
    <dgm:cxn modelId="{991E9B4F-B9F5-45E6-B9D5-D9891C9999EA}" srcId="{3E7EAC2E-CB1E-4103-9CCD-6BD12B6B84D9}" destId="{7B6E86D0-5C30-4355-8C99-B82CD96BBFD3}" srcOrd="0" destOrd="0" parTransId="{764856CE-9E2B-4508-B2EA-D2EB7E69983C}" sibTransId="{6D625052-2AEE-4E2D-B0FD-FCC808D2C93E}"/>
    <dgm:cxn modelId="{B6D62E81-9AF0-4573-AC78-F63A24593494}" type="presOf" srcId="{9A82BCF1-65B3-49F1-A865-645BB412AED3}" destId="{135E15DE-D5E2-40F3-9A02-E4D78D65E02C}" srcOrd="0" destOrd="0" presId="urn:microsoft.com/office/officeart/2005/8/layout/vList2"/>
    <dgm:cxn modelId="{2EB614E0-95DC-4DAC-B37E-B7F2A31A8633}" type="presOf" srcId="{3E7EAC2E-CB1E-4103-9CCD-6BD12B6B84D9}" destId="{03A8D9A9-B31D-4825-9CD9-2F1060AC2A07}" srcOrd="0" destOrd="0" presId="urn:microsoft.com/office/officeart/2005/8/layout/vList2"/>
    <dgm:cxn modelId="{A54A35DD-BA8A-4BAA-A6B8-98DEC8B79B55}" type="presParOf" srcId="{03A8D9A9-B31D-4825-9CD9-2F1060AC2A07}" destId="{2A794150-95D8-47F6-93BE-8A55394C7638}" srcOrd="0" destOrd="0" presId="urn:microsoft.com/office/officeart/2005/8/layout/vList2"/>
    <dgm:cxn modelId="{D8DC59AC-3C4B-4CF5-8662-03BF8D128A88}" type="presParOf" srcId="{03A8D9A9-B31D-4825-9CD9-2F1060AC2A07}" destId="{B9713CAC-C709-4B78-8E6E-B0E0F88C8A2D}" srcOrd="1" destOrd="0" presId="urn:microsoft.com/office/officeart/2005/8/layout/vList2"/>
    <dgm:cxn modelId="{08852BC7-4662-4118-B19D-0A4C0264CAC8}" type="presParOf" srcId="{03A8D9A9-B31D-4825-9CD9-2F1060AC2A07}" destId="{135E15DE-D5E2-40F3-9A02-E4D78D65E02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795E21-B4CA-4B32-A2AC-A32A2137A53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57525B9-0818-43EA-BAAA-016B0AF417D0}" type="pres">
      <dgm:prSet presAssocID="{31795E21-B4CA-4B32-A2AC-A32A2137A53D}" presName="diagram" presStyleCnt="0">
        <dgm:presLayoutVars>
          <dgm:dir/>
          <dgm:resizeHandles val="exact"/>
        </dgm:presLayoutVars>
      </dgm:prSet>
      <dgm:spPr/>
    </dgm:pt>
  </dgm:ptLst>
  <dgm:cxnLst>
    <dgm:cxn modelId="{B5F31A42-85D7-40F7-94C0-9AB96768626A}" type="presOf" srcId="{31795E21-B4CA-4B32-A2AC-A32A2137A53D}" destId="{557525B9-0818-43EA-BAAA-016B0AF417D0}"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795E21-B4CA-4B32-A2AC-A32A2137A53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57525B9-0818-43EA-BAAA-016B0AF417D0}" type="pres">
      <dgm:prSet presAssocID="{31795E21-B4CA-4B32-A2AC-A32A2137A53D}" presName="diagram" presStyleCnt="0">
        <dgm:presLayoutVars>
          <dgm:dir/>
          <dgm:resizeHandles val="exact"/>
        </dgm:presLayoutVars>
      </dgm:prSet>
      <dgm:spPr/>
    </dgm:pt>
  </dgm:ptLst>
  <dgm:cxnLst>
    <dgm:cxn modelId="{B5F31A42-85D7-40F7-94C0-9AB96768626A}" type="presOf" srcId="{31795E21-B4CA-4B32-A2AC-A32A2137A53D}" destId="{557525B9-0818-43EA-BAAA-016B0AF417D0}"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38966F-8CCE-423E-9017-E856AFEA5E1B}"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B4926D7F-44A8-4486-8D1B-9C25A5A5C06A}">
      <dgm:prSet phldrT="[Text]"/>
      <dgm:spPr/>
      <dgm:t>
        <a:bodyPr/>
        <a:lstStyle/>
        <a:p>
          <a:r>
            <a:rPr lang="en-US" b="0" i="0" dirty="0"/>
            <a:t>Indiana University Health reported a data breach compromising SSN and other sensitive personal information due to a breach of an IU Health team member’s email account, compromised in November 2024.</a:t>
          </a:r>
          <a:endParaRPr lang="en-US" dirty="0"/>
        </a:p>
      </dgm:t>
    </dgm:pt>
    <dgm:pt modelId="{BEC275B0-34B2-43FD-A9DE-9CB79AB508F5}" type="parTrans" cxnId="{D50DBFDE-BDF6-4B85-8696-94767D5F7B1D}">
      <dgm:prSet/>
      <dgm:spPr/>
      <dgm:t>
        <a:bodyPr/>
        <a:lstStyle/>
        <a:p>
          <a:endParaRPr lang="en-US"/>
        </a:p>
      </dgm:t>
    </dgm:pt>
    <dgm:pt modelId="{8DA7B58F-FB7E-4C32-B7DC-E18AF69F4AFA}" type="sibTrans" cxnId="{D50DBFDE-BDF6-4B85-8696-94767D5F7B1D}">
      <dgm:prSet/>
      <dgm:spPr/>
      <dgm:t>
        <a:bodyPr/>
        <a:lstStyle/>
        <a:p>
          <a:endParaRPr lang="en-US"/>
        </a:p>
      </dgm:t>
    </dgm:pt>
    <dgm:pt modelId="{758EC4D5-74BF-4DCB-8415-0A9BA9F4FA67}">
      <dgm:prSet phldrT="[Text]"/>
      <dgm:spPr/>
      <dgm:t>
        <a:bodyPr/>
        <a:lstStyle/>
        <a:p>
          <a:r>
            <a:rPr lang="en-US" b="0" i="0" dirty="0"/>
            <a:t>University of Notre Dame is investigating a recent cyberattack that targeted its systems and has reported the incident to the </a:t>
          </a:r>
          <a:r>
            <a:rPr lang="en-US" b="0" i="0" dirty="0">
              <a:solidFill>
                <a:schemeClr val="bg1"/>
              </a:solidFill>
            </a:rPr>
            <a:t>Australian Cyber Security Centre </a:t>
          </a:r>
          <a:r>
            <a:rPr lang="en-US" b="0" i="0" dirty="0"/>
            <a:t>and relevant government agencies in January 2025. </a:t>
          </a:r>
          <a:endParaRPr lang="en-US" dirty="0"/>
        </a:p>
      </dgm:t>
    </dgm:pt>
    <dgm:pt modelId="{276ECF94-4622-4311-9A57-CE421EF6171A}" type="parTrans" cxnId="{5ECFE48E-86F8-4DA4-80C3-BE4B8DA8AC99}">
      <dgm:prSet/>
      <dgm:spPr/>
      <dgm:t>
        <a:bodyPr/>
        <a:lstStyle/>
        <a:p>
          <a:endParaRPr lang="en-US"/>
        </a:p>
      </dgm:t>
    </dgm:pt>
    <dgm:pt modelId="{26345F3B-60CA-4061-9AA8-EF144173E57B}" type="sibTrans" cxnId="{5ECFE48E-86F8-4DA4-80C3-BE4B8DA8AC99}">
      <dgm:prSet/>
      <dgm:spPr/>
      <dgm:t>
        <a:bodyPr/>
        <a:lstStyle/>
        <a:p>
          <a:endParaRPr lang="en-US"/>
        </a:p>
      </dgm:t>
    </dgm:pt>
    <dgm:pt modelId="{9CFB6068-05BE-4C9C-8F00-4EC70E0A01DE}">
      <dgm:prSet phldrT="[Text]"/>
      <dgm:spPr/>
      <dgm:t>
        <a:bodyPr/>
        <a:lstStyle/>
        <a:p>
          <a:r>
            <a:rPr lang="en-US" dirty="0"/>
            <a:t>A report by IBM found </a:t>
          </a:r>
          <a:r>
            <a:rPr lang="en-US" b="0" i="0" dirty="0"/>
            <a:t>that the average cost of a cybersecurity breach was $3.7 million at colleges or universities and related training and development companies between March 2022 and March 2023. </a:t>
          </a:r>
          <a:endParaRPr lang="en-US" dirty="0"/>
        </a:p>
      </dgm:t>
    </dgm:pt>
    <dgm:pt modelId="{BB4D4D49-B359-410C-A090-56B7A59FC2D0}" type="parTrans" cxnId="{2ABA7915-2D08-40B0-9894-4C04DD04AC2D}">
      <dgm:prSet/>
      <dgm:spPr/>
      <dgm:t>
        <a:bodyPr/>
        <a:lstStyle/>
        <a:p>
          <a:endParaRPr lang="en-US"/>
        </a:p>
      </dgm:t>
    </dgm:pt>
    <dgm:pt modelId="{8D1DE60A-36B5-4C16-8519-22CA0A954A27}" type="sibTrans" cxnId="{2ABA7915-2D08-40B0-9894-4C04DD04AC2D}">
      <dgm:prSet/>
      <dgm:spPr/>
      <dgm:t>
        <a:bodyPr/>
        <a:lstStyle/>
        <a:p>
          <a:endParaRPr lang="en-US"/>
        </a:p>
      </dgm:t>
    </dgm:pt>
    <dgm:pt modelId="{782526DD-C3D5-4E59-A9BB-60A038F27445}">
      <dgm:prSet/>
      <dgm:spPr/>
      <dgm:t>
        <a:bodyPr/>
        <a:lstStyle/>
        <a:p>
          <a:r>
            <a:rPr lang="en-US" b="0" i="0" dirty="0"/>
            <a:t>According to Microsoft's Cyber Signals Report released on November 7, 2024, the education sector has become the third most targeted industry worldwide due to the sensitive nature of the data it handles with an average of 2,507 cyberattack attempts per week.</a:t>
          </a:r>
          <a:endParaRPr lang="en-US" dirty="0"/>
        </a:p>
      </dgm:t>
    </dgm:pt>
    <dgm:pt modelId="{5E92D0C1-C008-40B2-8722-B2CB3B0855DF}" type="parTrans" cxnId="{7E237239-2D67-4318-A186-381BC6D65FBF}">
      <dgm:prSet/>
      <dgm:spPr/>
      <dgm:t>
        <a:bodyPr/>
        <a:lstStyle/>
        <a:p>
          <a:endParaRPr lang="en-US"/>
        </a:p>
      </dgm:t>
    </dgm:pt>
    <dgm:pt modelId="{4C8C742F-B807-4E3B-BBAB-B9AAE500E54A}" type="sibTrans" cxnId="{7E237239-2D67-4318-A186-381BC6D65FBF}">
      <dgm:prSet/>
      <dgm:spPr/>
      <dgm:t>
        <a:bodyPr/>
        <a:lstStyle/>
        <a:p>
          <a:endParaRPr lang="en-US"/>
        </a:p>
      </dgm:t>
    </dgm:pt>
    <dgm:pt modelId="{11737036-CD2A-42AB-AF99-58E220C9B697}">
      <dgm:prSet/>
      <dgm:spPr/>
      <dgm:t>
        <a:bodyPr/>
        <a:lstStyle/>
        <a:p>
          <a:pPr rtl="0"/>
          <a:r>
            <a:rPr lang="en-US" b="0" i="0" dirty="0"/>
            <a:t>UMass Amherst confirmed February 2025 that an unauthorized party was able to access files on its computer network in August of 2024 that contained confidential information belonging to certain individuals, including name and SSN. </a:t>
          </a:r>
          <a:endParaRPr lang="en-US" dirty="0"/>
        </a:p>
      </dgm:t>
    </dgm:pt>
    <dgm:pt modelId="{E52E3356-CB6D-4928-9F92-11DD8C4131E6}" type="parTrans" cxnId="{26655329-EAF2-4D2F-8E9C-31165A1D41BC}">
      <dgm:prSet/>
      <dgm:spPr/>
      <dgm:t>
        <a:bodyPr/>
        <a:lstStyle/>
        <a:p>
          <a:endParaRPr lang="en-US"/>
        </a:p>
      </dgm:t>
    </dgm:pt>
    <dgm:pt modelId="{80278936-17CD-4375-A7D3-C0D597E98E35}" type="sibTrans" cxnId="{26655329-EAF2-4D2F-8E9C-31165A1D41BC}">
      <dgm:prSet/>
      <dgm:spPr/>
      <dgm:t>
        <a:bodyPr/>
        <a:lstStyle/>
        <a:p>
          <a:endParaRPr lang="en-US"/>
        </a:p>
      </dgm:t>
    </dgm:pt>
    <dgm:pt modelId="{35A6D89F-A0BA-4BB4-83F1-8F5ABFE07FCE}">
      <dgm:prSet/>
      <dgm:spPr/>
      <dgm:t>
        <a:bodyPr/>
        <a:lstStyle/>
        <a:p>
          <a:r>
            <a:rPr lang="en-US" b="0" i="0" dirty="0"/>
            <a:t>Texas Tech University Health Sciences Center and El Paso counterpart suffered a cyberattack affecting 1.4 million people of a data theft breach that may have compromised their personal, financial and health information in September 2024. </a:t>
          </a:r>
          <a:endParaRPr lang="en-US" dirty="0"/>
        </a:p>
      </dgm:t>
    </dgm:pt>
    <dgm:pt modelId="{606F07E0-08CD-4FA9-A802-FE7BC7911FE2}" type="parTrans" cxnId="{0DD1B122-7CB0-4AC5-A3A8-4F0665F547E3}">
      <dgm:prSet/>
      <dgm:spPr/>
      <dgm:t>
        <a:bodyPr/>
        <a:lstStyle/>
        <a:p>
          <a:endParaRPr lang="en-US"/>
        </a:p>
      </dgm:t>
    </dgm:pt>
    <dgm:pt modelId="{593C5C7E-B480-4545-BE3C-665EB95E0CFD}" type="sibTrans" cxnId="{0DD1B122-7CB0-4AC5-A3A8-4F0665F547E3}">
      <dgm:prSet/>
      <dgm:spPr/>
      <dgm:t>
        <a:bodyPr/>
        <a:lstStyle/>
        <a:p>
          <a:endParaRPr lang="en-US"/>
        </a:p>
      </dgm:t>
    </dgm:pt>
    <dgm:pt modelId="{7E70ABED-5C4A-4BA0-97F8-3FBE78977FEE}" type="pres">
      <dgm:prSet presAssocID="{E738966F-8CCE-423E-9017-E856AFEA5E1B}" presName="diagram" presStyleCnt="0">
        <dgm:presLayoutVars>
          <dgm:dir/>
          <dgm:resizeHandles val="exact"/>
        </dgm:presLayoutVars>
      </dgm:prSet>
      <dgm:spPr/>
    </dgm:pt>
    <dgm:pt modelId="{47A34D33-9787-44CB-8A69-FC46B12A95F7}" type="pres">
      <dgm:prSet presAssocID="{B4926D7F-44A8-4486-8D1B-9C25A5A5C06A}" presName="node" presStyleLbl="node1" presStyleIdx="0" presStyleCnt="6">
        <dgm:presLayoutVars>
          <dgm:bulletEnabled val="1"/>
        </dgm:presLayoutVars>
      </dgm:prSet>
      <dgm:spPr/>
    </dgm:pt>
    <dgm:pt modelId="{2C843967-BFA1-4FBA-B96C-D7AF64F590AE}" type="pres">
      <dgm:prSet presAssocID="{8DA7B58F-FB7E-4C32-B7DC-E18AF69F4AFA}" presName="sibTrans" presStyleCnt="0"/>
      <dgm:spPr/>
    </dgm:pt>
    <dgm:pt modelId="{75EAAD7B-62E1-4D60-B82A-1FC06F4B0087}" type="pres">
      <dgm:prSet presAssocID="{782526DD-C3D5-4E59-A9BB-60A038F27445}" presName="node" presStyleLbl="node1" presStyleIdx="1" presStyleCnt="6">
        <dgm:presLayoutVars>
          <dgm:bulletEnabled val="1"/>
        </dgm:presLayoutVars>
      </dgm:prSet>
      <dgm:spPr/>
    </dgm:pt>
    <dgm:pt modelId="{DD282AA4-9319-494F-B8CA-81CFAB141660}" type="pres">
      <dgm:prSet presAssocID="{4C8C742F-B807-4E3B-BBAB-B9AAE500E54A}" presName="sibTrans" presStyleCnt="0"/>
      <dgm:spPr/>
    </dgm:pt>
    <dgm:pt modelId="{EF6C29FC-494D-448C-A0C4-A1656A73EE18}" type="pres">
      <dgm:prSet presAssocID="{758EC4D5-74BF-4DCB-8415-0A9BA9F4FA67}" presName="node" presStyleLbl="node1" presStyleIdx="2" presStyleCnt="6">
        <dgm:presLayoutVars>
          <dgm:bulletEnabled val="1"/>
        </dgm:presLayoutVars>
      </dgm:prSet>
      <dgm:spPr/>
    </dgm:pt>
    <dgm:pt modelId="{E60B639A-CAA0-48C7-B73A-39BE82D311BA}" type="pres">
      <dgm:prSet presAssocID="{26345F3B-60CA-4061-9AA8-EF144173E57B}" presName="sibTrans" presStyleCnt="0"/>
      <dgm:spPr/>
    </dgm:pt>
    <dgm:pt modelId="{44E45E40-7983-4D05-913D-080B5E2F22C9}" type="pres">
      <dgm:prSet presAssocID="{9CFB6068-05BE-4C9C-8F00-4EC70E0A01DE}" presName="node" presStyleLbl="node1" presStyleIdx="3" presStyleCnt="6">
        <dgm:presLayoutVars>
          <dgm:bulletEnabled val="1"/>
        </dgm:presLayoutVars>
      </dgm:prSet>
      <dgm:spPr/>
    </dgm:pt>
    <dgm:pt modelId="{DA6BCC05-32D4-45CC-89F4-B9C844B49659}" type="pres">
      <dgm:prSet presAssocID="{8D1DE60A-36B5-4C16-8519-22CA0A954A27}" presName="sibTrans" presStyleCnt="0"/>
      <dgm:spPr/>
    </dgm:pt>
    <dgm:pt modelId="{69D5DBA2-52B8-45A8-82DF-1DBF3C5A6079}" type="pres">
      <dgm:prSet presAssocID="{11737036-CD2A-42AB-AF99-58E220C9B697}" presName="node" presStyleLbl="node1" presStyleIdx="4" presStyleCnt="6">
        <dgm:presLayoutVars>
          <dgm:bulletEnabled val="1"/>
        </dgm:presLayoutVars>
      </dgm:prSet>
      <dgm:spPr/>
    </dgm:pt>
    <dgm:pt modelId="{A9A41E0B-57CC-45D7-BD06-C02D513D81D7}" type="pres">
      <dgm:prSet presAssocID="{80278936-17CD-4375-A7D3-C0D597E98E35}" presName="sibTrans" presStyleCnt="0"/>
      <dgm:spPr/>
    </dgm:pt>
    <dgm:pt modelId="{7B8B4ECD-EDFE-4743-A603-D9463F93DDE6}" type="pres">
      <dgm:prSet presAssocID="{35A6D89F-A0BA-4BB4-83F1-8F5ABFE07FCE}" presName="node" presStyleLbl="node1" presStyleIdx="5" presStyleCnt="6">
        <dgm:presLayoutVars>
          <dgm:bulletEnabled val="1"/>
        </dgm:presLayoutVars>
      </dgm:prSet>
      <dgm:spPr/>
    </dgm:pt>
  </dgm:ptLst>
  <dgm:cxnLst>
    <dgm:cxn modelId="{2ABA7915-2D08-40B0-9894-4C04DD04AC2D}" srcId="{E738966F-8CCE-423E-9017-E856AFEA5E1B}" destId="{9CFB6068-05BE-4C9C-8F00-4EC70E0A01DE}" srcOrd="3" destOrd="0" parTransId="{BB4D4D49-B359-410C-A090-56B7A59FC2D0}" sibTransId="{8D1DE60A-36B5-4C16-8519-22CA0A954A27}"/>
    <dgm:cxn modelId="{0DD1B122-7CB0-4AC5-A3A8-4F0665F547E3}" srcId="{E738966F-8CCE-423E-9017-E856AFEA5E1B}" destId="{35A6D89F-A0BA-4BB4-83F1-8F5ABFE07FCE}" srcOrd="5" destOrd="0" parTransId="{606F07E0-08CD-4FA9-A802-FE7BC7911FE2}" sibTransId="{593C5C7E-B480-4545-BE3C-665EB95E0CFD}"/>
    <dgm:cxn modelId="{26655329-EAF2-4D2F-8E9C-31165A1D41BC}" srcId="{E738966F-8CCE-423E-9017-E856AFEA5E1B}" destId="{11737036-CD2A-42AB-AF99-58E220C9B697}" srcOrd="4" destOrd="0" parTransId="{E52E3356-CB6D-4928-9F92-11DD8C4131E6}" sibTransId="{80278936-17CD-4375-A7D3-C0D597E98E35}"/>
    <dgm:cxn modelId="{7E237239-2D67-4318-A186-381BC6D65FBF}" srcId="{E738966F-8CCE-423E-9017-E856AFEA5E1B}" destId="{782526DD-C3D5-4E59-A9BB-60A038F27445}" srcOrd="1" destOrd="0" parTransId="{5E92D0C1-C008-40B2-8722-B2CB3B0855DF}" sibTransId="{4C8C742F-B807-4E3B-BBAB-B9AAE500E54A}"/>
    <dgm:cxn modelId="{A761D476-4A9A-4C59-85AD-A984B2DB453C}" type="presOf" srcId="{B4926D7F-44A8-4486-8D1B-9C25A5A5C06A}" destId="{47A34D33-9787-44CB-8A69-FC46B12A95F7}" srcOrd="0" destOrd="0" presId="urn:microsoft.com/office/officeart/2005/8/layout/default"/>
    <dgm:cxn modelId="{30D68181-C009-4EBA-A9A4-2E461C3B87D1}" type="presOf" srcId="{E738966F-8CCE-423E-9017-E856AFEA5E1B}" destId="{7E70ABED-5C4A-4BA0-97F8-3FBE78977FEE}" srcOrd="0" destOrd="0" presId="urn:microsoft.com/office/officeart/2005/8/layout/default"/>
    <dgm:cxn modelId="{38DE938D-5E65-482C-9C1B-AF7F97CDDA1D}" type="presOf" srcId="{35A6D89F-A0BA-4BB4-83F1-8F5ABFE07FCE}" destId="{7B8B4ECD-EDFE-4743-A603-D9463F93DDE6}" srcOrd="0" destOrd="0" presId="urn:microsoft.com/office/officeart/2005/8/layout/default"/>
    <dgm:cxn modelId="{5ECFE48E-86F8-4DA4-80C3-BE4B8DA8AC99}" srcId="{E738966F-8CCE-423E-9017-E856AFEA5E1B}" destId="{758EC4D5-74BF-4DCB-8415-0A9BA9F4FA67}" srcOrd="2" destOrd="0" parTransId="{276ECF94-4622-4311-9A57-CE421EF6171A}" sibTransId="{26345F3B-60CA-4061-9AA8-EF144173E57B}"/>
    <dgm:cxn modelId="{A7048DB6-4919-453C-A9C3-551E6C78651E}" type="presOf" srcId="{782526DD-C3D5-4E59-A9BB-60A038F27445}" destId="{75EAAD7B-62E1-4D60-B82A-1FC06F4B0087}" srcOrd="0" destOrd="0" presId="urn:microsoft.com/office/officeart/2005/8/layout/default"/>
    <dgm:cxn modelId="{DC1F68D0-8B05-4CC0-A475-6DB8F72AB3C2}" type="presOf" srcId="{11737036-CD2A-42AB-AF99-58E220C9B697}" destId="{69D5DBA2-52B8-45A8-82DF-1DBF3C5A6079}" srcOrd="0" destOrd="0" presId="urn:microsoft.com/office/officeart/2005/8/layout/default"/>
    <dgm:cxn modelId="{D50DBFDE-BDF6-4B85-8696-94767D5F7B1D}" srcId="{E738966F-8CCE-423E-9017-E856AFEA5E1B}" destId="{B4926D7F-44A8-4486-8D1B-9C25A5A5C06A}" srcOrd="0" destOrd="0" parTransId="{BEC275B0-34B2-43FD-A9DE-9CB79AB508F5}" sibTransId="{8DA7B58F-FB7E-4C32-B7DC-E18AF69F4AFA}"/>
    <dgm:cxn modelId="{EFCBE4EE-C17F-48D5-BF15-4DC8C92DDC82}" type="presOf" srcId="{9CFB6068-05BE-4C9C-8F00-4EC70E0A01DE}" destId="{44E45E40-7983-4D05-913D-080B5E2F22C9}" srcOrd="0" destOrd="0" presId="urn:microsoft.com/office/officeart/2005/8/layout/default"/>
    <dgm:cxn modelId="{96F5F2F3-DE49-4969-8D83-BCAD6830CB05}" type="presOf" srcId="{758EC4D5-74BF-4DCB-8415-0A9BA9F4FA67}" destId="{EF6C29FC-494D-448C-A0C4-A1656A73EE18}" srcOrd="0" destOrd="0" presId="urn:microsoft.com/office/officeart/2005/8/layout/default"/>
    <dgm:cxn modelId="{649849A6-7296-4A79-A4AB-4A53A623CFF2}" type="presParOf" srcId="{7E70ABED-5C4A-4BA0-97F8-3FBE78977FEE}" destId="{47A34D33-9787-44CB-8A69-FC46B12A95F7}" srcOrd="0" destOrd="0" presId="urn:microsoft.com/office/officeart/2005/8/layout/default"/>
    <dgm:cxn modelId="{82B915C4-631B-4CD3-BD46-F7DA16618B80}" type="presParOf" srcId="{7E70ABED-5C4A-4BA0-97F8-3FBE78977FEE}" destId="{2C843967-BFA1-4FBA-B96C-D7AF64F590AE}" srcOrd="1" destOrd="0" presId="urn:microsoft.com/office/officeart/2005/8/layout/default"/>
    <dgm:cxn modelId="{28E3E183-E068-4B7E-BFB9-7904037F3223}" type="presParOf" srcId="{7E70ABED-5C4A-4BA0-97F8-3FBE78977FEE}" destId="{75EAAD7B-62E1-4D60-B82A-1FC06F4B0087}" srcOrd="2" destOrd="0" presId="urn:microsoft.com/office/officeart/2005/8/layout/default"/>
    <dgm:cxn modelId="{531CF3CD-723C-4F24-92AF-D98188EC1F85}" type="presParOf" srcId="{7E70ABED-5C4A-4BA0-97F8-3FBE78977FEE}" destId="{DD282AA4-9319-494F-B8CA-81CFAB141660}" srcOrd="3" destOrd="0" presId="urn:microsoft.com/office/officeart/2005/8/layout/default"/>
    <dgm:cxn modelId="{E3F347D5-CCDA-4C26-ABFE-D2D41A108356}" type="presParOf" srcId="{7E70ABED-5C4A-4BA0-97F8-3FBE78977FEE}" destId="{EF6C29FC-494D-448C-A0C4-A1656A73EE18}" srcOrd="4" destOrd="0" presId="urn:microsoft.com/office/officeart/2005/8/layout/default"/>
    <dgm:cxn modelId="{CEBCBAE3-1E57-4442-A181-DE1851622547}" type="presParOf" srcId="{7E70ABED-5C4A-4BA0-97F8-3FBE78977FEE}" destId="{E60B639A-CAA0-48C7-B73A-39BE82D311BA}" srcOrd="5" destOrd="0" presId="urn:microsoft.com/office/officeart/2005/8/layout/default"/>
    <dgm:cxn modelId="{0DA6A758-52E8-4F22-B24E-1468480C8A36}" type="presParOf" srcId="{7E70ABED-5C4A-4BA0-97F8-3FBE78977FEE}" destId="{44E45E40-7983-4D05-913D-080B5E2F22C9}" srcOrd="6" destOrd="0" presId="urn:microsoft.com/office/officeart/2005/8/layout/default"/>
    <dgm:cxn modelId="{E9904537-FA30-4D05-BCF9-92DFBE9BB1F6}" type="presParOf" srcId="{7E70ABED-5C4A-4BA0-97F8-3FBE78977FEE}" destId="{DA6BCC05-32D4-45CC-89F4-B9C844B49659}" srcOrd="7" destOrd="0" presId="urn:microsoft.com/office/officeart/2005/8/layout/default"/>
    <dgm:cxn modelId="{67A08628-349E-4B98-B2DF-D198725F0D96}" type="presParOf" srcId="{7E70ABED-5C4A-4BA0-97F8-3FBE78977FEE}" destId="{69D5DBA2-52B8-45A8-82DF-1DBF3C5A6079}" srcOrd="8" destOrd="0" presId="urn:microsoft.com/office/officeart/2005/8/layout/default"/>
    <dgm:cxn modelId="{A9ACC687-64C7-41D1-AE2D-93D0D9B0C9C0}" type="presParOf" srcId="{7E70ABED-5C4A-4BA0-97F8-3FBE78977FEE}" destId="{A9A41E0B-57CC-45D7-BD06-C02D513D81D7}" srcOrd="9" destOrd="0" presId="urn:microsoft.com/office/officeart/2005/8/layout/default"/>
    <dgm:cxn modelId="{ABC49705-392B-4E52-A47B-952D866C0473}" type="presParOf" srcId="{7E70ABED-5C4A-4BA0-97F8-3FBE78977FEE}" destId="{7B8B4ECD-EDFE-4743-A603-D9463F93DDE6}"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6CBB29-08B8-4A51-83E2-44F64785AD0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EC0C1A0-C580-4037-903F-BCF2978E421E}">
      <dgm:prSet phldrT="[Text]"/>
      <dgm:spPr/>
      <dgm:t>
        <a:bodyPr/>
        <a:lstStyle/>
        <a:p>
          <a:r>
            <a:rPr lang="en-US" dirty="0">
              <a:solidFill>
                <a:schemeClr val="tx2"/>
              </a:solidFill>
            </a:rPr>
            <a:t>Assurance vs. advisory</a:t>
          </a:r>
        </a:p>
      </dgm:t>
    </dgm:pt>
    <dgm:pt modelId="{EAE38E11-FDC8-4D7A-8194-76B99A1DCD7E}" type="parTrans" cxnId="{88DA188D-82F2-47EE-AB1E-B7A4BFB01CE8}">
      <dgm:prSet/>
      <dgm:spPr/>
      <dgm:t>
        <a:bodyPr/>
        <a:lstStyle/>
        <a:p>
          <a:endParaRPr lang="en-US"/>
        </a:p>
      </dgm:t>
    </dgm:pt>
    <dgm:pt modelId="{C122E0A5-A43F-4E8E-97DD-665538A3653D}" type="sibTrans" cxnId="{88DA188D-82F2-47EE-AB1E-B7A4BFB01CE8}">
      <dgm:prSet/>
      <dgm:spPr/>
      <dgm:t>
        <a:bodyPr/>
        <a:lstStyle/>
        <a:p>
          <a:endParaRPr lang="en-US"/>
        </a:p>
      </dgm:t>
    </dgm:pt>
    <dgm:pt modelId="{4B77A512-8C45-47AD-9580-481480A60625}">
      <dgm:prSet phldrT="[Text]"/>
      <dgm:spPr/>
      <dgm:t>
        <a:bodyPr/>
        <a:lstStyle/>
        <a:p>
          <a:pPr rtl="0"/>
          <a:r>
            <a:rPr lang="en-US" dirty="0">
              <a:solidFill>
                <a:schemeClr val="tx2"/>
              </a:solidFill>
            </a:rPr>
            <a:t>Program vs.</a:t>
          </a:r>
          <a:r>
            <a:rPr lang="en-US" dirty="0">
              <a:solidFill>
                <a:schemeClr val="tx2"/>
              </a:solidFill>
              <a:latin typeface="Arial" panose="020B0604020202020204"/>
            </a:rPr>
            <a:t> a single document</a:t>
          </a:r>
          <a:endParaRPr lang="en-US" dirty="0">
            <a:solidFill>
              <a:schemeClr val="tx2"/>
            </a:solidFill>
          </a:endParaRPr>
        </a:p>
      </dgm:t>
    </dgm:pt>
    <dgm:pt modelId="{ABC3E56F-F28D-42D1-B983-C011A9F59338}" type="parTrans" cxnId="{9E9FFBDE-241D-4450-9668-F6C98E9A86A7}">
      <dgm:prSet/>
      <dgm:spPr/>
      <dgm:t>
        <a:bodyPr/>
        <a:lstStyle/>
        <a:p>
          <a:endParaRPr lang="en-US"/>
        </a:p>
      </dgm:t>
    </dgm:pt>
    <dgm:pt modelId="{9E3E8808-4B7C-4709-AE8F-651CEA3A51FC}" type="sibTrans" cxnId="{9E9FFBDE-241D-4450-9668-F6C98E9A86A7}">
      <dgm:prSet/>
      <dgm:spPr/>
      <dgm:t>
        <a:bodyPr/>
        <a:lstStyle/>
        <a:p>
          <a:endParaRPr lang="en-US"/>
        </a:p>
      </dgm:t>
    </dgm:pt>
    <dgm:pt modelId="{5B4DCA30-BF06-4EB7-BEC1-AD0B6684AA28}">
      <dgm:prSet phldrT="[Text]"/>
      <dgm:spPr/>
      <dgm:t>
        <a:bodyPr/>
        <a:lstStyle/>
        <a:p>
          <a:r>
            <a:rPr lang="en-US" dirty="0">
              <a:solidFill>
                <a:schemeClr val="tx2"/>
              </a:solidFill>
            </a:rPr>
            <a:t>All incidents vs. specific types</a:t>
          </a:r>
        </a:p>
      </dgm:t>
    </dgm:pt>
    <dgm:pt modelId="{8682A055-CACF-4502-8142-2AD354634108}" type="parTrans" cxnId="{34365D56-C562-427B-AD42-F3258047448D}">
      <dgm:prSet/>
      <dgm:spPr/>
      <dgm:t>
        <a:bodyPr/>
        <a:lstStyle/>
        <a:p>
          <a:endParaRPr lang="en-US"/>
        </a:p>
      </dgm:t>
    </dgm:pt>
    <dgm:pt modelId="{FC034790-E57F-4E39-B5DC-098CD72F6CC7}" type="sibTrans" cxnId="{34365D56-C562-427B-AD42-F3258047448D}">
      <dgm:prSet/>
      <dgm:spPr/>
      <dgm:t>
        <a:bodyPr/>
        <a:lstStyle/>
        <a:p>
          <a:endParaRPr lang="en-US"/>
        </a:p>
      </dgm:t>
    </dgm:pt>
    <dgm:pt modelId="{71DA1F2D-F0CC-4B34-9512-7493702931DC}">
      <dgm:prSet phldrT="[Text]"/>
      <dgm:spPr/>
      <dgm:t>
        <a:bodyPr/>
        <a:lstStyle/>
        <a:p>
          <a:r>
            <a:rPr lang="en-US" dirty="0">
              <a:solidFill>
                <a:schemeClr val="tx2"/>
              </a:solidFill>
            </a:rPr>
            <a:t>Open vs. under-privilege</a:t>
          </a:r>
        </a:p>
      </dgm:t>
    </dgm:pt>
    <dgm:pt modelId="{C0EB832E-1C80-4582-8285-52E965E0BA70}" type="parTrans" cxnId="{EA75FF8F-8723-43C7-8628-F79EEB7C6F89}">
      <dgm:prSet/>
      <dgm:spPr/>
      <dgm:t>
        <a:bodyPr/>
        <a:lstStyle/>
        <a:p>
          <a:endParaRPr lang="en-US"/>
        </a:p>
      </dgm:t>
    </dgm:pt>
    <dgm:pt modelId="{9FFDEA10-6F72-47D9-B706-1C3709BD5C9C}" type="sibTrans" cxnId="{EA75FF8F-8723-43C7-8628-F79EEB7C6F89}">
      <dgm:prSet/>
      <dgm:spPr/>
      <dgm:t>
        <a:bodyPr/>
        <a:lstStyle/>
        <a:p>
          <a:endParaRPr lang="en-US"/>
        </a:p>
      </dgm:t>
    </dgm:pt>
    <dgm:pt modelId="{36BE06F1-FA9A-4093-9F18-ACD5374599A5}" type="pres">
      <dgm:prSet presAssocID="{166CBB29-08B8-4A51-83E2-44F64785AD01}" presName="linear" presStyleCnt="0">
        <dgm:presLayoutVars>
          <dgm:dir/>
          <dgm:animLvl val="lvl"/>
          <dgm:resizeHandles val="exact"/>
        </dgm:presLayoutVars>
      </dgm:prSet>
      <dgm:spPr/>
    </dgm:pt>
    <dgm:pt modelId="{8DA737F0-89B1-45C5-9042-5CDA340C73B7}" type="pres">
      <dgm:prSet presAssocID="{FEC0C1A0-C580-4037-903F-BCF2978E421E}" presName="parentLin" presStyleCnt="0"/>
      <dgm:spPr/>
    </dgm:pt>
    <dgm:pt modelId="{983A9CFD-3B5E-45BE-ABBC-4D8CABF9B905}" type="pres">
      <dgm:prSet presAssocID="{FEC0C1A0-C580-4037-903F-BCF2978E421E}" presName="parentLeftMargin" presStyleLbl="node1" presStyleIdx="0" presStyleCnt="4"/>
      <dgm:spPr/>
    </dgm:pt>
    <dgm:pt modelId="{A93270EA-609A-4F63-8C05-0BE524E2F58A}" type="pres">
      <dgm:prSet presAssocID="{FEC0C1A0-C580-4037-903F-BCF2978E421E}" presName="parentText" presStyleLbl="node1" presStyleIdx="0" presStyleCnt="4">
        <dgm:presLayoutVars>
          <dgm:chMax val="0"/>
          <dgm:bulletEnabled val="1"/>
        </dgm:presLayoutVars>
      </dgm:prSet>
      <dgm:spPr/>
    </dgm:pt>
    <dgm:pt modelId="{D96A16A3-9D01-4A89-BEEF-A2E62171CD08}" type="pres">
      <dgm:prSet presAssocID="{FEC0C1A0-C580-4037-903F-BCF2978E421E}" presName="negativeSpace" presStyleCnt="0"/>
      <dgm:spPr/>
    </dgm:pt>
    <dgm:pt modelId="{9E3E5896-DB18-4D73-8905-29C58D7AB9B1}" type="pres">
      <dgm:prSet presAssocID="{FEC0C1A0-C580-4037-903F-BCF2978E421E}" presName="childText" presStyleLbl="conFgAcc1" presStyleIdx="0" presStyleCnt="4">
        <dgm:presLayoutVars>
          <dgm:bulletEnabled val="1"/>
        </dgm:presLayoutVars>
      </dgm:prSet>
      <dgm:spPr/>
    </dgm:pt>
    <dgm:pt modelId="{111F6187-818B-4DE4-A691-A5BEC01D4AA2}" type="pres">
      <dgm:prSet presAssocID="{C122E0A5-A43F-4E8E-97DD-665538A3653D}" presName="spaceBetweenRectangles" presStyleCnt="0"/>
      <dgm:spPr/>
    </dgm:pt>
    <dgm:pt modelId="{389E7C85-C278-4990-B849-666A1B632B06}" type="pres">
      <dgm:prSet presAssocID="{4B77A512-8C45-47AD-9580-481480A60625}" presName="parentLin" presStyleCnt="0"/>
      <dgm:spPr/>
    </dgm:pt>
    <dgm:pt modelId="{68101BAF-2F37-4D62-90FC-DF9BE64FAE58}" type="pres">
      <dgm:prSet presAssocID="{4B77A512-8C45-47AD-9580-481480A60625}" presName="parentLeftMargin" presStyleLbl="node1" presStyleIdx="0" presStyleCnt="4"/>
      <dgm:spPr/>
    </dgm:pt>
    <dgm:pt modelId="{F448D5A1-92C2-420B-8093-EECEE8F036CF}" type="pres">
      <dgm:prSet presAssocID="{4B77A512-8C45-47AD-9580-481480A60625}" presName="parentText" presStyleLbl="node1" presStyleIdx="1" presStyleCnt="4">
        <dgm:presLayoutVars>
          <dgm:chMax val="0"/>
          <dgm:bulletEnabled val="1"/>
        </dgm:presLayoutVars>
      </dgm:prSet>
      <dgm:spPr/>
    </dgm:pt>
    <dgm:pt modelId="{59263532-E978-4393-81D2-09ED88D72071}" type="pres">
      <dgm:prSet presAssocID="{4B77A512-8C45-47AD-9580-481480A60625}" presName="negativeSpace" presStyleCnt="0"/>
      <dgm:spPr/>
    </dgm:pt>
    <dgm:pt modelId="{01158CDA-94D0-425E-9C67-69EB565CB011}" type="pres">
      <dgm:prSet presAssocID="{4B77A512-8C45-47AD-9580-481480A60625}" presName="childText" presStyleLbl="conFgAcc1" presStyleIdx="1" presStyleCnt="4">
        <dgm:presLayoutVars>
          <dgm:bulletEnabled val="1"/>
        </dgm:presLayoutVars>
      </dgm:prSet>
      <dgm:spPr/>
    </dgm:pt>
    <dgm:pt modelId="{EF0770BF-1FE6-4245-AEB1-8BF52D0AC1FC}" type="pres">
      <dgm:prSet presAssocID="{9E3E8808-4B7C-4709-AE8F-651CEA3A51FC}" presName="spaceBetweenRectangles" presStyleCnt="0"/>
      <dgm:spPr/>
    </dgm:pt>
    <dgm:pt modelId="{F88DCAF3-C71C-42B0-AD3B-7E1E67EAB6F1}" type="pres">
      <dgm:prSet presAssocID="{5B4DCA30-BF06-4EB7-BEC1-AD0B6684AA28}" presName="parentLin" presStyleCnt="0"/>
      <dgm:spPr/>
    </dgm:pt>
    <dgm:pt modelId="{7B64EE34-3940-4D20-9732-52C50A035C0D}" type="pres">
      <dgm:prSet presAssocID="{5B4DCA30-BF06-4EB7-BEC1-AD0B6684AA28}" presName="parentLeftMargin" presStyleLbl="node1" presStyleIdx="1" presStyleCnt="4"/>
      <dgm:spPr/>
    </dgm:pt>
    <dgm:pt modelId="{CB1C6869-4FAC-4D6B-B96E-715EE845AE2A}" type="pres">
      <dgm:prSet presAssocID="{5B4DCA30-BF06-4EB7-BEC1-AD0B6684AA28}" presName="parentText" presStyleLbl="node1" presStyleIdx="2" presStyleCnt="4">
        <dgm:presLayoutVars>
          <dgm:chMax val="0"/>
          <dgm:bulletEnabled val="1"/>
        </dgm:presLayoutVars>
      </dgm:prSet>
      <dgm:spPr/>
    </dgm:pt>
    <dgm:pt modelId="{B4A70EAB-C352-4AC6-953B-CFB98764A6ED}" type="pres">
      <dgm:prSet presAssocID="{5B4DCA30-BF06-4EB7-BEC1-AD0B6684AA28}" presName="negativeSpace" presStyleCnt="0"/>
      <dgm:spPr/>
    </dgm:pt>
    <dgm:pt modelId="{81B53B5D-0B33-48B9-B8D5-5F7CB88BBA67}" type="pres">
      <dgm:prSet presAssocID="{5B4DCA30-BF06-4EB7-BEC1-AD0B6684AA28}" presName="childText" presStyleLbl="conFgAcc1" presStyleIdx="2" presStyleCnt="4">
        <dgm:presLayoutVars>
          <dgm:bulletEnabled val="1"/>
        </dgm:presLayoutVars>
      </dgm:prSet>
      <dgm:spPr/>
    </dgm:pt>
    <dgm:pt modelId="{2621290A-81D9-4014-8FDB-39ED2F8F32CB}" type="pres">
      <dgm:prSet presAssocID="{FC034790-E57F-4E39-B5DC-098CD72F6CC7}" presName="spaceBetweenRectangles" presStyleCnt="0"/>
      <dgm:spPr/>
    </dgm:pt>
    <dgm:pt modelId="{3E53A7AB-BF3E-4EF0-B74E-CABF40D588C8}" type="pres">
      <dgm:prSet presAssocID="{71DA1F2D-F0CC-4B34-9512-7493702931DC}" presName="parentLin" presStyleCnt="0"/>
      <dgm:spPr/>
    </dgm:pt>
    <dgm:pt modelId="{F99B9A3F-8D9C-495D-8A31-A8D0B5F4C793}" type="pres">
      <dgm:prSet presAssocID="{71DA1F2D-F0CC-4B34-9512-7493702931DC}" presName="parentLeftMargin" presStyleLbl="node1" presStyleIdx="2" presStyleCnt="4"/>
      <dgm:spPr/>
    </dgm:pt>
    <dgm:pt modelId="{53EC267D-53F6-4E53-A581-D49173D9B267}" type="pres">
      <dgm:prSet presAssocID="{71DA1F2D-F0CC-4B34-9512-7493702931DC}" presName="parentText" presStyleLbl="node1" presStyleIdx="3" presStyleCnt="4">
        <dgm:presLayoutVars>
          <dgm:chMax val="0"/>
          <dgm:bulletEnabled val="1"/>
        </dgm:presLayoutVars>
      </dgm:prSet>
      <dgm:spPr/>
    </dgm:pt>
    <dgm:pt modelId="{A5AA5A50-7FBC-4995-AEA7-AE26449077F2}" type="pres">
      <dgm:prSet presAssocID="{71DA1F2D-F0CC-4B34-9512-7493702931DC}" presName="negativeSpace" presStyleCnt="0"/>
      <dgm:spPr/>
    </dgm:pt>
    <dgm:pt modelId="{722BDA4C-48B5-45E6-8D07-F5153BB3A72E}" type="pres">
      <dgm:prSet presAssocID="{71DA1F2D-F0CC-4B34-9512-7493702931DC}" presName="childText" presStyleLbl="conFgAcc1" presStyleIdx="3" presStyleCnt="4">
        <dgm:presLayoutVars>
          <dgm:bulletEnabled val="1"/>
        </dgm:presLayoutVars>
      </dgm:prSet>
      <dgm:spPr/>
    </dgm:pt>
  </dgm:ptLst>
  <dgm:cxnLst>
    <dgm:cxn modelId="{15292A02-177E-4158-835D-BA4CEA89B338}" type="presOf" srcId="{4B77A512-8C45-47AD-9580-481480A60625}" destId="{68101BAF-2F37-4D62-90FC-DF9BE64FAE58}" srcOrd="0" destOrd="0" presId="urn:microsoft.com/office/officeart/2005/8/layout/list1"/>
    <dgm:cxn modelId="{8E06240A-0391-4C40-9EA5-59B89EA01EC4}" type="presOf" srcId="{5B4DCA30-BF06-4EB7-BEC1-AD0B6684AA28}" destId="{CB1C6869-4FAC-4D6B-B96E-715EE845AE2A}" srcOrd="1" destOrd="0" presId="urn:microsoft.com/office/officeart/2005/8/layout/list1"/>
    <dgm:cxn modelId="{1070CA1E-130E-4B0B-B9CD-670BF81A938D}" type="presOf" srcId="{166CBB29-08B8-4A51-83E2-44F64785AD01}" destId="{36BE06F1-FA9A-4093-9F18-ACD5374599A5}" srcOrd="0" destOrd="0" presId="urn:microsoft.com/office/officeart/2005/8/layout/list1"/>
    <dgm:cxn modelId="{08252E28-F2C3-4E2C-BDFC-B394B4A20DED}" type="presOf" srcId="{FEC0C1A0-C580-4037-903F-BCF2978E421E}" destId="{A93270EA-609A-4F63-8C05-0BE524E2F58A}" srcOrd="1" destOrd="0" presId="urn:microsoft.com/office/officeart/2005/8/layout/list1"/>
    <dgm:cxn modelId="{89B4EB39-4781-44B6-A1CC-D0E3E40080A3}" type="presOf" srcId="{5B4DCA30-BF06-4EB7-BEC1-AD0B6684AA28}" destId="{7B64EE34-3940-4D20-9732-52C50A035C0D}" srcOrd="0" destOrd="0" presId="urn:microsoft.com/office/officeart/2005/8/layout/list1"/>
    <dgm:cxn modelId="{E420BB4A-6F4D-4F79-B26E-5CED58B90D7D}" type="presOf" srcId="{71DA1F2D-F0CC-4B34-9512-7493702931DC}" destId="{53EC267D-53F6-4E53-A581-D49173D9B267}" srcOrd="1" destOrd="0" presId="urn:microsoft.com/office/officeart/2005/8/layout/list1"/>
    <dgm:cxn modelId="{34365D56-C562-427B-AD42-F3258047448D}" srcId="{166CBB29-08B8-4A51-83E2-44F64785AD01}" destId="{5B4DCA30-BF06-4EB7-BEC1-AD0B6684AA28}" srcOrd="2" destOrd="0" parTransId="{8682A055-CACF-4502-8142-2AD354634108}" sibTransId="{FC034790-E57F-4E39-B5DC-098CD72F6CC7}"/>
    <dgm:cxn modelId="{88DA188D-82F2-47EE-AB1E-B7A4BFB01CE8}" srcId="{166CBB29-08B8-4A51-83E2-44F64785AD01}" destId="{FEC0C1A0-C580-4037-903F-BCF2978E421E}" srcOrd="0" destOrd="0" parTransId="{EAE38E11-FDC8-4D7A-8194-76B99A1DCD7E}" sibTransId="{C122E0A5-A43F-4E8E-97DD-665538A3653D}"/>
    <dgm:cxn modelId="{EA75FF8F-8723-43C7-8628-F79EEB7C6F89}" srcId="{166CBB29-08B8-4A51-83E2-44F64785AD01}" destId="{71DA1F2D-F0CC-4B34-9512-7493702931DC}" srcOrd="3" destOrd="0" parTransId="{C0EB832E-1C80-4582-8285-52E965E0BA70}" sibTransId="{9FFDEA10-6F72-47D9-B706-1C3709BD5C9C}"/>
    <dgm:cxn modelId="{DBE1DF98-25B9-4C7B-A3B5-5E5DBF3C8706}" type="presOf" srcId="{71DA1F2D-F0CC-4B34-9512-7493702931DC}" destId="{F99B9A3F-8D9C-495D-8A31-A8D0B5F4C793}" srcOrd="0" destOrd="0" presId="urn:microsoft.com/office/officeart/2005/8/layout/list1"/>
    <dgm:cxn modelId="{0F2498A8-5D36-4683-907A-8EFFDFD648D6}" type="presOf" srcId="{FEC0C1A0-C580-4037-903F-BCF2978E421E}" destId="{983A9CFD-3B5E-45BE-ABBC-4D8CABF9B905}" srcOrd="0" destOrd="0" presId="urn:microsoft.com/office/officeart/2005/8/layout/list1"/>
    <dgm:cxn modelId="{12F13DC8-A8DE-4A53-B809-C5A0B024ED47}" type="presOf" srcId="{4B77A512-8C45-47AD-9580-481480A60625}" destId="{F448D5A1-92C2-420B-8093-EECEE8F036CF}" srcOrd="1" destOrd="0" presId="urn:microsoft.com/office/officeart/2005/8/layout/list1"/>
    <dgm:cxn modelId="{9E9FFBDE-241D-4450-9668-F6C98E9A86A7}" srcId="{166CBB29-08B8-4A51-83E2-44F64785AD01}" destId="{4B77A512-8C45-47AD-9580-481480A60625}" srcOrd="1" destOrd="0" parTransId="{ABC3E56F-F28D-42D1-B983-C011A9F59338}" sibTransId="{9E3E8808-4B7C-4709-AE8F-651CEA3A51FC}"/>
    <dgm:cxn modelId="{5760DA80-612F-4570-B1A8-07A8D7AA92F9}" type="presParOf" srcId="{36BE06F1-FA9A-4093-9F18-ACD5374599A5}" destId="{8DA737F0-89B1-45C5-9042-5CDA340C73B7}" srcOrd="0" destOrd="0" presId="urn:microsoft.com/office/officeart/2005/8/layout/list1"/>
    <dgm:cxn modelId="{1672AACB-69AC-4943-9D6F-F57ACB2FF28D}" type="presParOf" srcId="{8DA737F0-89B1-45C5-9042-5CDA340C73B7}" destId="{983A9CFD-3B5E-45BE-ABBC-4D8CABF9B905}" srcOrd="0" destOrd="0" presId="urn:microsoft.com/office/officeart/2005/8/layout/list1"/>
    <dgm:cxn modelId="{C429C292-47AF-45DE-B77A-A84B52329AA7}" type="presParOf" srcId="{8DA737F0-89B1-45C5-9042-5CDA340C73B7}" destId="{A93270EA-609A-4F63-8C05-0BE524E2F58A}" srcOrd="1" destOrd="0" presId="urn:microsoft.com/office/officeart/2005/8/layout/list1"/>
    <dgm:cxn modelId="{BD3A2419-E257-428F-B1BC-65233412915B}" type="presParOf" srcId="{36BE06F1-FA9A-4093-9F18-ACD5374599A5}" destId="{D96A16A3-9D01-4A89-BEEF-A2E62171CD08}" srcOrd="1" destOrd="0" presId="urn:microsoft.com/office/officeart/2005/8/layout/list1"/>
    <dgm:cxn modelId="{90BABFAE-8F27-455A-9BE1-24CF5E97E1E5}" type="presParOf" srcId="{36BE06F1-FA9A-4093-9F18-ACD5374599A5}" destId="{9E3E5896-DB18-4D73-8905-29C58D7AB9B1}" srcOrd="2" destOrd="0" presId="urn:microsoft.com/office/officeart/2005/8/layout/list1"/>
    <dgm:cxn modelId="{61265B29-877A-4C3F-8E69-694C019A0D9C}" type="presParOf" srcId="{36BE06F1-FA9A-4093-9F18-ACD5374599A5}" destId="{111F6187-818B-4DE4-A691-A5BEC01D4AA2}" srcOrd="3" destOrd="0" presId="urn:microsoft.com/office/officeart/2005/8/layout/list1"/>
    <dgm:cxn modelId="{0E1F6028-C202-4635-B19C-F7B721182FF3}" type="presParOf" srcId="{36BE06F1-FA9A-4093-9F18-ACD5374599A5}" destId="{389E7C85-C278-4990-B849-666A1B632B06}" srcOrd="4" destOrd="0" presId="urn:microsoft.com/office/officeart/2005/8/layout/list1"/>
    <dgm:cxn modelId="{A1D41F06-F65F-44FF-BAD1-61E394656FFB}" type="presParOf" srcId="{389E7C85-C278-4990-B849-666A1B632B06}" destId="{68101BAF-2F37-4D62-90FC-DF9BE64FAE58}" srcOrd="0" destOrd="0" presId="urn:microsoft.com/office/officeart/2005/8/layout/list1"/>
    <dgm:cxn modelId="{037DCCEC-72C0-468F-A7AC-4D7989C96E2B}" type="presParOf" srcId="{389E7C85-C278-4990-B849-666A1B632B06}" destId="{F448D5A1-92C2-420B-8093-EECEE8F036CF}" srcOrd="1" destOrd="0" presId="urn:microsoft.com/office/officeart/2005/8/layout/list1"/>
    <dgm:cxn modelId="{F2E57191-6F68-4233-8A14-85755E5B14B7}" type="presParOf" srcId="{36BE06F1-FA9A-4093-9F18-ACD5374599A5}" destId="{59263532-E978-4393-81D2-09ED88D72071}" srcOrd="5" destOrd="0" presId="urn:microsoft.com/office/officeart/2005/8/layout/list1"/>
    <dgm:cxn modelId="{10DD68EE-4DD4-40E9-A629-4399FE21BA0D}" type="presParOf" srcId="{36BE06F1-FA9A-4093-9F18-ACD5374599A5}" destId="{01158CDA-94D0-425E-9C67-69EB565CB011}" srcOrd="6" destOrd="0" presId="urn:microsoft.com/office/officeart/2005/8/layout/list1"/>
    <dgm:cxn modelId="{C687AD86-4972-47E7-BBAD-CD117645D2F2}" type="presParOf" srcId="{36BE06F1-FA9A-4093-9F18-ACD5374599A5}" destId="{EF0770BF-1FE6-4245-AEB1-8BF52D0AC1FC}" srcOrd="7" destOrd="0" presId="urn:microsoft.com/office/officeart/2005/8/layout/list1"/>
    <dgm:cxn modelId="{7C653620-17C6-4B16-950E-E1B75A1DA55A}" type="presParOf" srcId="{36BE06F1-FA9A-4093-9F18-ACD5374599A5}" destId="{F88DCAF3-C71C-42B0-AD3B-7E1E67EAB6F1}" srcOrd="8" destOrd="0" presId="urn:microsoft.com/office/officeart/2005/8/layout/list1"/>
    <dgm:cxn modelId="{3810ED1F-3826-49BC-9470-6B9B3450DFCF}" type="presParOf" srcId="{F88DCAF3-C71C-42B0-AD3B-7E1E67EAB6F1}" destId="{7B64EE34-3940-4D20-9732-52C50A035C0D}" srcOrd="0" destOrd="0" presId="urn:microsoft.com/office/officeart/2005/8/layout/list1"/>
    <dgm:cxn modelId="{D68F126C-EF93-47B2-B74D-3611D306F779}" type="presParOf" srcId="{F88DCAF3-C71C-42B0-AD3B-7E1E67EAB6F1}" destId="{CB1C6869-4FAC-4D6B-B96E-715EE845AE2A}" srcOrd="1" destOrd="0" presId="urn:microsoft.com/office/officeart/2005/8/layout/list1"/>
    <dgm:cxn modelId="{BE6CD3D4-143D-471A-87CE-8841EB5FAC05}" type="presParOf" srcId="{36BE06F1-FA9A-4093-9F18-ACD5374599A5}" destId="{B4A70EAB-C352-4AC6-953B-CFB98764A6ED}" srcOrd="9" destOrd="0" presId="urn:microsoft.com/office/officeart/2005/8/layout/list1"/>
    <dgm:cxn modelId="{F7854523-D665-4D5E-9C30-DE0E18588A28}" type="presParOf" srcId="{36BE06F1-FA9A-4093-9F18-ACD5374599A5}" destId="{81B53B5D-0B33-48B9-B8D5-5F7CB88BBA67}" srcOrd="10" destOrd="0" presId="urn:microsoft.com/office/officeart/2005/8/layout/list1"/>
    <dgm:cxn modelId="{9898EB44-055F-4A5D-85BF-CD396ED44412}" type="presParOf" srcId="{36BE06F1-FA9A-4093-9F18-ACD5374599A5}" destId="{2621290A-81D9-4014-8FDB-39ED2F8F32CB}" srcOrd="11" destOrd="0" presId="urn:microsoft.com/office/officeart/2005/8/layout/list1"/>
    <dgm:cxn modelId="{A270E721-26E2-406C-829B-D912FFEC3671}" type="presParOf" srcId="{36BE06F1-FA9A-4093-9F18-ACD5374599A5}" destId="{3E53A7AB-BF3E-4EF0-B74E-CABF40D588C8}" srcOrd="12" destOrd="0" presId="urn:microsoft.com/office/officeart/2005/8/layout/list1"/>
    <dgm:cxn modelId="{BC115AF3-0E60-4808-B54A-24E3DFE406CE}" type="presParOf" srcId="{3E53A7AB-BF3E-4EF0-B74E-CABF40D588C8}" destId="{F99B9A3F-8D9C-495D-8A31-A8D0B5F4C793}" srcOrd="0" destOrd="0" presId="urn:microsoft.com/office/officeart/2005/8/layout/list1"/>
    <dgm:cxn modelId="{C349BEB2-7838-4DD2-AC5E-90563B8A4C79}" type="presParOf" srcId="{3E53A7AB-BF3E-4EF0-B74E-CABF40D588C8}" destId="{53EC267D-53F6-4E53-A581-D49173D9B267}" srcOrd="1" destOrd="0" presId="urn:microsoft.com/office/officeart/2005/8/layout/list1"/>
    <dgm:cxn modelId="{0EC9CE29-3A4A-41EF-A622-A25161E0921A}" type="presParOf" srcId="{36BE06F1-FA9A-4093-9F18-ACD5374599A5}" destId="{A5AA5A50-7FBC-4995-AEA7-AE26449077F2}" srcOrd="13" destOrd="0" presId="urn:microsoft.com/office/officeart/2005/8/layout/list1"/>
    <dgm:cxn modelId="{E3646497-DA59-403B-8011-AFBE14A8328E}" type="presParOf" srcId="{36BE06F1-FA9A-4093-9F18-ACD5374599A5}" destId="{722BDA4C-48B5-45E6-8D07-F5153BB3A72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6CBB29-08B8-4A51-83E2-44F64785AD01}"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en-US"/>
        </a:p>
      </dgm:t>
    </dgm:pt>
    <dgm:pt modelId="{FEC0C1A0-C580-4037-903F-BCF2978E421E}">
      <dgm:prSet phldrT="[Text]"/>
      <dgm:spPr/>
      <dgm:t>
        <a:bodyPr/>
        <a:lstStyle/>
        <a:p>
          <a:r>
            <a:rPr lang="en-US" dirty="0">
              <a:solidFill>
                <a:schemeClr val="tx2"/>
              </a:solidFill>
            </a:rPr>
            <a:t>Institution-specific</a:t>
          </a:r>
        </a:p>
      </dgm:t>
    </dgm:pt>
    <dgm:pt modelId="{EAE38E11-FDC8-4D7A-8194-76B99A1DCD7E}" type="parTrans" cxnId="{88DA188D-82F2-47EE-AB1E-B7A4BFB01CE8}">
      <dgm:prSet/>
      <dgm:spPr/>
      <dgm:t>
        <a:bodyPr/>
        <a:lstStyle/>
        <a:p>
          <a:endParaRPr lang="en-US"/>
        </a:p>
      </dgm:t>
    </dgm:pt>
    <dgm:pt modelId="{C122E0A5-A43F-4E8E-97DD-665538A3653D}" type="sibTrans" cxnId="{88DA188D-82F2-47EE-AB1E-B7A4BFB01CE8}">
      <dgm:prSet/>
      <dgm:spPr/>
      <dgm:t>
        <a:bodyPr/>
        <a:lstStyle/>
        <a:p>
          <a:endParaRPr lang="en-US"/>
        </a:p>
      </dgm:t>
    </dgm:pt>
    <dgm:pt modelId="{8E0634E8-DB5C-4046-ABC7-49B3C9CB34F4}">
      <dgm:prSet phldrT="[Text]"/>
      <dgm:spPr/>
      <dgm:t>
        <a:bodyPr/>
        <a:lstStyle/>
        <a:p>
          <a:r>
            <a:rPr lang="en-US" dirty="0">
              <a:solidFill>
                <a:schemeClr val="tx2"/>
              </a:solidFill>
            </a:rPr>
            <a:t>Framework</a:t>
          </a:r>
        </a:p>
      </dgm:t>
    </dgm:pt>
    <dgm:pt modelId="{715EAE8D-6909-4863-97EE-A215E43F9809}" type="parTrans" cxnId="{928E1D96-12E3-46EB-93A5-4366B9E09722}">
      <dgm:prSet/>
      <dgm:spPr/>
      <dgm:t>
        <a:bodyPr/>
        <a:lstStyle/>
        <a:p>
          <a:endParaRPr lang="en-US"/>
        </a:p>
      </dgm:t>
    </dgm:pt>
    <dgm:pt modelId="{D3C6D347-CEFC-4445-8CF3-DC809E306965}" type="sibTrans" cxnId="{928E1D96-12E3-46EB-93A5-4366B9E09722}">
      <dgm:prSet/>
      <dgm:spPr/>
      <dgm:t>
        <a:bodyPr/>
        <a:lstStyle/>
        <a:p>
          <a:endParaRPr lang="en-US"/>
        </a:p>
      </dgm:t>
    </dgm:pt>
    <dgm:pt modelId="{BDBBE48E-0542-4318-97F2-CF13A69FE56E}">
      <dgm:prSet phldrT="[Text]"/>
      <dgm:spPr/>
      <dgm:t>
        <a:bodyPr/>
        <a:lstStyle/>
        <a:p>
          <a:r>
            <a:rPr lang="en-US" dirty="0">
              <a:solidFill>
                <a:schemeClr val="tx2"/>
              </a:solidFill>
            </a:rPr>
            <a:t>Guidance</a:t>
          </a:r>
        </a:p>
      </dgm:t>
    </dgm:pt>
    <dgm:pt modelId="{E229F3F4-CE34-4AB7-8EE7-ABD745D22BE3}" type="parTrans" cxnId="{192F72F7-38D4-48AD-9E60-870EB31FC230}">
      <dgm:prSet/>
      <dgm:spPr/>
      <dgm:t>
        <a:bodyPr/>
        <a:lstStyle/>
        <a:p>
          <a:endParaRPr lang="en-US"/>
        </a:p>
      </dgm:t>
    </dgm:pt>
    <dgm:pt modelId="{D8992C13-2392-4462-A9E4-4D479E88D28C}" type="sibTrans" cxnId="{192F72F7-38D4-48AD-9E60-870EB31FC230}">
      <dgm:prSet/>
      <dgm:spPr/>
      <dgm:t>
        <a:bodyPr/>
        <a:lstStyle/>
        <a:p>
          <a:endParaRPr lang="en-US"/>
        </a:p>
      </dgm:t>
    </dgm:pt>
    <dgm:pt modelId="{A1C24F8A-B640-407E-9AFB-06D14A930A8B}">
      <dgm:prSet phldrT="[Text]"/>
      <dgm:spPr/>
      <dgm:t>
        <a:bodyPr/>
        <a:lstStyle/>
        <a:p>
          <a:r>
            <a:rPr lang="en-US" dirty="0">
              <a:solidFill>
                <a:schemeClr val="tx2"/>
              </a:solidFill>
            </a:rPr>
            <a:t>Combination</a:t>
          </a:r>
        </a:p>
      </dgm:t>
    </dgm:pt>
    <dgm:pt modelId="{01FD6A18-5C57-44E8-A78F-C8832325E126}" type="parTrans" cxnId="{2AB5A886-6667-470F-BF38-6F396A37F10A}">
      <dgm:prSet/>
      <dgm:spPr/>
      <dgm:t>
        <a:bodyPr/>
        <a:lstStyle/>
        <a:p>
          <a:endParaRPr lang="en-US"/>
        </a:p>
      </dgm:t>
    </dgm:pt>
    <dgm:pt modelId="{CAF13155-BD9C-4B74-BCD9-024255286165}" type="sibTrans" cxnId="{2AB5A886-6667-470F-BF38-6F396A37F10A}">
      <dgm:prSet/>
      <dgm:spPr/>
      <dgm:t>
        <a:bodyPr/>
        <a:lstStyle/>
        <a:p>
          <a:endParaRPr lang="en-US"/>
        </a:p>
      </dgm:t>
    </dgm:pt>
    <dgm:pt modelId="{E703AEDC-694E-4FC8-A8D7-745994D899A0}" type="pres">
      <dgm:prSet presAssocID="{166CBB29-08B8-4A51-83E2-44F64785AD01}" presName="linearFlow" presStyleCnt="0">
        <dgm:presLayoutVars>
          <dgm:dir/>
          <dgm:resizeHandles val="exact"/>
        </dgm:presLayoutVars>
      </dgm:prSet>
      <dgm:spPr/>
    </dgm:pt>
    <dgm:pt modelId="{F2F3C3D0-C186-47CA-B2B0-B71E0D081F5D}" type="pres">
      <dgm:prSet presAssocID="{FEC0C1A0-C580-4037-903F-BCF2978E421E}" presName="node" presStyleLbl="node1" presStyleIdx="0" presStyleCnt="4">
        <dgm:presLayoutVars>
          <dgm:bulletEnabled val="1"/>
        </dgm:presLayoutVars>
      </dgm:prSet>
      <dgm:spPr/>
    </dgm:pt>
    <dgm:pt modelId="{310C57A6-6F39-4EEE-8D9A-66ED1AB466CA}" type="pres">
      <dgm:prSet presAssocID="{C122E0A5-A43F-4E8E-97DD-665538A3653D}" presName="spacerL" presStyleCnt="0"/>
      <dgm:spPr/>
    </dgm:pt>
    <dgm:pt modelId="{BD679D23-B057-4FC5-BD9B-6DD174C0C2A6}" type="pres">
      <dgm:prSet presAssocID="{C122E0A5-A43F-4E8E-97DD-665538A3653D}" presName="sibTrans" presStyleLbl="sibTrans2D1" presStyleIdx="0" presStyleCnt="3"/>
      <dgm:spPr/>
    </dgm:pt>
    <dgm:pt modelId="{9A4B8A99-D84B-45D5-9682-8447ECE9B250}" type="pres">
      <dgm:prSet presAssocID="{C122E0A5-A43F-4E8E-97DD-665538A3653D}" presName="spacerR" presStyleCnt="0"/>
      <dgm:spPr/>
    </dgm:pt>
    <dgm:pt modelId="{3154A1D1-B012-4CEC-B9D9-14B3DD1C578A}" type="pres">
      <dgm:prSet presAssocID="{8E0634E8-DB5C-4046-ABC7-49B3C9CB34F4}" presName="node" presStyleLbl="node1" presStyleIdx="1" presStyleCnt="4">
        <dgm:presLayoutVars>
          <dgm:bulletEnabled val="1"/>
        </dgm:presLayoutVars>
      </dgm:prSet>
      <dgm:spPr/>
    </dgm:pt>
    <dgm:pt modelId="{FEC387E8-F30E-41F5-9ABC-E799238E266F}" type="pres">
      <dgm:prSet presAssocID="{D3C6D347-CEFC-4445-8CF3-DC809E306965}" presName="spacerL" presStyleCnt="0"/>
      <dgm:spPr/>
    </dgm:pt>
    <dgm:pt modelId="{E43E76E2-FD76-4D61-A209-C0D623469111}" type="pres">
      <dgm:prSet presAssocID="{D3C6D347-CEFC-4445-8CF3-DC809E306965}" presName="sibTrans" presStyleLbl="sibTrans2D1" presStyleIdx="1" presStyleCnt="3"/>
      <dgm:spPr/>
    </dgm:pt>
    <dgm:pt modelId="{3A395FD2-2EE4-4473-AEB4-35F3F336C7E8}" type="pres">
      <dgm:prSet presAssocID="{D3C6D347-CEFC-4445-8CF3-DC809E306965}" presName="spacerR" presStyleCnt="0"/>
      <dgm:spPr/>
    </dgm:pt>
    <dgm:pt modelId="{1FC5C3CE-D88D-41DF-B893-A5E7ED3BE1B3}" type="pres">
      <dgm:prSet presAssocID="{BDBBE48E-0542-4318-97F2-CF13A69FE56E}" presName="node" presStyleLbl="node1" presStyleIdx="2" presStyleCnt="4">
        <dgm:presLayoutVars>
          <dgm:bulletEnabled val="1"/>
        </dgm:presLayoutVars>
      </dgm:prSet>
      <dgm:spPr/>
    </dgm:pt>
    <dgm:pt modelId="{C9B29B5D-3BA7-4386-B3B5-4EA82C2DC6C5}" type="pres">
      <dgm:prSet presAssocID="{D8992C13-2392-4462-A9E4-4D479E88D28C}" presName="spacerL" presStyleCnt="0"/>
      <dgm:spPr/>
    </dgm:pt>
    <dgm:pt modelId="{349C9565-D5C6-4A62-BB79-45D42BD66DCB}" type="pres">
      <dgm:prSet presAssocID="{D8992C13-2392-4462-A9E4-4D479E88D28C}" presName="sibTrans" presStyleLbl="sibTrans2D1" presStyleIdx="2" presStyleCnt="3"/>
      <dgm:spPr/>
    </dgm:pt>
    <dgm:pt modelId="{FF414622-CEA4-48B6-BB4C-54115E51085D}" type="pres">
      <dgm:prSet presAssocID="{D8992C13-2392-4462-A9E4-4D479E88D28C}" presName="spacerR" presStyleCnt="0"/>
      <dgm:spPr/>
    </dgm:pt>
    <dgm:pt modelId="{E9CD84CA-7B4F-4EA5-9F80-83D7B0B1774C}" type="pres">
      <dgm:prSet presAssocID="{A1C24F8A-B640-407E-9AFB-06D14A930A8B}" presName="node" presStyleLbl="node1" presStyleIdx="3" presStyleCnt="4">
        <dgm:presLayoutVars>
          <dgm:bulletEnabled val="1"/>
        </dgm:presLayoutVars>
      </dgm:prSet>
      <dgm:spPr/>
    </dgm:pt>
  </dgm:ptLst>
  <dgm:cxnLst>
    <dgm:cxn modelId="{41C03C2F-1E39-4D67-A9B4-FCD17F7498E6}" type="presOf" srcId="{D8992C13-2392-4462-A9E4-4D479E88D28C}" destId="{349C9565-D5C6-4A62-BB79-45D42BD66DCB}" srcOrd="0" destOrd="0" presId="urn:microsoft.com/office/officeart/2005/8/layout/equation1"/>
    <dgm:cxn modelId="{98F17A3D-E6FC-45E7-A7B3-997AADC6E2B2}" type="presOf" srcId="{A1C24F8A-B640-407E-9AFB-06D14A930A8B}" destId="{E9CD84CA-7B4F-4EA5-9F80-83D7B0B1774C}" srcOrd="0" destOrd="0" presId="urn:microsoft.com/office/officeart/2005/8/layout/equation1"/>
    <dgm:cxn modelId="{C11C215B-EB7F-4667-BAAC-5A98A64D98C1}" type="presOf" srcId="{C122E0A5-A43F-4E8E-97DD-665538A3653D}" destId="{BD679D23-B057-4FC5-BD9B-6DD174C0C2A6}" srcOrd="0" destOrd="0" presId="urn:microsoft.com/office/officeart/2005/8/layout/equation1"/>
    <dgm:cxn modelId="{51446261-AF76-4B8E-971C-6252A3A5BDA2}" type="presOf" srcId="{166CBB29-08B8-4A51-83E2-44F64785AD01}" destId="{E703AEDC-694E-4FC8-A8D7-745994D899A0}" srcOrd="0" destOrd="0" presId="urn:microsoft.com/office/officeart/2005/8/layout/equation1"/>
    <dgm:cxn modelId="{2AB5A886-6667-470F-BF38-6F396A37F10A}" srcId="{166CBB29-08B8-4A51-83E2-44F64785AD01}" destId="{A1C24F8A-B640-407E-9AFB-06D14A930A8B}" srcOrd="3" destOrd="0" parTransId="{01FD6A18-5C57-44E8-A78F-C8832325E126}" sibTransId="{CAF13155-BD9C-4B74-BCD9-024255286165}"/>
    <dgm:cxn modelId="{A0A32B8A-2C02-4E76-9B6B-A7E44FBD5515}" type="presOf" srcId="{BDBBE48E-0542-4318-97F2-CF13A69FE56E}" destId="{1FC5C3CE-D88D-41DF-B893-A5E7ED3BE1B3}" srcOrd="0" destOrd="0" presId="urn:microsoft.com/office/officeart/2005/8/layout/equation1"/>
    <dgm:cxn modelId="{88DA188D-82F2-47EE-AB1E-B7A4BFB01CE8}" srcId="{166CBB29-08B8-4A51-83E2-44F64785AD01}" destId="{FEC0C1A0-C580-4037-903F-BCF2978E421E}" srcOrd="0" destOrd="0" parTransId="{EAE38E11-FDC8-4D7A-8194-76B99A1DCD7E}" sibTransId="{C122E0A5-A43F-4E8E-97DD-665538A3653D}"/>
    <dgm:cxn modelId="{928E1D96-12E3-46EB-93A5-4366B9E09722}" srcId="{166CBB29-08B8-4A51-83E2-44F64785AD01}" destId="{8E0634E8-DB5C-4046-ABC7-49B3C9CB34F4}" srcOrd="1" destOrd="0" parTransId="{715EAE8D-6909-4863-97EE-A215E43F9809}" sibTransId="{D3C6D347-CEFC-4445-8CF3-DC809E306965}"/>
    <dgm:cxn modelId="{46416DDA-F426-492E-B023-8BA3B6C3D5B5}" type="presOf" srcId="{D3C6D347-CEFC-4445-8CF3-DC809E306965}" destId="{E43E76E2-FD76-4D61-A209-C0D623469111}" srcOrd="0" destOrd="0" presId="urn:microsoft.com/office/officeart/2005/8/layout/equation1"/>
    <dgm:cxn modelId="{F1B850ED-AD91-4B1F-B917-7E6B9B5E369E}" type="presOf" srcId="{8E0634E8-DB5C-4046-ABC7-49B3C9CB34F4}" destId="{3154A1D1-B012-4CEC-B9D9-14B3DD1C578A}" srcOrd="0" destOrd="0" presId="urn:microsoft.com/office/officeart/2005/8/layout/equation1"/>
    <dgm:cxn modelId="{898068F5-6018-47CE-94E0-F7B60C88C020}" type="presOf" srcId="{FEC0C1A0-C580-4037-903F-BCF2978E421E}" destId="{F2F3C3D0-C186-47CA-B2B0-B71E0D081F5D}" srcOrd="0" destOrd="0" presId="urn:microsoft.com/office/officeart/2005/8/layout/equation1"/>
    <dgm:cxn modelId="{192F72F7-38D4-48AD-9E60-870EB31FC230}" srcId="{166CBB29-08B8-4A51-83E2-44F64785AD01}" destId="{BDBBE48E-0542-4318-97F2-CF13A69FE56E}" srcOrd="2" destOrd="0" parTransId="{E229F3F4-CE34-4AB7-8EE7-ABD745D22BE3}" sibTransId="{D8992C13-2392-4462-A9E4-4D479E88D28C}"/>
    <dgm:cxn modelId="{D553ECE1-A0F7-4FBB-ADA0-1A7868BCC06B}" type="presParOf" srcId="{E703AEDC-694E-4FC8-A8D7-745994D899A0}" destId="{F2F3C3D0-C186-47CA-B2B0-B71E0D081F5D}" srcOrd="0" destOrd="0" presId="urn:microsoft.com/office/officeart/2005/8/layout/equation1"/>
    <dgm:cxn modelId="{82F05CBF-1FE1-4E01-A93D-8C1141B66718}" type="presParOf" srcId="{E703AEDC-694E-4FC8-A8D7-745994D899A0}" destId="{310C57A6-6F39-4EEE-8D9A-66ED1AB466CA}" srcOrd="1" destOrd="0" presId="urn:microsoft.com/office/officeart/2005/8/layout/equation1"/>
    <dgm:cxn modelId="{4EAAE59D-789E-4C58-904A-360EB6579577}" type="presParOf" srcId="{E703AEDC-694E-4FC8-A8D7-745994D899A0}" destId="{BD679D23-B057-4FC5-BD9B-6DD174C0C2A6}" srcOrd="2" destOrd="0" presId="urn:microsoft.com/office/officeart/2005/8/layout/equation1"/>
    <dgm:cxn modelId="{E09E7CAF-0DFD-4D39-941B-8D5A6E3EA47C}" type="presParOf" srcId="{E703AEDC-694E-4FC8-A8D7-745994D899A0}" destId="{9A4B8A99-D84B-45D5-9682-8447ECE9B250}" srcOrd="3" destOrd="0" presId="urn:microsoft.com/office/officeart/2005/8/layout/equation1"/>
    <dgm:cxn modelId="{DF69C70B-F7D5-4FF0-887C-36B843A28039}" type="presParOf" srcId="{E703AEDC-694E-4FC8-A8D7-745994D899A0}" destId="{3154A1D1-B012-4CEC-B9D9-14B3DD1C578A}" srcOrd="4" destOrd="0" presId="urn:microsoft.com/office/officeart/2005/8/layout/equation1"/>
    <dgm:cxn modelId="{E4D07FDE-27A4-4FEB-BE8F-674DDD4F7512}" type="presParOf" srcId="{E703AEDC-694E-4FC8-A8D7-745994D899A0}" destId="{FEC387E8-F30E-41F5-9ABC-E799238E266F}" srcOrd="5" destOrd="0" presId="urn:microsoft.com/office/officeart/2005/8/layout/equation1"/>
    <dgm:cxn modelId="{F8D15EC7-242A-4B5A-BCDC-DE42DF5CFC3F}" type="presParOf" srcId="{E703AEDC-694E-4FC8-A8D7-745994D899A0}" destId="{E43E76E2-FD76-4D61-A209-C0D623469111}" srcOrd="6" destOrd="0" presId="urn:microsoft.com/office/officeart/2005/8/layout/equation1"/>
    <dgm:cxn modelId="{772DD78D-1728-41AA-8868-477AD1D3E8DF}" type="presParOf" srcId="{E703AEDC-694E-4FC8-A8D7-745994D899A0}" destId="{3A395FD2-2EE4-4473-AEB4-35F3F336C7E8}" srcOrd="7" destOrd="0" presId="urn:microsoft.com/office/officeart/2005/8/layout/equation1"/>
    <dgm:cxn modelId="{BE55B3E0-33A9-491D-BD25-9685CD7D8433}" type="presParOf" srcId="{E703AEDC-694E-4FC8-A8D7-745994D899A0}" destId="{1FC5C3CE-D88D-41DF-B893-A5E7ED3BE1B3}" srcOrd="8" destOrd="0" presId="urn:microsoft.com/office/officeart/2005/8/layout/equation1"/>
    <dgm:cxn modelId="{1244FCA4-D208-4BD9-ADE1-1C8413C28CDA}" type="presParOf" srcId="{E703AEDC-694E-4FC8-A8D7-745994D899A0}" destId="{C9B29B5D-3BA7-4386-B3B5-4EA82C2DC6C5}" srcOrd="9" destOrd="0" presId="urn:microsoft.com/office/officeart/2005/8/layout/equation1"/>
    <dgm:cxn modelId="{8C057EE3-0793-4A43-8C56-617E4BD810D0}" type="presParOf" srcId="{E703AEDC-694E-4FC8-A8D7-745994D899A0}" destId="{349C9565-D5C6-4A62-BB79-45D42BD66DCB}" srcOrd="10" destOrd="0" presId="urn:microsoft.com/office/officeart/2005/8/layout/equation1"/>
    <dgm:cxn modelId="{4849824E-AE94-4369-9F3A-658A408C8F9E}" type="presParOf" srcId="{E703AEDC-694E-4FC8-A8D7-745994D899A0}" destId="{FF414622-CEA4-48B6-BB4C-54115E51085D}" srcOrd="11" destOrd="0" presId="urn:microsoft.com/office/officeart/2005/8/layout/equation1"/>
    <dgm:cxn modelId="{26AA7BE9-ECEF-4B16-9177-F1F64939F16C}" type="presParOf" srcId="{E703AEDC-694E-4FC8-A8D7-745994D899A0}" destId="{E9CD84CA-7B4F-4EA5-9F80-83D7B0B1774C}"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AA42E80-8E0B-4896-B87E-DF7159998C5C}"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70B6CA18-9853-4DE7-9F26-40AA22868CAB}">
      <dgm:prSet phldrT="[Text]"/>
      <dgm:spPr/>
      <dgm:t>
        <a:bodyPr/>
        <a:lstStyle/>
        <a:p>
          <a:pPr rtl="0"/>
          <a:r>
            <a:rPr lang="en-US" dirty="0">
              <a:solidFill>
                <a:schemeClr val="tx2"/>
              </a:solidFill>
            </a:rPr>
            <a:t>Incident Response Program &amp; Elements</a:t>
          </a:r>
        </a:p>
      </dgm:t>
    </dgm:pt>
    <dgm:pt modelId="{2718D7A5-8E5A-44C7-98C4-9EF78FA5FE67}" type="parTrans" cxnId="{A550EC1E-6EBB-4FE3-A742-7AEC4B203166}">
      <dgm:prSet/>
      <dgm:spPr/>
      <dgm:t>
        <a:bodyPr/>
        <a:lstStyle/>
        <a:p>
          <a:endParaRPr lang="en-US"/>
        </a:p>
      </dgm:t>
    </dgm:pt>
    <dgm:pt modelId="{04B41F2D-4233-47C7-BE69-AEBE899F435B}" type="sibTrans" cxnId="{A550EC1E-6EBB-4FE3-A742-7AEC4B203166}">
      <dgm:prSet/>
      <dgm:spPr/>
      <dgm:t>
        <a:bodyPr/>
        <a:lstStyle/>
        <a:p>
          <a:endParaRPr lang="en-US"/>
        </a:p>
      </dgm:t>
    </dgm:pt>
    <dgm:pt modelId="{C3CA840A-A16F-44C1-A84A-B7898BC54EFE}">
      <dgm:prSet/>
      <dgm:spPr/>
      <dgm:t>
        <a:bodyPr/>
        <a:lstStyle/>
        <a:p>
          <a:pPr rtl="0"/>
          <a:r>
            <a:rPr lang="en-US" dirty="0">
              <a:solidFill>
                <a:schemeClr val="tx2"/>
              </a:solidFill>
            </a:rPr>
            <a:t>Incident Response Team Structure</a:t>
          </a:r>
          <a:r>
            <a:rPr lang="en-US" dirty="0">
              <a:solidFill>
                <a:schemeClr val="tx2"/>
              </a:solidFill>
              <a:latin typeface="Arial" panose="020B0604020202020204"/>
            </a:rPr>
            <a:t> </a:t>
          </a:r>
          <a:endParaRPr lang="en-US" dirty="0">
            <a:solidFill>
              <a:schemeClr val="tx2"/>
            </a:solidFill>
          </a:endParaRPr>
        </a:p>
      </dgm:t>
    </dgm:pt>
    <dgm:pt modelId="{73B62757-4AA4-42DB-A895-62055D976694}" type="parTrans" cxnId="{8DC92785-3ECA-4784-B3F4-55BDCDE2342D}">
      <dgm:prSet/>
      <dgm:spPr/>
      <dgm:t>
        <a:bodyPr/>
        <a:lstStyle/>
        <a:p>
          <a:endParaRPr lang="en-US"/>
        </a:p>
      </dgm:t>
    </dgm:pt>
    <dgm:pt modelId="{64943181-C64E-42C9-A0F5-ACFE21A2BB43}" type="sibTrans" cxnId="{8DC92785-3ECA-4784-B3F4-55BDCDE2342D}">
      <dgm:prSet/>
      <dgm:spPr/>
      <dgm:t>
        <a:bodyPr/>
        <a:lstStyle/>
        <a:p>
          <a:endParaRPr lang="en-US"/>
        </a:p>
      </dgm:t>
    </dgm:pt>
    <dgm:pt modelId="{FEE97602-345B-43F8-8C83-B15B103436D5}">
      <dgm:prSet/>
      <dgm:spPr/>
      <dgm:t>
        <a:bodyPr/>
        <a:lstStyle/>
        <a:p>
          <a:r>
            <a:rPr lang="en-US" dirty="0">
              <a:solidFill>
                <a:schemeClr val="tx2"/>
              </a:solidFill>
            </a:rPr>
            <a:t>Preparation (cyber technologies and processes)</a:t>
          </a:r>
        </a:p>
      </dgm:t>
    </dgm:pt>
    <dgm:pt modelId="{553313B7-16F5-404A-A713-80904E3B89D7}" type="parTrans" cxnId="{952BE207-DFCA-4183-9153-6A22BF3585F7}">
      <dgm:prSet/>
      <dgm:spPr/>
      <dgm:t>
        <a:bodyPr/>
        <a:lstStyle/>
        <a:p>
          <a:endParaRPr lang="en-US"/>
        </a:p>
      </dgm:t>
    </dgm:pt>
    <dgm:pt modelId="{542C8364-D017-461D-9CB6-35471C541545}" type="sibTrans" cxnId="{952BE207-DFCA-4183-9153-6A22BF3585F7}">
      <dgm:prSet/>
      <dgm:spPr/>
      <dgm:t>
        <a:bodyPr/>
        <a:lstStyle/>
        <a:p>
          <a:endParaRPr lang="en-US"/>
        </a:p>
      </dgm:t>
    </dgm:pt>
    <dgm:pt modelId="{596746D8-29D7-490A-835B-C477907838D0}">
      <dgm:prSet/>
      <dgm:spPr/>
      <dgm:t>
        <a:bodyPr/>
        <a:lstStyle/>
        <a:p>
          <a:r>
            <a:rPr lang="en-US" dirty="0">
              <a:solidFill>
                <a:schemeClr val="tx2"/>
              </a:solidFill>
            </a:rPr>
            <a:t>Handling the incident</a:t>
          </a:r>
        </a:p>
      </dgm:t>
    </dgm:pt>
    <dgm:pt modelId="{A0BB5681-4B77-41BD-A1B4-E22355F103F8}" type="parTrans" cxnId="{28210F98-4703-464C-984D-7F53FE24E105}">
      <dgm:prSet/>
      <dgm:spPr/>
      <dgm:t>
        <a:bodyPr/>
        <a:lstStyle/>
        <a:p>
          <a:endParaRPr lang="en-US"/>
        </a:p>
      </dgm:t>
    </dgm:pt>
    <dgm:pt modelId="{060EB1BF-7C2F-4A40-8352-3DB0D0CBFF9D}" type="sibTrans" cxnId="{28210F98-4703-464C-984D-7F53FE24E105}">
      <dgm:prSet/>
      <dgm:spPr/>
      <dgm:t>
        <a:bodyPr/>
        <a:lstStyle/>
        <a:p>
          <a:endParaRPr lang="en-US"/>
        </a:p>
      </dgm:t>
    </dgm:pt>
    <dgm:pt modelId="{EDFA146C-0F21-4BB2-B34B-809528F074D8}">
      <dgm:prSet/>
      <dgm:spPr/>
      <dgm:t>
        <a:bodyPr/>
        <a:lstStyle/>
        <a:p>
          <a:r>
            <a:rPr lang="en-US" dirty="0">
              <a:solidFill>
                <a:schemeClr val="tx2"/>
              </a:solidFill>
            </a:rPr>
            <a:t>Playbooks (for containment, eradication, recovery)</a:t>
          </a:r>
        </a:p>
      </dgm:t>
    </dgm:pt>
    <dgm:pt modelId="{9C377476-5BEB-4539-A2D5-4E914F1452EF}" type="parTrans" cxnId="{8C90FC7D-E537-4E68-AD51-89BF8D687367}">
      <dgm:prSet/>
      <dgm:spPr/>
      <dgm:t>
        <a:bodyPr/>
        <a:lstStyle/>
        <a:p>
          <a:endParaRPr lang="en-US"/>
        </a:p>
      </dgm:t>
    </dgm:pt>
    <dgm:pt modelId="{C21F0CAE-CB98-495F-BB17-B2645A372244}" type="sibTrans" cxnId="{8C90FC7D-E537-4E68-AD51-89BF8D687367}">
      <dgm:prSet/>
      <dgm:spPr/>
      <dgm:t>
        <a:bodyPr/>
        <a:lstStyle/>
        <a:p>
          <a:endParaRPr lang="en-US"/>
        </a:p>
      </dgm:t>
    </dgm:pt>
    <dgm:pt modelId="{2DEC7220-E7FB-46E9-917A-AF77CDCADDEF}">
      <dgm:prSet/>
      <dgm:spPr/>
      <dgm:t>
        <a:bodyPr/>
        <a:lstStyle/>
        <a:p>
          <a:r>
            <a:rPr lang="en-US" dirty="0">
              <a:solidFill>
                <a:schemeClr val="tx2"/>
              </a:solidFill>
            </a:rPr>
            <a:t>Regulatory Requirements</a:t>
          </a:r>
        </a:p>
      </dgm:t>
    </dgm:pt>
    <dgm:pt modelId="{3A58BE16-ECA8-47F5-AD20-CA9C3FCBA724}" type="parTrans" cxnId="{F8CEED65-612A-4461-849C-A41244ED4C7B}">
      <dgm:prSet/>
      <dgm:spPr/>
      <dgm:t>
        <a:bodyPr/>
        <a:lstStyle/>
        <a:p>
          <a:endParaRPr lang="en-US"/>
        </a:p>
      </dgm:t>
    </dgm:pt>
    <dgm:pt modelId="{739B1B6B-0175-48F0-9327-D161CC82E7B6}" type="sibTrans" cxnId="{F8CEED65-612A-4461-849C-A41244ED4C7B}">
      <dgm:prSet/>
      <dgm:spPr/>
      <dgm:t>
        <a:bodyPr/>
        <a:lstStyle/>
        <a:p>
          <a:endParaRPr lang="en-US"/>
        </a:p>
      </dgm:t>
    </dgm:pt>
    <dgm:pt modelId="{207118EB-F395-465C-A4CC-D50CBD3E4747}">
      <dgm:prSet/>
      <dgm:spPr/>
      <dgm:t>
        <a:bodyPr/>
        <a:lstStyle/>
        <a:p>
          <a:r>
            <a:rPr lang="en-US" dirty="0">
              <a:solidFill>
                <a:schemeClr val="tx2"/>
              </a:solidFill>
            </a:rPr>
            <a:t>Post-Incident Activity</a:t>
          </a:r>
        </a:p>
      </dgm:t>
    </dgm:pt>
    <dgm:pt modelId="{45998D58-CCB0-4983-9FEE-40E6586C3319}" type="parTrans" cxnId="{89F463F2-B456-46EF-8156-F9CB48C813B0}">
      <dgm:prSet/>
      <dgm:spPr/>
      <dgm:t>
        <a:bodyPr/>
        <a:lstStyle/>
        <a:p>
          <a:endParaRPr lang="en-US"/>
        </a:p>
      </dgm:t>
    </dgm:pt>
    <dgm:pt modelId="{C498005F-DA3F-4276-BCED-36A2DCA4ACDF}" type="sibTrans" cxnId="{89F463F2-B456-46EF-8156-F9CB48C813B0}">
      <dgm:prSet/>
      <dgm:spPr/>
      <dgm:t>
        <a:bodyPr/>
        <a:lstStyle/>
        <a:p>
          <a:endParaRPr lang="en-US"/>
        </a:p>
      </dgm:t>
    </dgm:pt>
    <dgm:pt modelId="{1B850FA7-FB62-4659-9F95-D6BC2EDDC492}">
      <dgm:prSet/>
      <dgm:spPr/>
      <dgm:t>
        <a:bodyPr/>
        <a:lstStyle/>
        <a:p>
          <a:pPr rtl="0"/>
          <a:r>
            <a:rPr lang="en-US" dirty="0">
              <a:solidFill>
                <a:schemeClr val="tx2"/>
              </a:solidFill>
            </a:rPr>
            <a:t>External Coordination &amp; Information Sharing</a:t>
          </a:r>
          <a:r>
            <a:rPr lang="en-US" dirty="0">
              <a:solidFill>
                <a:schemeClr val="tx2"/>
              </a:solidFill>
              <a:latin typeface="Arial" panose="020B0604020202020204"/>
            </a:rPr>
            <a:t> </a:t>
          </a:r>
          <a:endParaRPr lang="en-US" dirty="0">
            <a:solidFill>
              <a:schemeClr val="tx2"/>
            </a:solidFill>
          </a:endParaRPr>
        </a:p>
      </dgm:t>
    </dgm:pt>
    <dgm:pt modelId="{711C662E-1B81-4818-9255-6C055A2093F1}" type="parTrans" cxnId="{223CC980-A74C-4790-91A7-D7C395317FFF}">
      <dgm:prSet/>
      <dgm:spPr/>
      <dgm:t>
        <a:bodyPr/>
        <a:lstStyle/>
        <a:p>
          <a:endParaRPr lang="en-US"/>
        </a:p>
      </dgm:t>
    </dgm:pt>
    <dgm:pt modelId="{FB472958-908E-430D-9B91-9A2EA1FC0473}" type="sibTrans" cxnId="{223CC980-A74C-4790-91A7-D7C395317FFF}">
      <dgm:prSet/>
      <dgm:spPr/>
      <dgm:t>
        <a:bodyPr/>
        <a:lstStyle/>
        <a:p>
          <a:endParaRPr lang="en-US"/>
        </a:p>
      </dgm:t>
    </dgm:pt>
    <dgm:pt modelId="{173BD2F9-CF3B-457B-AF42-5CC50A52FAB2}">
      <dgm:prSet/>
      <dgm:spPr/>
      <dgm:t>
        <a:bodyPr/>
        <a:lstStyle/>
        <a:p>
          <a:r>
            <a:rPr lang="en-US" dirty="0">
              <a:solidFill>
                <a:schemeClr val="tx2"/>
              </a:solidFill>
            </a:rPr>
            <a:t>Testing the Incident Response Plan</a:t>
          </a:r>
        </a:p>
      </dgm:t>
    </dgm:pt>
    <dgm:pt modelId="{A283D377-618C-41D5-BDEB-3D4BE0D58140}" type="parTrans" cxnId="{45ACA085-B52F-4775-B5B7-866CF4D1B5DF}">
      <dgm:prSet/>
      <dgm:spPr/>
      <dgm:t>
        <a:bodyPr/>
        <a:lstStyle/>
        <a:p>
          <a:endParaRPr lang="en-US"/>
        </a:p>
      </dgm:t>
    </dgm:pt>
    <dgm:pt modelId="{E71F6C88-6942-448A-9FC4-BE623FAE8928}" type="sibTrans" cxnId="{45ACA085-B52F-4775-B5B7-866CF4D1B5DF}">
      <dgm:prSet/>
      <dgm:spPr/>
      <dgm:t>
        <a:bodyPr/>
        <a:lstStyle/>
        <a:p>
          <a:endParaRPr lang="en-US"/>
        </a:p>
      </dgm:t>
    </dgm:pt>
    <dgm:pt modelId="{CF17DC35-772F-4258-9F56-3B08236D812E}">
      <dgm:prSet phldrT="[Text]"/>
      <dgm:spPr/>
      <dgm:t>
        <a:bodyPr/>
        <a:lstStyle/>
        <a:p>
          <a:pPr rtl="0"/>
          <a:r>
            <a:rPr lang="en-US" dirty="0">
              <a:solidFill>
                <a:schemeClr val="tx2"/>
              </a:solidFill>
            </a:rPr>
            <a:t>Organizing the incident handling capability</a:t>
          </a:r>
        </a:p>
      </dgm:t>
    </dgm:pt>
    <dgm:pt modelId="{0940C86E-613C-4770-B75F-35A2D0139473}" type="parTrans" cxnId="{2B6BA972-2F03-4562-B4BF-7E1472E550FC}">
      <dgm:prSet/>
      <dgm:spPr/>
      <dgm:t>
        <a:bodyPr/>
        <a:lstStyle/>
        <a:p>
          <a:endParaRPr lang="en-US"/>
        </a:p>
      </dgm:t>
    </dgm:pt>
    <dgm:pt modelId="{9FA31E5B-12F0-432C-A011-CEC4624445C3}" type="sibTrans" cxnId="{2B6BA972-2F03-4562-B4BF-7E1472E550FC}">
      <dgm:prSet/>
      <dgm:spPr/>
      <dgm:t>
        <a:bodyPr/>
        <a:lstStyle/>
        <a:p>
          <a:endParaRPr lang="en-US"/>
        </a:p>
      </dgm:t>
    </dgm:pt>
    <dgm:pt modelId="{C7970CD6-2116-4E7B-94C5-16E06803194B}">
      <dgm:prSet/>
      <dgm:spPr/>
      <dgm:t>
        <a:bodyPr/>
        <a:lstStyle/>
        <a:p>
          <a:r>
            <a:rPr lang="en-US">
              <a:solidFill>
                <a:schemeClr val="tx2"/>
              </a:solidFill>
            </a:rPr>
            <a:t>Detection </a:t>
          </a:r>
          <a:r>
            <a:rPr lang="en-US" dirty="0">
              <a:solidFill>
                <a:schemeClr val="tx2"/>
              </a:solidFill>
            </a:rPr>
            <a:t>&amp; Analysis</a:t>
          </a:r>
        </a:p>
      </dgm:t>
    </dgm:pt>
    <dgm:pt modelId="{7D475B5F-9854-451B-B617-FB3950A64283}" type="parTrans" cxnId="{74062BA1-1D14-4240-84BD-072257618769}">
      <dgm:prSet/>
      <dgm:spPr/>
      <dgm:t>
        <a:bodyPr/>
        <a:lstStyle/>
        <a:p>
          <a:endParaRPr lang="en-US"/>
        </a:p>
      </dgm:t>
    </dgm:pt>
    <dgm:pt modelId="{1BF953E1-0E70-4A6A-A5DB-03324FB71A53}" type="sibTrans" cxnId="{74062BA1-1D14-4240-84BD-072257618769}">
      <dgm:prSet/>
      <dgm:spPr/>
      <dgm:t>
        <a:bodyPr/>
        <a:lstStyle/>
        <a:p>
          <a:endParaRPr lang="en-US"/>
        </a:p>
      </dgm:t>
    </dgm:pt>
    <dgm:pt modelId="{5E66F3F5-2561-4A99-A704-3430F0C53BC0}">
      <dgm:prSet/>
      <dgm:spPr/>
      <dgm:t>
        <a:bodyPr/>
        <a:lstStyle/>
        <a:p>
          <a:r>
            <a:rPr lang="en-US" dirty="0">
              <a:solidFill>
                <a:schemeClr val="tx2"/>
              </a:solidFill>
            </a:rPr>
            <a:t>Coordination and information sharing</a:t>
          </a:r>
        </a:p>
      </dgm:t>
    </dgm:pt>
    <dgm:pt modelId="{9FA46917-DD33-496E-8195-7100B79ACB9F}" type="parTrans" cxnId="{1B62E039-A849-4A9B-9592-A5BC45E1D7AF}">
      <dgm:prSet/>
      <dgm:spPr/>
      <dgm:t>
        <a:bodyPr/>
        <a:lstStyle/>
        <a:p>
          <a:endParaRPr lang="en-US"/>
        </a:p>
      </dgm:t>
    </dgm:pt>
    <dgm:pt modelId="{A2BB0B41-6A05-4AB4-B482-ADE4F0472916}" type="sibTrans" cxnId="{1B62E039-A849-4A9B-9592-A5BC45E1D7AF}">
      <dgm:prSet/>
      <dgm:spPr/>
      <dgm:t>
        <a:bodyPr/>
        <a:lstStyle/>
        <a:p>
          <a:endParaRPr lang="en-US"/>
        </a:p>
      </dgm:t>
    </dgm:pt>
    <dgm:pt modelId="{D39B5290-2438-47C7-8968-62BE23E720C8}" type="pres">
      <dgm:prSet presAssocID="{2AA42E80-8E0B-4896-B87E-DF7159998C5C}" presName="Name0" presStyleCnt="0">
        <dgm:presLayoutVars>
          <dgm:dir/>
          <dgm:animLvl val="lvl"/>
          <dgm:resizeHandles val="exact"/>
        </dgm:presLayoutVars>
      </dgm:prSet>
      <dgm:spPr/>
    </dgm:pt>
    <dgm:pt modelId="{E5062349-A499-4BF0-89EC-705D0146539A}" type="pres">
      <dgm:prSet presAssocID="{2AA42E80-8E0B-4896-B87E-DF7159998C5C}" presName="tSp" presStyleCnt="0"/>
      <dgm:spPr/>
    </dgm:pt>
    <dgm:pt modelId="{3E27E557-08EF-4713-8051-EBBA35209CDB}" type="pres">
      <dgm:prSet presAssocID="{2AA42E80-8E0B-4896-B87E-DF7159998C5C}" presName="bSp" presStyleCnt="0"/>
      <dgm:spPr/>
    </dgm:pt>
    <dgm:pt modelId="{56AB7D94-87DF-4733-A4F8-B0C6A16BCD40}" type="pres">
      <dgm:prSet presAssocID="{2AA42E80-8E0B-4896-B87E-DF7159998C5C}" presName="process" presStyleCnt="0"/>
      <dgm:spPr/>
    </dgm:pt>
    <dgm:pt modelId="{F769DBCE-659D-4FC0-B18D-ECAB0E3C9DF6}" type="pres">
      <dgm:prSet presAssocID="{CF17DC35-772F-4258-9F56-3B08236D812E}" presName="composite1" presStyleCnt="0"/>
      <dgm:spPr/>
    </dgm:pt>
    <dgm:pt modelId="{BCB9B9C0-9C99-4E15-AC18-3B242776B170}" type="pres">
      <dgm:prSet presAssocID="{CF17DC35-772F-4258-9F56-3B08236D812E}" presName="dummyNode1" presStyleLbl="node1" presStyleIdx="0" presStyleCnt="3"/>
      <dgm:spPr/>
    </dgm:pt>
    <dgm:pt modelId="{E3DEB377-92BB-43AC-B010-CD9B9BD6EBDA}" type="pres">
      <dgm:prSet presAssocID="{CF17DC35-772F-4258-9F56-3B08236D812E}" presName="childNode1" presStyleLbl="bgAcc1" presStyleIdx="0" presStyleCnt="3">
        <dgm:presLayoutVars>
          <dgm:bulletEnabled val="1"/>
        </dgm:presLayoutVars>
      </dgm:prSet>
      <dgm:spPr/>
    </dgm:pt>
    <dgm:pt modelId="{C19EC7ED-4B1B-4A33-8FA0-F15D0C07B127}" type="pres">
      <dgm:prSet presAssocID="{CF17DC35-772F-4258-9F56-3B08236D812E}" presName="childNode1tx" presStyleLbl="bgAcc1" presStyleIdx="0" presStyleCnt="3">
        <dgm:presLayoutVars>
          <dgm:bulletEnabled val="1"/>
        </dgm:presLayoutVars>
      </dgm:prSet>
      <dgm:spPr/>
    </dgm:pt>
    <dgm:pt modelId="{6BF29D2F-D458-4126-AFF0-58901572C8BF}" type="pres">
      <dgm:prSet presAssocID="{CF17DC35-772F-4258-9F56-3B08236D812E}" presName="parentNode1" presStyleLbl="node1" presStyleIdx="0" presStyleCnt="3">
        <dgm:presLayoutVars>
          <dgm:chMax val="1"/>
          <dgm:bulletEnabled val="1"/>
        </dgm:presLayoutVars>
      </dgm:prSet>
      <dgm:spPr/>
    </dgm:pt>
    <dgm:pt modelId="{252FC1B6-F2F1-4701-963D-9643763E35EF}" type="pres">
      <dgm:prSet presAssocID="{CF17DC35-772F-4258-9F56-3B08236D812E}" presName="connSite1" presStyleCnt="0"/>
      <dgm:spPr/>
    </dgm:pt>
    <dgm:pt modelId="{2610464D-2821-4DB5-9166-297747FF3CB6}" type="pres">
      <dgm:prSet presAssocID="{9FA31E5B-12F0-432C-A011-CEC4624445C3}" presName="Name9" presStyleLbl="sibTrans2D1" presStyleIdx="0" presStyleCnt="2"/>
      <dgm:spPr/>
    </dgm:pt>
    <dgm:pt modelId="{E813EA5E-1B95-4E67-B396-6327F1F76728}" type="pres">
      <dgm:prSet presAssocID="{596746D8-29D7-490A-835B-C477907838D0}" presName="composite2" presStyleCnt="0"/>
      <dgm:spPr/>
    </dgm:pt>
    <dgm:pt modelId="{38CBE59B-DF4E-4E11-8493-62C70CBE1285}" type="pres">
      <dgm:prSet presAssocID="{596746D8-29D7-490A-835B-C477907838D0}" presName="dummyNode2" presStyleLbl="node1" presStyleIdx="0" presStyleCnt="3"/>
      <dgm:spPr/>
    </dgm:pt>
    <dgm:pt modelId="{6E9BCEA6-E21C-4C3C-A36A-CC96791CC093}" type="pres">
      <dgm:prSet presAssocID="{596746D8-29D7-490A-835B-C477907838D0}" presName="childNode2" presStyleLbl="bgAcc1" presStyleIdx="1" presStyleCnt="3">
        <dgm:presLayoutVars>
          <dgm:bulletEnabled val="1"/>
        </dgm:presLayoutVars>
      </dgm:prSet>
      <dgm:spPr/>
    </dgm:pt>
    <dgm:pt modelId="{65829EB9-CDDA-4AB0-A234-E1F6ABE53351}" type="pres">
      <dgm:prSet presAssocID="{596746D8-29D7-490A-835B-C477907838D0}" presName="childNode2tx" presStyleLbl="bgAcc1" presStyleIdx="1" presStyleCnt="3">
        <dgm:presLayoutVars>
          <dgm:bulletEnabled val="1"/>
        </dgm:presLayoutVars>
      </dgm:prSet>
      <dgm:spPr/>
    </dgm:pt>
    <dgm:pt modelId="{EF5B6584-CC19-4840-85F9-2CB3485C2456}" type="pres">
      <dgm:prSet presAssocID="{596746D8-29D7-490A-835B-C477907838D0}" presName="parentNode2" presStyleLbl="node1" presStyleIdx="1" presStyleCnt="3">
        <dgm:presLayoutVars>
          <dgm:chMax val="0"/>
          <dgm:bulletEnabled val="1"/>
        </dgm:presLayoutVars>
      </dgm:prSet>
      <dgm:spPr/>
    </dgm:pt>
    <dgm:pt modelId="{26EFC106-EEE2-457C-A9A3-22E2625F00FC}" type="pres">
      <dgm:prSet presAssocID="{596746D8-29D7-490A-835B-C477907838D0}" presName="connSite2" presStyleCnt="0"/>
      <dgm:spPr/>
    </dgm:pt>
    <dgm:pt modelId="{EED4DAF5-3110-4BEF-98A8-C85CEBF6BD35}" type="pres">
      <dgm:prSet presAssocID="{060EB1BF-7C2F-4A40-8352-3DB0D0CBFF9D}" presName="Name18" presStyleLbl="sibTrans2D1" presStyleIdx="1" presStyleCnt="2"/>
      <dgm:spPr/>
    </dgm:pt>
    <dgm:pt modelId="{92F93530-C9A9-4483-9352-84C8E53C7A33}" type="pres">
      <dgm:prSet presAssocID="{5E66F3F5-2561-4A99-A704-3430F0C53BC0}" presName="composite1" presStyleCnt="0"/>
      <dgm:spPr/>
    </dgm:pt>
    <dgm:pt modelId="{B9D6A79D-6F83-4296-B0B5-D22CF17E48A2}" type="pres">
      <dgm:prSet presAssocID="{5E66F3F5-2561-4A99-A704-3430F0C53BC0}" presName="dummyNode1" presStyleLbl="node1" presStyleIdx="1" presStyleCnt="3"/>
      <dgm:spPr/>
    </dgm:pt>
    <dgm:pt modelId="{7EFAC747-DBFD-4FD2-B57F-48BAC11BB497}" type="pres">
      <dgm:prSet presAssocID="{5E66F3F5-2561-4A99-A704-3430F0C53BC0}" presName="childNode1" presStyleLbl="bgAcc1" presStyleIdx="2" presStyleCnt="3">
        <dgm:presLayoutVars>
          <dgm:bulletEnabled val="1"/>
        </dgm:presLayoutVars>
      </dgm:prSet>
      <dgm:spPr/>
    </dgm:pt>
    <dgm:pt modelId="{F3914FF0-406D-42E7-BFAD-E9AE5C8121CB}" type="pres">
      <dgm:prSet presAssocID="{5E66F3F5-2561-4A99-A704-3430F0C53BC0}" presName="childNode1tx" presStyleLbl="bgAcc1" presStyleIdx="2" presStyleCnt="3">
        <dgm:presLayoutVars>
          <dgm:bulletEnabled val="1"/>
        </dgm:presLayoutVars>
      </dgm:prSet>
      <dgm:spPr/>
    </dgm:pt>
    <dgm:pt modelId="{FD7DB04A-01EB-4F0D-8D59-A8FB9E1335F8}" type="pres">
      <dgm:prSet presAssocID="{5E66F3F5-2561-4A99-A704-3430F0C53BC0}" presName="parentNode1" presStyleLbl="node1" presStyleIdx="2" presStyleCnt="3">
        <dgm:presLayoutVars>
          <dgm:chMax val="1"/>
          <dgm:bulletEnabled val="1"/>
        </dgm:presLayoutVars>
      </dgm:prSet>
      <dgm:spPr/>
    </dgm:pt>
    <dgm:pt modelId="{F8663145-0E19-481C-B05F-73550C1279BF}" type="pres">
      <dgm:prSet presAssocID="{5E66F3F5-2561-4A99-A704-3430F0C53BC0}" presName="connSite1" presStyleCnt="0"/>
      <dgm:spPr/>
    </dgm:pt>
  </dgm:ptLst>
  <dgm:cxnLst>
    <dgm:cxn modelId="{00793C04-0233-4A57-9C5A-0BCAAD6F887D}" type="presOf" srcId="{207118EB-F395-465C-A4CC-D50CBD3E4747}" destId="{7EFAC747-DBFD-4FD2-B57F-48BAC11BB497}" srcOrd="0" destOrd="0" presId="urn:microsoft.com/office/officeart/2005/8/layout/hProcess4"/>
    <dgm:cxn modelId="{9A61BA06-A115-402F-AD7F-D0885A0202D0}" type="presOf" srcId="{2AA42E80-8E0B-4896-B87E-DF7159998C5C}" destId="{D39B5290-2438-47C7-8968-62BE23E720C8}" srcOrd="0" destOrd="0" presId="urn:microsoft.com/office/officeart/2005/8/layout/hProcess4"/>
    <dgm:cxn modelId="{952BE207-DFCA-4183-9153-6A22BF3585F7}" srcId="{CF17DC35-772F-4258-9F56-3B08236D812E}" destId="{FEE97602-345B-43F8-8C83-B15B103436D5}" srcOrd="2" destOrd="0" parTransId="{553313B7-16F5-404A-A713-80904E3B89D7}" sibTransId="{542C8364-D017-461D-9CB6-35471C541545}"/>
    <dgm:cxn modelId="{B3AE671B-926A-4791-AAC7-8C3D43D5A1AF}" type="presOf" srcId="{C3CA840A-A16F-44C1-A84A-B7898BC54EFE}" destId="{C19EC7ED-4B1B-4A33-8FA0-F15D0C07B127}" srcOrd="1" destOrd="1" presId="urn:microsoft.com/office/officeart/2005/8/layout/hProcess4"/>
    <dgm:cxn modelId="{A550EC1E-6EBB-4FE3-A742-7AEC4B203166}" srcId="{CF17DC35-772F-4258-9F56-3B08236D812E}" destId="{70B6CA18-9853-4DE7-9F26-40AA22868CAB}" srcOrd="0" destOrd="0" parTransId="{2718D7A5-8E5A-44C7-98C4-9EF78FA5FE67}" sibTransId="{04B41F2D-4233-47C7-BE69-AEBE899F435B}"/>
    <dgm:cxn modelId="{FCCBF321-E01C-47A0-8CB4-02D2039AC1DC}" type="presOf" srcId="{C7970CD6-2116-4E7B-94C5-16E06803194B}" destId="{65829EB9-CDDA-4AB0-A234-E1F6ABE53351}" srcOrd="1" destOrd="0" presId="urn:microsoft.com/office/officeart/2005/8/layout/hProcess4"/>
    <dgm:cxn modelId="{86253D27-9807-44EF-B62A-33C1CE6D30BC}" type="presOf" srcId="{9FA31E5B-12F0-432C-A011-CEC4624445C3}" destId="{2610464D-2821-4DB5-9166-297747FF3CB6}" srcOrd="0" destOrd="0" presId="urn:microsoft.com/office/officeart/2005/8/layout/hProcess4"/>
    <dgm:cxn modelId="{1B62E039-A849-4A9B-9592-A5BC45E1D7AF}" srcId="{2AA42E80-8E0B-4896-B87E-DF7159998C5C}" destId="{5E66F3F5-2561-4A99-A704-3430F0C53BC0}" srcOrd="2" destOrd="0" parTransId="{9FA46917-DD33-496E-8195-7100B79ACB9F}" sibTransId="{A2BB0B41-6A05-4AB4-B482-ADE4F0472916}"/>
    <dgm:cxn modelId="{A9C5753C-6350-4F9C-8671-5EC80F27CBCA}" type="presOf" srcId="{C3CA840A-A16F-44C1-A84A-B7898BC54EFE}" destId="{E3DEB377-92BB-43AC-B010-CD9B9BD6EBDA}" srcOrd="0" destOrd="1" presId="urn:microsoft.com/office/officeart/2005/8/layout/hProcess4"/>
    <dgm:cxn modelId="{0A5C3D3D-16E4-495B-9188-34887C1BFFB6}" type="presOf" srcId="{173BD2F9-CF3B-457B-AF42-5CC50A52FAB2}" destId="{F3914FF0-406D-42E7-BFAD-E9AE5C8121CB}" srcOrd="1" destOrd="2" presId="urn:microsoft.com/office/officeart/2005/8/layout/hProcess4"/>
    <dgm:cxn modelId="{F8CEED65-612A-4461-849C-A41244ED4C7B}" srcId="{596746D8-29D7-490A-835B-C477907838D0}" destId="{2DEC7220-E7FB-46E9-917A-AF77CDCADDEF}" srcOrd="2" destOrd="0" parTransId="{3A58BE16-ECA8-47F5-AD20-CA9C3FCBA724}" sibTransId="{739B1B6B-0175-48F0-9327-D161CC82E7B6}"/>
    <dgm:cxn modelId="{28ED2868-D0EF-44A0-B01C-37F330594945}" type="presOf" srcId="{EDFA146C-0F21-4BB2-B34B-809528F074D8}" destId="{65829EB9-CDDA-4AB0-A234-E1F6ABE53351}" srcOrd="1" destOrd="1" presId="urn:microsoft.com/office/officeart/2005/8/layout/hProcess4"/>
    <dgm:cxn modelId="{2B6BA972-2F03-4562-B4BF-7E1472E550FC}" srcId="{2AA42E80-8E0B-4896-B87E-DF7159998C5C}" destId="{CF17DC35-772F-4258-9F56-3B08236D812E}" srcOrd="0" destOrd="0" parTransId="{0940C86E-613C-4770-B75F-35A2D0139473}" sibTransId="{9FA31E5B-12F0-432C-A011-CEC4624445C3}"/>
    <dgm:cxn modelId="{D818C772-102A-4AA1-8E29-5587178FE2F2}" type="presOf" srcId="{2DEC7220-E7FB-46E9-917A-AF77CDCADDEF}" destId="{6E9BCEA6-E21C-4C3C-A36A-CC96791CC093}" srcOrd="0" destOrd="2" presId="urn:microsoft.com/office/officeart/2005/8/layout/hProcess4"/>
    <dgm:cxn modelId="{2B644F76-6AB2-4C88-88DF-A157A1D53C5A}" type="presOf" srcId="{060EB1BF-7C2F-4A40-8352-3DB0D0CBFF9D}" destId="{EED4DAF5-3110-4BEF-98A8-C85CEBF6BD35}" srcOrd="0" destOrd="0" presId="urn:microsoft.com/office/officeart/2005/8/layout/hProcess4"/>
    <dgm:cxn modelId="{8C90FC7D-E537-4E68-AD51-89BF8D687367}" srcId="{596746D8-29D7-490A-835B-C477907838D0}" destId="{EDFA146C-0F21-4BB2-B34B-809528F074D8}" srcOrd="1" destOrd="0" parTransId="{9C377476-5BEB-4539-A2D5-4E914F1452EF}" sibTransId="{C21F0CAE-CB98-495F-BB17-B2645A372244}"/>
    <dgm:cxn modelId="{223CC980-A74C-4790-91A7-D7C395317FFF}" srcId="{5E66F3F5-2561-4A99-A704-3430F0C53BC0}" destId="{1B850FA7-FB62-4659-9F95-D6BC2EDDC492}" srcOrd="1" destOrd="0" parTransId="{711C662E-1B81-4818-9255-6C055A2093F1}" sibTransId="{FB472958-908E-430D-9B91-9A2EA1FC0473}"/>
    <dgm:cxn modelId="{8DC92785-3ECA-4784-B3F4-55BDCDE2342D}" srcId="{CF17DC35-772F-4258-9F56-3B08236D812E}" destId="{C3CA840A-A16F-44C1-A84A-B7898BC54EFE}" srcOrd="1" destOrd="0" parTransId="{73B62757-4AA4-42DB-A895-62055D976694}" sibTransId="{64943181-C64E-42C9-A0F5-ACFE21A2BB43}"/>
    <dgm:cxn modelId="{45ACA085-B52F-4775-B5B7-866CF4D1B5DF}" srcId="{5E66F3F5-2561-4A99-A704-3430F0C53BC0}" destId="{173BD2F9-CF3B-457B-AF42-5CC50A52FAB2}" srcOrd="2" destOrd="0" parTransId="{A283D377-618C-41D5-BDEB-3D4BE0D58140}" sibTransId="{E71F6C88-6942-448A-9FC4-BE623FAE8928}"/>
    <dgm:cxn modelId="{97D02F86-692B-4C11-B2CC-998857245713}" type="presOf" srcId="{596746D8-29D7-490A-835B-C477907838D0}" destId="{EF5B6584-CC19-4840-85F9-2CB3485C2456}" srcOrd="0" destOrd="0" presId="urn:microsoft.com/office/officeart/2005/8/layout/hProcess4"/>
    <dgm:cxn modelId="{28210F98-4703-464C-984D-7F53FE24E105}" srcId="{2AA42E80-8E0B-4896-B87E-DF7159998C5C}" destId="{596746D8-29D7-490A-835B-C477907838D0}" srcOrd="1" destOrd="0" parTransId="{A0BB5681-4B77-41BD-A1B4-E22355F103F8}" sibTransId="{060EB1BF-7C2F-4A40-8352-3DB0D0CBFF9D}"/>
    <dgm:cxn modelId="{4D9D239A-48BE-4F49-8DC4-AAE14FE44C7D}" type="presOf" srcId="{1B850FA7-FB62-4659-9F95-D6BC2EDDC492}" destId="{F3914FF0-406D-42E7-BFAD-E9AE5C8121CB}" srcOrd="1" destOrd="1" presId="urn:microsoft.com/office/officeart/2005/8/layout/hProcess4"/>
    <dgm:cxn modelId="{BE0B8EA0-81EC-4D99-A784-8F7E2AD52A4B}" type="presOf" srcId="{FEE97602-345B-43F8-8C83-B15B103436D5}" destId="{E3DEB377-92BB-43AC-B010-CD9B9BD6EBDA}" srcOrd="0" destOrd="2" presId="urn:microsoft.com/office/officeart/2005/8/layout/hProcess4"/>
    <dgm:cxn modelId="{74062BA1-1D14-4240-84BD-072257618769}" srcId="{596746D8-29D7-490A-835B-C477907838D0}" destId="{C7970CD6-2116-4E7B-94C5-16E06803194B}" srcOrd="0" destOrd="0" parTransId="{7D475B5F-9854-451B-B617-FB3950A64283}" sibTransId="{1BF953E1-0E70-4A6A-A5DB-03324FB71A53}"/>
    <dgm:cxn modelId="{1F7634AB-FDEC-425E-B49C-DBF7B4F9A0EF}" type="presOf" srcId="{173BD2F9-CF3B-457B-AF42-5CC50A52FAB2}" destId="{7EFAC747-DBFD-4FD2-B57F-48BAC11BB497}" srcOrd="0" destOrd="2" presId="urn:microsoft.com/office/officeart/2005/8/layout/hProcess4"/>
    <dgm:cxn modelId="{B857B8AD-D67E-4CBF-AD49-0CDB6FC0977C}" type="presOf" srcId="{70B6CA18-9853-4DE7-9F26-40AA22868CAB}" destId="{C19EC7ED-4B1B-4A33-8FA0-F15D0C07B127}" srcOrd="1" destOrd="0" presId="urn:microsoft.com/office/officeart/2005/8/layout/hProcess4"/>
    <dgm:cxn modelId="{C51F6BB4-4FB7-4234-81A0-DC340C95BDE0}" type="presOf" srcId="{C7970CD6-2116-4E7B-94C5-16E06803194B}" destId="{6E9BCEA6-E21C-4C3C-A36A-CC96791CC093}" srcOrd="0" destOrd="0" presId="urn:microsoft.com/office/officeart/2005/8/layout/hProcess4"/>
    <dgm:cxn modelId="{F7DF32B5-DCA5-429D-AA4A-3C527873ECEE}" type="presOf" srcId="{5E66F3F5-2561-4A99-A704-3430F0C53BC0}" destId="{FD7DB04A-01EB-4F0D-8D59-A8FB9E1335F8}" srcOrd="0" destOrd="0" presId="urn:microsoft.com/office/officeart/2005/8/layout/hProcess4"/>
    <dgm:cxn modelId="{0DC667C1-116C-49F2-9161-4DF438B99CE1}" type="presOf" srcId="{CF17DC35-772F-4258-9F56-3B08236D812E}" destId="{6BF29D2F-D458-4126-AFF0-58901572C8BF}" srcOrd="0" destOrd="0" presId="urn:microsoft.com/office/officeart/2005/8/layout/hProcess4"/>
    <dgm:cxn modelId="{B6A7CED8-1EA9-4D5D-9EC3-ADEC7EF0785C}" type="presOf" srcId="{70B6CA18-9853-4DE7-9F26-40AA22868CAB}" destId="{E3DEB377-92BB-43AC-B010-CD9B9BD6EBDA}" srcOrd="0" destOrd="0" presId="urn:microsoft.com/office/officeart/2005/8/layout/hProcess4"/>
    <dgm:cxn modelId="{5DD927DA-7B23-45F5-9BC1-284A041E73CE}" type="presOf" srcId="{1B850FA7-FB62-4659-9F95-D6BC2EDDC492}" destId="{7EFAC747-DBFD-4FD2-B57F-48BAC11BB497}" srcOrd="0" destOrd="1" presId="urn:microsoft.com/office/officeart/2005/8/layout/hProcess4"/>
    <dgm:cxn modelId="{14BCF1DD-57D1-46FD-BEDC-282B304CA00F}" type="presOf" srcId="{EDFA146C-0F21-4BB2-B34B-809528F074D8}" destId="{6E9BCEA6-E21C-4C3C-A36A-CC96791CC093}" srcOrd="0" destOrd="1" presId="urn:microsoft.com/office/officeart/2005/8/layout/hProcess4"/>
    <dgm:cxn modelId="{33E6F9F1-42A4-484C-B35F-9EB706518AB4}" type="presOf" srcId="{207118EB-F395-465C-A4CC-D50CBD3E4747}" destId="{F3914FF0-406D-42E7-BFAD-E9AE5C8121CB}" srcOrd="1" destOrd="0" presId="urn:microsoft.com/office/officeart/2005/8/layout/hProcess4"/>
    <dgm:cxn modelId="{89F463F2-B456-46EF-8156-F9CB48C813B0}" srcId="{5E66F3F5-2561-4A99-A704-3430F0C53BC0}" destId="{207118EB-F395-465C-A4CC-D50CBD3E4747}" srcOrd="0" destOrd="0" parTransId="{45998D58-CCB0-4983-9FEE-40E6586C3319}" sibTransId="{C498005F-DA3F-4276-BCED-36A2DCA4ACDF}"/>
    <dgm:cxn modelId="{CCE7AEF6-82F2-442B-A258-5AB2992EBD3E}" type="presOf" srcId="{2DEC7220-E7FB-46E9-917A-AF77CDCADDEF}" destId="{65829EB9-CDDA-4AB0-A234-E1F6ABE53351}" srcOrd="1" destOrd="2" presId="urn:microsoft.com/office/officeart/2005/8/layout/hProcess4"/>
    <dgm:cxn modelId="{D58BD5F8-12D0-4CDF-A996-ABD4CEFD6C56}" type="presOf" srcId="{FEE97602-345B-43F8-8C83-B15B103436D5}" destId="{C19EC7ED-4B1B-4A33-8FA0-F15D0C07B127}" srcOrd="1" destOrd="2" presId="urn:microsoft.com/office/officeart/2005/8/layout/hProcess4"/>
    <dgm:cxn modelId="{E72DE36A-1B74-411F-B01C-016FF852D9F9}" type="presParOf" srcId="{D39B5290-2438-47C7-8968-62BE23E720C8}" destId="{E5062349-A499-4BF0-89EC-705D0146539A}" srcOrd="0" destOrd="0" presId="urn:microsoft.com/office/officeart/2005/8/layout/hProcess4"/>
    <dgm:cxn modelId="{9A044F00-9E73-4BCC-82D2-A3005E62266E}" type="presParOf" srcId="{D39B5290-2438-47C7-8968-62BE23E720C8}" destId="{3E27E557-08EF-4713-8051-EBBA35209CDB}" srcOrd="1" destOrd="0" presId="urn:microsoft.com/office/officeart/2005/8/layout/hProcess4"/>
    <dgm:cxn modelId="{6DBA4B73-50B9-4610-86A6-8D0F413AFD65}" type="presParOf" srcId="{D39B5290-2438-47C7-8968-62BE23E720C8}" destId="{56AB7D94-87DF-4733-A4F8-B0C6A16BCD40}" srcOrd="2" destOrd="0" presId="urn:microsoft.com/office/officeart/2005/8/layout/hProcess4"/>
    <dgm:cxn modelId="{534125EA-37DA-4396-A003-E38B887EC98C}" type="presParOf" srcId="{56AB7D94-87DF-4733-A4F8-B0C6A16BCD40}" destId="{F769DBCE-659D-4FC0-B18D-ECAB0E3C9DF6}" srcOrd="0" destOrd="0" presId="urn:microsoft.com/office/officeart/2005/8/layout/hProcess4"/>
    <dgm:cxn modelId="{3D9D9B4D-B046-4F47-9CAD-EEC37907C47D}" type="presParOf" srcId="{F769DBCE-659D-4FC0-B18D-ECAB0E3C9DF6}" destId="{BCB9B9C0-9C99-4E15-AC18-3B242776B170}" srcOrd="0" destOrd="0" presId="urn:microsoft.com/office/officeart/2005/8/layout/hProcess4"/>
    <dgm:cxn modelId="{DF971740-24CB-4A37-8D1C-2C0E3D35F986}" type="presParOf" srcId="{F769DBCE-659D-4FC0-B18D-ECAB0E3C9DF6}" destId="{E3DEB377-92BB-43AC-B010-CD9B9BD6EBDA}" srcOrd="1" destOrd="0" presId="urn:microsoft.com/office/officeart/2005/8/layout/hProcess4"/>
    <dgm:cxn modelId="{27AE72FB-B0AD-4314-8909-F6A645E77304}" type="presParOf" srcId="{F769DBCE-659D-4FC0-B18D-ECAB0E3C9DF6}" destId="{C19EC7ED-4B1B-4A33-8FA0-F15D0C07B127}" srcOrd="2" destOrd="0" presId="urn:microsoft.com/office/officeart/2005/8/layout/hProcess4"/>
    <dgm:cxn modelId="{D445CC76-CE89-4107-BC6B-D897CAF8CAC3}" type="presParOf" srcId="{F769DBCE-659D-4FC0-B18D-ECAB0E3C9DF6}" destId="{6BF29D2F-D458-4126-AFF0-58901572C8BF}" srcOrd="3" destOrd="0" presId="urn:microsoft.com/office/officeart/2005/8/layout/hProcess4"/>
    <dgm:cxn modelId="{75D39CE7-CCE6-4811-B56B-2BFD9EB482D8}" type="presParOf" srcId="{F769DBCE-659D-4FC0-B18D-ECAB0E3C9DF6}" destId="{252FC1B6-F2F1-4701-963D-9643763E35EF}" srcOrd="4" destOrd="0" presId="urn:microsoft.com/office/officeart/2005/8/layout/hProcess4"/>
    <dgm:cxn modelId="{AE8E9EC8-5532-466E-8EC6-F583383BEA48}" type="presParOf" srcId="{56AB7D94-87DF-4733-A4F8-B0C6A16BCD40}" destId="{2610464D-2821-4DB5-9166-297747FF3CB6}" srcOrd="1" destOrd="0" presId="urn:microsoft.com/office/officeart/2005/8/layout/hProcess4"/>
    <dgm:cxn modelId="{4558B146-7D6A-4ED4-9200-8A4761FF7303}" type="presParOf" srcId="{56AB7D94-87DF-4733-A4F8-B0C6A16BCD40}" destId="{E813EA5E-1B95-4E67-B396-6327F1F76728}" srcOrd="2" destOrd="0" presId="urn:microsoft.com/office/officeart/2005/8/layout/hProcess4"/>
    <dgm:cxn modelId="{3728E47C-882B-482D-9A7C-E7341407ED44}" type="presParOf" srcId="{E813EA5E-1B95-4E67-B396-6327F1F76728}" destId="{38CBE59B-DF4E-4E11-8493-62C70CBE1285}" srcOrd="0" destOrd="0" presId="urn:microsoft.com/office/officeart/2005/8/layout/hProcess4"/>
    <dgm:cxn modelId="{8B8D31E7-A023-4545-B3A4-A6FF3C9D869C}" type="presParOf" srcId="{E813EA5E-1B95-4E67-B396-6327F1F76728}" destId="{6E9BCEA6-E21C-4C3C-A36A-CC96791CC093}" srcOrd="1" destOrd="0" presId="urn:microsoft.com/office/officeart/2005/8/layout/hProcess4"/>
    <dgm:cxn modelId="{E934EBC4-4AEB-46F0-B0F3-1BF5CAB52BF4}" type="presParOf" srcId="{E813EA5E-1B95-4E67-B396-6327F1F76728}" destId="{65829EB9-CDDA-4AB0-A234-E1F6ABE53351}" srcOrd="2" destOrd="0" presId="urn:microsoft.com/office/officeart/2005/8/layout/hProcess4"/>
    <dgm:cxn modelId="{3713D334-4BC6-4C1C-B636-37E3ECCBD95A}" type="presParOf" srcId="{E813EA5E-1B95-4E67-B396-6327F1F76728}" destId="{EF5B6584-CC19-4840-85F9-2CB3485C2456}" srcOrd="3" destOrd="0" presId="urn:microsoft.com/office/officeart/2005/8/layout/hProcess4"/>
    <dgm:cxn modelId="{A8372762-DD2D-4682-9CC5-46578AABFFB5}" type="presParOf" srcId="{E813EA5E-1B95-4E67-B396-6327F1F76728}" destId="{26EFC106-EEE2-457C-A9A3-22E2625F00FC}" srcOrd="4" destOrd="0" presId="urn:microsoft.com/office/officeart/2005/8/layout/hProcess4"/>
    <dgm:cxn modelId="{AE52A040-A87C-4124-BFDE-C9B36CBE68B7}" type="presParOf" srcId="{56AB7D94-87DF-4733-A4F8-B0C6A16BCD40}" destId="{EED4DAF5-3110-4BEF-98A8-C85CEBF6BD35}" srcOrd="3" destOrd="0" presId="urn:microsoft.com/office/officeart/2005/8/layout/hProcess4"/>
    <dgm:cxn modelId="{5458BC80-EFDC-47B8-984A-B598AB0F87C6}" type="presParOf" srcId="{56AB7D94-87DF-4733-A4F8-B0C6A16BCD40}" destId="{92F93530-C9A9-4483-9352-84C8E53C7A33}" srcOrd="4" destOrd="0" presId="urn:microsoft.com/office/officeart/2005/8/layout/hProcess4"/>
    <dgm:cxn modelId="{5F062C20-4800-4E87-BCD5-D3A40243A4A5}" type="presParOf" srcId="{92F93530-C9A9-4483-9352-84C8E53C7A33}" destId="{B9D6A79D-6F83-4296-B0B5-D22CF17E48A2}" srcOrd="0" destOrd="0" presId="urn:microsoft.com/office/officeart/2005/8/layout/hProcess4"/>
    <dgm:cxn modelId="{7740165D-F6AE-4F32-9CBC-6583FA55A0F4}" type="presParOf" srcId="{92F93530-C9A9-4483-9352-84C8E53C7A33}" destId="{7EFAC747-DBFD-4FD2-B57F-48BAC11BB497}" srcOrd="1" destOrd="0" presId="urn:microsoft.com/office/officeart/2005/8/layout/hProcess4"/>
    <dgm:cxn modelId="{0D6C48FE-8805-4DE2-842A-A4FB32EFF492}" type="presParOf" srcId="{92F93530-C9A9-4483-9352-84C8E53C7A33}" destId="{F3914FF0-406D-42E7-BFAD-E9AE5C8121CB}" srcOrd="2" destOrd="0" presId="urn:microsoft.com/office/officeart/2005/8/layout/hProcess4"/>
    <dgm:cxn modelId="{3B9F1307-D273-4C4C-9873-ACEFA52D642E}" type="presParOf" srcId="{92F93530-C9A9-4483-9352-84C8E53C7A33}" destId="{FD7DB04A-01EB-4F0D-8D59-A8FB9E1335F8}" srcOrd="3" destOrd="0" presId="urn:microsoft.com/office/officeart/2005/8/layout/hProcess4"/>
    <dgm:cxn modelId="{EDE2AEB4-D988-4F55-9B66-E75B5544924D}" type="presParOf" srcId="{92F93530-C9A9-4483-9352-84C8E53C7A33}" destId="{F8663145-0E19-481C-B05F-73550C1279BF}"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182AABC-906F-42D1-BBEC-A6804EF8937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3D3C7C0-723D-4246-823E-477022D9BB54}">
      <dgm:prSet phldrT="[Text]"/>
      <dgm:spPr/>
      <dgm:t>
        <a:bodyPr/>
        <a:lstStyle/>
        <a:p>
          <a:r>
            <a:rPr lang="en-US" dirty="0"/>
            <a:t>Event</a:t>
          </a:r>
        </a:p>
      </dgm:t>
    </dgm:pt>
    <dgm:pt modelId="{D9FED120-C178-4CC7-B5DE-DE42426D2A4C}" type="parTrans" cxnId="{232973C6-4838-43FD-B635-B92F58E3ACD7}">
      <dgm:prSet/>
      <dgm:spPr/>
      <dgm:t>
        <a:bodyPr/>
        <a:lstStyle/>
        <a:p>
          <a:endParaRPr lang="en-US"/>
        </a:p>
      </dgm:t>
    </dgm:pt>
    <dgm:pt modelId="{E4E9CA83-04E6-45BE-848B-B28F8AA33BF7}" type="sibTrans" cxnId="{232973C6-4838-43FD-B635-B92F58E3ACD7}">
      <dgm:prSet/>
      <dgm:spPr/>
      <dgm:t>
        <a:bodyPr/>
        <a:lstStyle/>
        <a:p>
          <a:endParaRPr lang="en-US"/>
        </a:p>
      </dgm:t>
    </dgm:pt>
    <dgm:pt modelId="{4E6897CD-C6BC-4666-A415-713F5A423ADF}">
      <dgm:prSet phldrT="[Text]"/>
      <dgm:spPr/>
      <dgm:t>
        <a:bodyPr/>
        <a:lstStyle/>
        <a:p>
          <a:r>
            <a:rPr lang="en-US" b="1" dirty="0"/>
            <a:t>Impact: </a:t>
          </a:r>
          <a:r>
            <a:rPr lang="en-US" dirty="0"/>
            <a:t>May or may not have an impact. </a:t>
          </a:r>
        </a:p>
      </dgm:t>
    </dgm:pt>
    <dgm:pt modelId="{1D1EB79A-C295-4137-A561-37072F85EB6F}" type="parTrans" cxnId="{F7C92265-6970-42D6-92D8-177ACAEE7D7D}">
      <dgm:prSet/>
      <dgm:spPr/>
      <dgm:t>
        <a:bodyPr/>
        <a:lstStyle/>
        <a:p>
          <a:endParaRPr lang="en-US"/>
        </a:p>
      </dgm:t>
    </dgm:pt>
    <dgm:pt modelId="{5CFA6FB0-0C2C-4376-8224-C557248BB882}" type="sibTrans" cxnId="{F7C92265-6970-42D6-92D8-177ACAEE7D7D}">
      <dgm:prSet/>
      <dgm:spPr/>
      <dgm:t>
        <a:bodyPr/>
        <a:lstStyle/>
        <a:p>
          <a:endParaRPr lang="en-US"/>
        </a:p>
      </dgm:t>
    </dgm:pt>
    <dgm:pt modelId="{6BD7E94E-B1F4-4A34-A146-B2A5EF14C93C}">
      <dgm:prSet phldrT="[Text]"/>
      <dgm:spPr/>
      <dgm:t>
        <a:bodyPr/>
        <a:lstStyle/>
        <a:p>
          <a:r>
            <a:rPr lang="en-US" dirty="0"/>
            <a:t>Incident</a:t>
          </a:r>
        </a:p>
      </dgm:t>
    </dgm:pt>
    <dgm:pt modelId="{0F90FB3E-4ECC-4284-BE6C-066CFB29AB88}" type="parTrans" cxnId="{FE4B9CE4-DAE8-411D-97C2-D152444641E5}">
      <dgm:prSet/>
      <dgm:spPr/>
      <dgm:t>
        <a:bodyPr/>
        <a:lstStyle/>
        <a:p>
          <a:endParaRPr lang="en-US"/>
        </a:p>
      </dgm:t>
    </dgm:pt>
    <dgm:pt modelId="{B113AEA5-AD60-4657-A2BC-31CD0E05E485}" type="sibTrans" cxnId="{FE4B9CE4-DAE8-411D-97C2-D152444641E5}">
      <dgm:prSet/>
      <dgm:spPr/>
      <dgm:t>
        <a:bodyPr/>
        <a:lstStyle/>
        <a:p>
          <a:endParaRPr lang="en-US"/>
        </a:p>
      </dgm:t>
    </dgm:pt>
    <dgm:pt modelId="{031C3F1F-30B7-467C-9A8D-CE06EA54BE4A}">
      <dgm:prSet phldrT="[Text]"/>
      <dgm:spPr/>
      <dgm:t>
        <a:bodyPr/>
        <a:lstStyle/>
        <a:p>
          <a:r>
            <a:rPr lang="en-US" b="1" dirty="0"/>
            <a:t>Definition: </a:t>
          </a:r>
          <a:r>
            <a:rPr lang="en-US" b="0" i="0" dirty="0"/>
            <a:t>A specific type of event that negatively impacts the confidentiality, integrity, or availability of information or systems, requiring immediate response.</a:t>
          </a:r>
          <a:endParaRPr lang="en-US" b="1" dirty="0"/>
        </a:p>
      </dgm:t>
    </dgm:pt>
    <dgm:pt modelId="{1AFE1261-4073-4334-84E6-63B7492E3E3D}" type="parTrans" cxnId="{DC74F8AF-5B21-4490-81E4-859334167277}">
      <dgm:prSet/>
      <dgm:spPr/>
      <dgm:t>
        <a:bodyPr/>
        <a:lstStyle/>
        <a:p>
          <a:endParaRPr lang="en-US"/>
        </a:p>
      </dgm:t>
    </dgm:pt>
    <dgm:pt modelId="{9C4C66AF-E862-4D88-8DBF-89093142116C}" type="sibTrans" cxnId="{DC74F8AF-5B21-4490-81E4-859334167277}">
      <dgm:prSet/>
      <dgm:spPr/>
      <dgm:t>
        <a:bodyPr/>
        <a:lstStyle/>
        <a:p>
          <a:endParaRPr lang="en-US"/>
        </a:p>
      </dgm:t>
    </dgm:pt>
    <dgm:pt modelId="{F70B64DE-5C53-426C-8669-034752D3170C}">
      <dgm:prSet phldrT="[Text]"/>
      <dgm:spPr/>
      <dgm:t>
        <a:bodyPr/>
        <a:lstStyle/>
        <a:p>
          <a:r>
            <a:rPr lang="en-US" b="1" dirty="0"/>
            <a:t>Impact:</a:t>
          </a:r>
          <a:r>
            <a:rPr lang="en-US" dirty="0"/>
            <a:t> Negative, potentially causing breaches, financial loss, or reputational damage. </a:t>
          </a:r>
        </a:p>
      </dgm:t>
    </dgm:pt>
    <dgm:pt modelId="{80C6881D-58BD-43A6-8F29-BB0B98D3CE4F}" type="parTrans" cxnId="{B29CA6A9-D25C-4EAC-8F9F-38511243A37F}">
      <dgm:prSet/>
      <dgm:spPr/>
      <dgm:t>
        <a:bodyPr/>
        <a:lstStyle/>
        <a:p>
          <a:endParaRPr lang="en-US"/>
        </a:p>
      </dgm:t>
    </dgm:pt>
    <dgm:pt modelId="{5730B6F7-AEF5-489D-A36F-AEDAB9CE5E96}" type="sibTrans" cxnId="{B29CA6A9-D25C-4EAC-8F9F-38511243A37F}">
      <dgm:prSet/>
      <dgm:spPr/>
      <dgm:t>
        <a:bodyPr/>
        <a:lstStyle/>
        <a:p>
          <a:endParaRPr lang="en-US"/>
        </a:p>
      </dgm:t>
    </dgm:pt>
    <dgm:pt modelId="{D8175D44-0C44-41FC-B159-8D35449FE5CC}">
      <dgm:prSet phldrT="[Text]"/>
      <dgm:spPr/>
      <dgm:t>
        <a:bodyPr/>
        <a:lstStyle/>
        <a:p>
          <a:r>
            <a:rPr lang="en-US" b="1" dirty="0"/>
            <a:t>Definition: </a:t>
          </a:r>
          <a:r>
            <a:rPr lang="en-US" b="0" i="0" dirty="0"/>
            <a:t>Any observable occurrence in a system or network. Events can be positive or negative and do not necessarily indicate a problem.</a:t>
          </a:r>
          <a:r>
            <a:rPr lang="en-US" dirty="0"/>
            <a:t> </a:t>
          </a:r>
        </a:p>
      </dgm:t>
    </dgm:pt>
    <dgm:pt modelId="{F99259BB-4E93-4A0A-9210-C233A713AD57}" type="sibTrans" cxnId="{AF27A969-62D4-4A16-A98B-B3157DEED23D}">
      <dgm:prSet/>
      <dgm:spPr/>
      <dgm:t>
        <a:bodyPr/>
        <a:lstStyle/>
        <a:p>
          <a:endParaRPr lang="en-US"/>
        </a:p>
      </dgm:t>
    </dgm:pt>
    <dgm:pt modelId="{1A4501D1-75A3-4C67-A86C-ED4C3FA641DA}" type="parTrans" cxnId="{AF27A969-62D4-4A16-A98B-B3157DEED23D}">
      <dgm:prSet/>
      <dgm:spPr/>
      <dgm:t>
        <a:bodyPr/>
        <a:lstStyle/>
        <a:p>
          <a:endParaRPr lang="en-US"/>
        </a:p>
      </dgm:t>
    </dgm:pt>
    <dgm:pt modelId="{969B21F7-761F-4A18-9175-7E4B6E1AD252}">
      <dgm:prSet phldrT="[Text]"/>
      <dgm:spPr/>
      <dgm:t>
        <a:bodyPr/>
        <a:lstStyle/>
        <a:p>
          <a:r>
            <a:rPr lang="en-US" b="1" dirty="0"/>
            <a:t>Response: </a:t>
          </a:r>
          <a:r>
            <a:rPr lang="en-US" b="0" dirty="0"/>
            <a:t>Typically monitored and logged, may not require immediate action. </a:t>
          </a:r>
          <a:endParaRPr lang="en-US" b="1" dirty="0"/>
        </a:p>
      </dgm:t>
    </dgm:pt>
    <dgm:pt modelId="{6CC6396C-A484-4C7D-A40A-B80CA0731014}" type="parTrans" cxnId="{F0667A2E-1913-4D9F-8E0E-5A4CF6606490}">
      <dgm:prSet/>
      <dgm:spPr/>
      <dgm:t>
        <a:bodyPr/>
        <a:lstStyle/>
        <a:p>
          <a:endParaRPr lang="en-US"/>
        </a:p>
      </dgm:t>
    </dgm:pt>
    <dgm:pt modelId="{A7014C37-0F0C-46D6-9A28-541C2954172B}" type="sibTrans" cxnId="{F0667A2E-1913-4D9F-8E0E-5A4CF6606490}">
      <dgm:prSet/>
      <dgm:spPr/>
      <dgm:t>
        <a:bodyPr/>
        <a:lstStyle/>
        <a:p>
          <a:endParaRPr lang="en-US"/>
        </a:p>
      </dgm:t>
    </dgm:pt>
    <dgm:pt modelId="{AADA9765-EFD7-4458-9213-D3CD5B61D6F0}">
      <dgm:prSet phldrT="[Text]"/>
      <dgm:spPr/>
      <dgm:t>
        <a:bodyPr/>
        <a:lstStyle/>
        <a:p>
          <a:r>
            <a:rPr lang="en-US" b="1" dirty="0"/>
            <a:t>Response: </a:t>
          </a:r>
          <a:r>
            <a:rPr lang="en-US" b="0" dirty="0"/>
            <a:t>Requires immediate attention and response to mitigate damage and recover systems. </a:t>
          </a:r>
          <a:endParaRPr lang="en-US" dirty="0"/>
        </a:p>
      </dgm:t>
    </dgm:pt>
    <dgm:pt modelId="{D604AE3F-DD9C-42BA-9846-7F299FDBB2F9}" type="parTrans" cxnId="{6F69743B-D735-44D7-A1C6-687DA308AD82}">
      <dgm:prSet/>
      <dgm:spPr/>
      <dgm:t>
        <a:bodyPr/>
        <a:lstStyle/>
        <a:p>
          <a:endParaRPr lang="en-US"/>
        </a:p>
      </dgm:t>
    </dgm:pt>
    <dgm:pt modelId="{DCC89339-0D51-4CE7-9301-E8B7CD95D8F5}" type="sibTrans" cxnId="{6F69743B-D735-44D7-A1C6-687DA308AD82}">
      <dgm:prSet/>
      <dgm:spPr/>
      <dgm:t>
        <a:bodyPr/>
        <a:lstStyle/>
        <a:p>
          <a:endParaRPr lang="en-US"/>
        </a:p>
      </dgm:t>
    </dgm:pt>
    <dgm:pt modelId="{9E88E6BC-A5D0-468E-AA4B-8CEA5928B87A}">
      <dgm:prSet phldrT="[Text]"/>
      <dgm:spPr/>
      <dgm:t>
        <a:bodyPr/>
        <a:lstStyle/>
        <a:p>
          <a:r>
            <a:rPr lang="en-US" b="1" dirty="0"/>
            <a:t>Frequency: </a:t>
          </a:r>
          <a:r>
            <a:rPr lang="en-US" b="0" dirty="0"/>
            <a:t>Potentially thousands per day, monitored through alerts and security information and event management (SIEM) tools to detect patterns and anomalies. </a:t>
          </a:r>
          <a:endParaRPr lang="en-US" b="1" dirty="0"/>
        </a:p>
      </dgm:t>
    </dgm:pt>
    <dgm:pt modelId="{CB64783E-7758-4A8C-B37E-CC5A509951BB}" type="parTrans" cxnId="{0716E3E6-C493-40E5-A662-9792CFC9719A}">
      <dgm:prSet/>
      <dgm:spPr/>
      <dgm:t>
        <a:bodyPr/>
        <a:lstStyle/>
        <a:p>
          <a:endParaRPr lang="en-US"/>
        </a:p>
      </dgm:t>
    </dgm:pt>
    <dgm:pt modelId="{914F252B-1E55-4D02-9247-6A89C295DFBB}" type="sibTrans" cxnId="{0716E3E6-C493-40E5-A662-9792CFC9719A}">
      <dgm:prSet/>
      <dgm:spPr/>
      <dgm:t>
        <a:bodyPr/>
        <a:lstStyle/>
        <a:p>
          <a:endParaRPr lang="en-US"/>
        </a:p>
      </dgm:t>
    </dgm:pt>
    <dgm:pt modelId="{C8B3C911-F831-408E-9079-17AA9786D10C}">
      <dgm:prSet phldrT="[Text]"/>
      <dgm:spPr/>
      <dgm:t>
        <a:bodyPr/>
        <a:lstStyle/>
        <a:p>
          <a:r>
            <a:rPr lang="en-US" b="1" dirty="0"/>
            <a:t>Frequency: </a:t>
          </a:r>
          <a:r>
            <a:rPr lang="en-US" b="0" dirty="0"/>
            <a:t>Less frequent but more severe in nature, requiring response and investigation. </a:t>
          </a:r>
          <a:endParaRPr lang="en-US" dirty="0"/>
        </a:p>
      </dgm:t>
    </dgm:pt>
    <dgm:pt modelId="{0F537A41-D114-4C48-8961-563B7B8D4733}" type="parTrans" cxnId="{22C999BF-CF21-4C14-8AD4-90FD9644E075}">
      <dgm:prSet/>
      <dgm:spPr/>
      <dgm:t>
        <a:bodyPr/>
        <a:lstStyle/>
        <a:p>
          <a:endParaRPr lang="en-US"/>
        </a:p>
      </dgm:t>
    </dgm:pt>
    <dgm:pt modelId="{0BD923B0-3468-4B99-8A9A-AEEBAB6E3642}" type="sibTrans" cxnId="{22C999BF-CF21-4C14-8AD4-90FD9644E075}">
      <dgm:prSet/>
      <dgm:spPr/>
      <dgm:t>
        <a:bodyPr/>
        <a:lstStyle/>
        <a:p>
          <a:endParaRPr lang="en-US"/>
        </a:p>
      </dgm:t>
    </dgm:pt>
    <dgm:pt modelId="{9F7FE513-B9A6-49E1-A55A-A20DC6087317}" type="pres">
      <dgm:prSet presAssocID="{E182AABC-906F-42D1-BBEC-A6804EF89378}" presName="vert0" presStyleCnt="0">
        <dgm:presLayoutVars>
          <dgm:dir/>
          <dgm:animOne val="branch"/>
          <dgm:animLvl val="lvl"/>
        </dgm:presLayoutVars>
      </dgm:prSet>
      <dgm:spPr/>
    </dgm:pt>
    <dgm:pt modelId="{7DD5BEBE-083B-4BDE-A851-F19C63FDE20E}" type="pres">
      <dgm:prSet presAssocID="{E3D3C7C0-723D-4246-823E-477022D9BB54}" presName="thickLine" presStyleLbl="alignNode1" presStyleIdx="0" presStyleCnt="2"/>
      <dgm:spPr/>
    </dgm:pt>
    <dgm:pt modelId="{1344DC48-6A5E-44C9-BE70-0A4924ECED61}" type="pres">
      <dgm:prSet presAssocID="{E3D3C7C0-723D-4246-823E-477022D9BB54}" presName="horz1" presStyleCnt="0"/>
      <dgm:spPr/>
    </dgm:pt>
    <dgm:pt modelId="{C40AEED0-3476-4F97-B3C6-28CEFFDF3577}" type="pres">
      <dgm:prSet presAssocID="{E3D3C7C0-723D-4246-823E-477022D9BB54}" presName="tx1" presStyleLbl="revTx" presStyleIdx="0" presStyleCnt="10"/>
      <dgm:spPr/>
    </dgm:pt>
    <dgm:pt modelId="{09CF99CB-D563-479F-AD7C-A5C33EDF3457}" type="pres">
      <dgm:prSet presAssocID="{E3D3C7C0-723D-4246-823E-477022D9BB54}" presName="vert1" presStyleCnt="0"/>
      <dgm:spPr/>
    </dgm:pt>
    <dgm:pt modelId="{06BCA14E-9E59-40B3-AD91-8456DF575A4E}" type="pres">
      <dgm:prSet presAssocID="{D8175D44-0C44-41FC-B159-8D35449FE5CC}" presName="vertSpace2a" presStyleCnt="0"/>
      <dgm:spPr/>
    </dgm:pt>
    <dgm:pt modelId="{0E745A4A-5ED7-487A-9149-D6F127CD172D}" type="pres">
      <dgm:prSet presAssocID="{D8175D44-0C44-41FC-B159-8D35449FE5CC}" presName="horz2" presStyleCnt="0"/>
      <dgm:spPr/>
    </dgm:pt>
    <dgm:pt modelId="{9A9E71D3-01CB-4FE7-8880-FC7A9C55C18E}" type="pres">
      <dgm:prSet presAssocID="{D8175D44-0C44-41FC-B159-8D35449FE5CC}" presName="horzSpace2" presStyleCnt="0"/>
      <dgm:spPr/>
    </dgm:pt>
    <dgm:pt modelId="{9E9CC2C3-E3A1-411E-A966-296E00FAE8A6}" type="pres">
      <dgm:prSet presAssocID="{D8175D44-0C44-41FC-B159-8D35449FE5CC}" presName="tx2" presStyleLbl="revTx" presStyleIdx="1" presStyleCnt="10"/>
      <dgm:spPr/>
    </dgm:pt>
    <dgm:pt modelId="{C8831BE2-C671-47F2-ACAE-E877BDC0233A}" type="pres">
      <dgm:prSet presAssocID="{D8175D44-0C44-41FC-B159-8D35449FE5CC}" presName="vert2" presStyleCnt="0"/>
      <dgm:spPr/>
    </dgm:pt>
    <dgm:pt modelId="{21E28951-89A0-4610-B5F9-70FF2A228328}" type="pres">
      <dgm:prSet presAssocID="{D8175D44-0C44-41FC-B159-8D35449FE5CC}" presName="thinLine2b" presStyleLbl="callout" presStyleIdx="0" presStyleCnt="8"/>
      <dgm:spPr/>
    </dgm:pt>
    <dgm:pt modelId="{B814C21D-0D57-4218-BE94-DA58601C7B37}" type="pres">
      <dgm:prSet presAssocID="{D8175D44-0C44-41FC-B159-8D35449FE5CC}" presName="vertSpace2b" presStyleCnt="0"/>
      <dgm:spPr/>
    </dgm:pt>
    <dgm:pt modelId="{073E32BB-84D3-4E5C-9606-7EC5AD1E31D6}" type="pres">
      <dgm:prSet presAssocID="{4E6897CD-C6BC-4666-A415-713F5A423ADF}" presName="horz2" presStyleCnt="0"/>
      <dgm:spPr/>
    </dgm:pt>
    <dgm:pt modelId="{0ABC96BB-FB3D-4F96-A052-B463E1D700D3}" type="pres">
      <dgm:prSet presAssocID="{4E6897CD-C6BC-4666-A415-713F5A423ADF}" presName="horzSpace2" presStyleCnt="0"/>
      <dgm:spPr/>
    </dgm:pt>
    <dgm:pt modelId="{78274F38-24CC-434A-AFF8-7A11B0F68B3B}" type="pres">
      <dgm:prSet presAssocID="{4E6897CD-C6BC-4666-A415-713F5A423ADF}" presName="tx2" presStyleLbl="revTx" presStyleIdx="2" presStyleCnt="10"/>
      <dgm:spPr/>
    </dgm:pt>
    <dgm:pt modelId="{67337014-360E-4A4F-9A87-628C09A9842B}" type="pres">
      <dgm:prSet presAssocID="{4E6897CD-C6BC-4666-A415-713F5A423ADF}" presName="vert2" presStyleCnt="0"/>
      <dgm:spPr/>
    </dgm:pt>
    <dgm:pt modelId="{D1412FD3-1996-49EA-A67C-048583491F22}" type="pres">
      <dgm:prSet presAssocID="{4E6897CD-C6BC-4666-A415-713F5A423ADF}" presName="thinLine2b" presStyleLbl="callout" presStyleIdx="1" presStyleCnt="8"/>
      <dgm:spPr/>
    </dgm:pt>
    <dgm:pt modelId="{6DBE21C4-D563-4D77-91CF-DC94D54D851F}" type="pres">
      <dgm:prSet presAssocID="{4E6897CD-C6BC-4666-A415-713F5A423ADF}" presName="vertSpace2b" presStyleCnt="0"/>
      <dgm:spPr/>
    </dgm:pt>
    <dgm:pt modelId="{628C9E71-1C38-4453-9D84-21F4DAC1E3F2}" type="pres">
      <dgm:prSet presAssocID="{9E88E6BC-A5D0-468E-AA4B-8CEA5928B87A}" presName="horz2" presStyleCnt="0"/>
      <dgm:spPr/>
    </dgm:pt>
    <dgm:pt modelId="{07D437C6-6BB9-4B5B-9A42-BD799E177F73}" type="pres">
      <dgm:prSet presAssocID="{9E88E6BC-A5D0-468E-AA4B-8CEA5928B87A}" presName="horzSpace2" presStyleCnt="0"/>
      <dgm:spPr/>
    </dgm:pt>
    <dgm:pt modelId="{67FF7BA4-CBB6-48BB-9E9F-38A38598466D}" type="pres">
      <dgm:prSet presAssocID="{9E88E6BC-A5D0-468E-AA4B-8CEA5928B87A}" presName="tx2" presStyleLbl="revTx" presStyleIdx="3" presStyleCnt="10"/>
      <dgm:spPr/>
    </dgm:pt>
    <dgm:pt modelId="{3622DB87-66FC-412B-90C4-40AF1FC18AAE}" type="pres">
      <dgm:prSet presAssocID="{9E88E6BC-A5D0-468E-AA4B-8CEA5928B87A}" presName="vert2" presStyleCnt="0"/>
      <dgm:spPr/>
    </dgm:pt>
    <dgm:pt modelId="{606F9FF3-CD8F-4ECA-AEC6-D6203D3BFAA3}" type="pres">
      <dgm:prSet presAssocID="{9E88E6BC-A5D0-468E-AA4B-8CEA5928B87A}" presName="thinLine2b" presStyleLbl="callout" presStyleIdx="2" presStyleCnt="8"/>
      <dgm:spPr/>
    </dgm:pt>
    <dgm:pt modelId="{26865B33-9503-4688-868D-787BE1E31840}" type="pres">
      <dgm:prSet presAssocID="{9E88E6BC-A5D0-468E-AA4B-8CEA5928B87A}" presName="vertSpace2b" presStyleCnt="0"/>
      <dgm:spPr/>
    </dgm:pt>
    <dgm:pt modelId="{DCF72B5A-47CB-4865-8233-86E30A81F2F8}" type="pres">
      <dgm:prSet presAssocID="{969B21F7-761F-4A18-9175-7E4B6E1AD252}" presName="horz2" presStyleCnt="0"/>
      <dgm:spPr/>
    </dgm:pt>
    <dgm:pt modelId="{382C8FB0-EE85-4A04-9440-DE72084D20BF}" type="pres">
      <dgm:prSet presAssocID="{969B21F7-761F-4A18-9175-7E4B6E1AD252}" presName="horzSpace2" presStyleCnt="0"/>
      <dgm:spPr/>
    </dgm:pt>
    <dgm:pt modelId="{62B96406-A34F-46EC-9289-7BD48A6EEBA4}" type="pres">
      <dgm:prSet presAssocID="{969B21F7-761F-4A18-9175-7E4B6E1AD252}" presName="tx2" presStyleLbl="revTx" presStyleIdx="4" presStyleCnt="10"/>
      <dgm:spPr/>
    </dgm:pt>
    <dgm:pt modelId="{B9A6ED2A-4261-456A-BB7F-F5F3B841C302}" type="pres">
      <dgm:prSet presAssocID="{969B21F7-761F-4A18-9175-7E4B6E1AD252}" presName="vert2" presStyleCnt="0"/>
      <dgm:spPr/>
    </dgm:pt>
    <dgm:pt modelId="{3AC6AC56-A647-4E90-A2A1-2027476CA559}" type="pres">
      <dgm:prSet presAssocID="{969B21F7-761F-4A18-9175-7E4B6E1AD252}" presName="thinLine2b" presStyleLbl="callout" presStyleIdx="3" presStyleCnt="8"/>
      <dgm:spPr/>
    </dgm:pt>
    <dgm:pt modelId="{E3B6099E-4BD5-4B9C-BAD7-4D612ADD0EDF}" type="pres">
      <dgm:prSet presAssocID="{969B21F7-761F-4A18-9175-7E4B6E1AD252}" presName="vertSpace2b" presStyleCnt="0"/>
      <dgm:spPr/>
    </dgm:pt>
    <dgm:pt modelId="{F36CE514-84CA-4BA3-A405-04DF52A1A5E7}" type="pres">
      <dgm:prSet presAssocID="{6BD7E94E-B1F4-4A34-A146-B2A5EF14C93C}" presName="thickLine" presStyleLbl="alignNode1" presStyleIdx="1" presStyleCnt="2"/>
      <dgm:spPr/>
    </dgm:pt>
    <dgm:pt modelId="{D3B0888C-63AA-4074-A19D-3A2F3C80325B}" type="pres">
      <dgm:prSet presAssocID="{6BD7E94E-B1F4-4A34-A146-B2A5EF14C93C}" presName="horz1" presStyleCnt="0"/>
      <dgm:spPr/>
    </dgm:pt>
    <dgm:pt modelId="{0991E2B9-A42D-44D2-BB43-B42307195572}" type="pres">
      <dgm:prSet presAssocID="{6BD7E94E-B1F4-4A34-A146-B2A5EF14C93C}" presName="tx1" presStyleLbl="revTx" presStyleIdx="5" presStyleCnt="10"/>
      <dgm:spPr/>
    </dgm:pt>
    <dgm:pt modelId="{3EDC54B6-0676-4FA5-990D-80B3407340B7}" type="pres">
      <dgm:prSet presAssocID="{6BD7E94E-B1F4-4A34-A146-B2A5EF14C93C}" presName="vert1" presStyleCnt="0"/>
      <dgm:spPr/>
    </dgm:pt>
    <dgm:pt modelId="{E2A699CB-3165-46D2-AF4C-9E88B68A3EFB}" type="pres">
      <dgm:prSet presAssocID="{031C3F1F-30B7-467C-9A8D-CE06EA54BE4A}" presName="vertSpace2a" presStyleCnt="0"/>
      <dgm:spPr/>
    </dgm:pt>
    <dgm:pt modelId="{1019A9BB-846C-4071-9461-91DB06EC1A08}" type="pres">
      <dgm:prSet presAssocID="{031C3F1F-30B7-467C-9A8D-CE06EA54BE4A}" presName="horz2" presStyleCnt="0"/>
      <dgm:spPr/>
    </dgm:pt>
    <dgm:pt modelId="{5F2E4795-D00B-4593-B3E8-E3CD73C79F6D}" type="pres">
      <dgm:prSet presAssocID="{031C3F1F-30B7-467C-9A8D-CE06EA54BE4A}" presName="horzSpace2" presStyleCnt="0"/>
      <dgm:spPr/>
    </dgm:pt>
    <dgm:pt modelId="{34C89CB8-A7C7-41E3-998E-3C1A41E1A664}" type="pres">
      <dgm:prSet presAssocID="{031C3F1F-30B7-467C-9A8D-CE06EA54BE4A}" presName="tx2" presStyleLbl="revTx" presStyleIdx="6" presStyleCnt="10"/>
      <dgm:spPr/>
    </dgm:pt>
    <dgm:pt modelId="{72DA4CBF-E331-44C0-8234-C4D5C0B7F6DE}" type="pres">
      <dgm:prSet presAssocID="{031C3F1F-30B7-467C-9A8D-CE06EA54BE4A}" presName="vert2" presStyleCnt="0"/>
      <dgm:spPr/>
    </dgm:pt>
    <dgm:pt modelId="{C37469AB-2C5B-457E-844E-067A5A5A3CDE}" type="pres">
      <dgm:prSet presAssocID="{031C3F1F-30B7-467C-9A8D-CE06EA54BE4A}" presName="thinLine2b" presStyleLbl="callout" presStyleIdx="4" presStyleCnt="8"/>
      <dgm:spPr/>
    </dgm:pt>
    <dgm:pt modelId="{2AB53A70-8D39-4102-8AFB-7A0A7BE13631}" type="pres">
      <dgm:prSet presAssocID="{031C3F1F-30B7-467C-9A8D-CE06EA54BE4A}" presName="vertSpace2b" presStyleCnt="0"/>
      <dgm:spPr/>
    </dgm:pt>
    <dgm:pt modelId="{B304EF5C-82B2-456C-8AA5-31E3C5DEB1AD}" type="pres">
      <dgm:prSet presAssocID="{F70B64DE-5C53-426C-8669-034752D3170C}" presName="horz2" presStyleCnt="0"/>
      <dgm:spPr/>
    </dgm:pt>
    <dgm:pt modelId="{0DF27C76-3129-4006-ADDC-2419E3B2A21B}" type="pres">
      <dgm:prSet presAssocID="{F70B64DE-5C53-426C-8669-034752D3170C}" presName="horzSpace2" presStyleCnt="0"/>
      <dgm:spPr/>
    </dgm:pt>
    <dgm:pt modelId="{1AA0B5FE-A189-4DBD-BE1A-D63468AD8066}" type="pres">
      <dgm:prSet presAssocID="{F70B64DE-5C53-426C-8669-034752D3170C}" presName="tx2" presStyleLbl="revTx" presStyleIdx="7" presStyleCnt="10"/>
      <dgm:spPr/>
    </dgm:pt>
    <dgm:pt modelId="{CB6D893E-1FAF-4F63-AD66-3160D8FFBAF0}" type="pres">
      <dgm:prSet presAssocID="{F70B64DE-5C53-426C-8669-034752D3170C}" presName="vert2" presStyleCnt="0"/>
      <dgm:spPr/>
    </dgm:pt>
    <dgm:pt modelId="{3EF6A2F1-1F4E-420A-AD6F-66F64858C7AD}" type="pres">
      <dgm:prSet presAssocID="{F70B64DE-5C53-426C-8669-034752D3170C}" presName="thinLine2b" presStyleLbl="callout" presStyleIdx="5" presStyleCnt="8"/>
      <dgm:spPr/>
    </dgm:pt>
    <dgm:pt modelId="{8C1A591E-B817-4BC3-B53C-A21C4A85186F}" type="pres">
      <dgm:prSet presAssocID="{F70B64DE-5C53-426C-8669-034752D3170C}" presName="vertSpace2b" presStyleCnt="0"/>
      <dgm:spPr/>
    </dgm:pt>
    <dgm:pt modelId="{B50AB0CF-7DCE-4E15-B141-D84A5FD0DD35}" type="pres">
      <dgm:prSet presAssocID="{C8B3C911-F831-408E-9079-17AA9786D10C}" presName="horz2" presStyleCnt="0"/>
      <dgm:spPr/>
    </dgm:pt>
    <dgm:pt modelId="{C29BF91B-5622-4F3D-84D1-15D912AD3BE1}" type="pres">
      <dgm:prSet presAssocID="{C8B3C911-F831-408E-9079-17AA9786D10C}" presName="horzSpace2" presStyleCnt="0"/>
      <dgm:spPr/>
    </dgm:pt>
    <dgm:pt modelId="{67FCBAF4-0CBA-483C-B621-B3B5AB3FF01E}" type="pres">
      <dgm:prSet presAssocID="{C8B3C911-F831-408E-9079-17AA9786D10C}" presName="tx2" presStyleLbl="revTx" presStyleIdx="8" presStyleCnt="10"/>
      <dgm:spPr/>
    </dgm:pt>
    <dgm:pt modelId="{AF2557D3-91B4-4725-AF78-FA27C53F39C8}" type="pres">
      <dgm:prSet presAssocID="{C8B3C911-F831-408E-9079-17AA9786D10C}" presName="vert2" presStyleCnt="0"/>
      <dgm:spPr/>
    </dgm:pt>
    <dgm:pt modelId="{B914DFB9-B130-4E87-AECE-69314D5119C1}" type="pres">
      <dgm:prSet presAssocID="{C8B3C911-F831-408E-9079-17AA9786D10C}" presName="thinLine2b" presStyleLbl="callout" presStyleIdx="6" presStyleCnt="8"/>
      <dgm:spPr/>
    </dgm:pt>
    <dgm:pt modelId="{4FA27142-D0DA-4CD4-B35B-B2EC55C77089}" type="pres">
      <dgm:prSet presAssocID="{C8B3C911-F831-408E-9079-17AA9786D10C}" presName="vertSpace2b" presStyleCnt="0"/>
      <dgm:spPr/>
    </dgm:pt>
    <dgm:pt modelId="{B2419959-B257-4FE8-A508-C7CED39DE587}" type="pres">
      <dgm:prSet presAssocID="{AADA9765-EFD7-4458-9213-D3CD5B61D6F0}" presName="horz2" presStyleCnt="0"/>
      <dgm:spPr/>
    </dgm:pt>
    <dgm:pt modelId="{B96EFBE5-8FD5-4443-91D8-E2867A55198F}" type="pres">
      <dgm:prSet presAssocID="{AADA9765-EFD7-4458-9213-D3CD5B61D6F0}" presName="horzSpace2" presStyleCnt="0"/>
      <dgm:spPr/>
    </dgm:pt>
    <dgm:pt modelId="{7EA04AE9-A5DE-4555-8AA4-FB4A8EAF1A28}" type="pres">
      <dgm:prSet presAssocID="{AADA9765-EFD7-4458-9213-D3CD5B61D6F0}" presName="tx2" presStyleLbl="revTx" presStyleIdx="9" presStyleCnt="10"/>
      <dgm:spPr/>
    </dgm:pt>
    <dgm:pt modelId="{B1C2DEB6-25B4-44BE-B84C-8F0BA15CDC0F}" type="pres">
      <dgm:prSet presAssocID="{AADA9765-EFD7-4458-9213-D3CD5B61D6F0}" presName="vert2" presStyleCnt="0"/>
      <dgm:spPr/>
    </dgm:pt>
    <dgm:pt modelId="{97E11523-FAD7-483D-8CD9-1A2394D245D1}" type="pres">
      <dgm:prSet presAssocID="{AADA9765-EFD7-4458-9213-D3CD5B61D6F0}" presName="thinLine2b" presStyleLbl="callout" presStyleIdx="7" presStyleCnt="8"/>
      <dgm:spPr/>
    </dgm:pt>
    <dgm:pt modelId="{07514722-8D52-474B-95EC-D568B5DC4368}" type="pres">
      <dgm:prSet presAssocID="{AADA9765-EFD7-4458-9213-D3CD5B61D6F0}" presName="vertSpace2b" presStyleCnt="0"/>
      <dgm:spPr/>
    </dgm:pt>
  </dgm:ptLst>
  <dgm:cxnLst>
    <dgm:cxn modelId="{6B176C26-A06E-42C9-B3DD-6D1F9FC2288C}" type="presOf" srcId="{4E6897CD-C6BC-4666-A415-713F5A423ADF}" destId="{78274F38-24CC-434A-AFF8-7A11B0F68B3B}" srcOrd="0" destOrd="0" presId="urn:microsoft.com/office/officeart/2008/layout/LinedList"/>
    <dgm:cxn modelId="{F0667A2E-1913-4D9F-8E0E-5A4CF6606490}" srcId="{E3D3C7C0-723D-4246-823E-477022D9BB54}" destId="{969B21F7-761F-4A18-9175-7E4B6E1AD252}" srcOrd="3" destOrd="0" parTransId="{6CC6396C-A484-4C7D-A40A-B80CA0731014}" sibTransId="{A7014C37-0F0C-46D6-9A28-541C2954172B}"/>
    <dgm:cxn modelId="{6F69743B-D735-44D7-A1C6-687DA308AD82}" srcId="{6BD7E94E-B1F4-4A34-A146-B2A5EF14C93C}" destId="{AADA9765-EFD7-4458-9213-D3CD5B61D6F0}" srcOrd="3" destOrd="0" parTransId="{D604AE3F-DD9C-42BA-9846-7F299FDBB2F9}" sibTransId="{DCC89339-0D51-4CE7-9301-E8B7CD95D8F5}"/>
    <dgm:cxn modelId="{51EC315B-A0A0-4F79-B6F0-2FBC1117C396}" type="presOf" srcId="{AADA9765-EFD7-4458-9213-D3CD5B61D6F0}" destId="{7EA04AE9-A5DE-4555-8AA4-FB4A8EAF1A28}" srcOrd="0" destOrd="0" presId="urn:microsoft.com/office/officeart/2008/layout/LinedList"/>
    <dgm:cxn modelId="{F7C92265-6970-42D6-92D8-177ACAEE7D7D}" srcId="{E3D3C7C0-723D-4246-823E-477022D9BB54}" destId="{4E6897CD-C6BC-4666-A415-713F5A423ADF}" srcOrd="1" destOrd="0" parTransId="{1D1EB79A-C295-4137-A561-37072F85EB6F}" sibTransId="{5CFA6FB0-0C2C-4376-8224-C557248BB882}"/>
    <dgm:cxn modelId="{AF27A969-62D4-4A16-A98B-B3157DEED23D}" srcId="{E3D3C7C0-723D-4246-823E-477022D9BB54}" destId="{D8175D44-0C44-41FC-B159-8D35449FE5CC}" srcOrd="0" destOrd="0" parTransId="{1A4501D1-75A3-4C67-A86C-ED4C3FA641DA}" sibTransId="{F99259BB-4E93-4A0A-9210-C233A713AD57}"/>
    <dgm:cxn modelId="{2D26BC54-61AB-45CD-81EB-8782175D4969}" type="presOf" srcId="{D8175D44-0C44-41FC-B159-8D35449FE5CC}" destId="{9E9CC2C3-E3A1-411E-A966-296E00FAE8A6}" srcOrd="0" destOrd="0" presId="urn:microsoft.com/office/officeart/2008/layout/LinedList"/>
    <dgm:cxn modelId="{59958E56-8CBB-4E7A-AFB2-CB5144DEE406}" type="presOf" srcId="{031C3F1F-30B7-467C-9A8D-CE06EA54BE4A}" destId="{34C89CB8-A7C7-41E3-998E-3C1A41E1A664}" srcOrd="0" destOrd="0" presId="urn:microsoft.com/office/officeart/2008/layout/LinedList"/>
    <dgm:cxn modelId="{2AB7C159-5DB3-4139-8622-D3D8408E4C4A}" type="presOf" srcId="{969B21F7-761F-4A18-9175-7E4B6E1AD252}" destId="{62B96406-A34F-46EC-9289-7BD48A6EEBA4}" srcOrd="0" destOrd="0" presId="urn:microsoft.com/office/officeart/2008/layout/LinedList"/>
    <dgm:cxn modelId="{B29CA6A9-D25C-4EAC-8F9F-38511243A37F}" srcId="{6BD7E94E-B1F4-4A34-A146-B2A5EF14C93C}" destId="{F70B64DE-5C53-426C-8669-034752D3170C}" srcOrd="1" destOrd="0" parTransId="{80C6881D-58BD-43A6-8F29-BB0B98D3CE4F}" sibTransId="{5730B6F7-AEF5-489D-A36F-AEDAB9CE5E96}"/>
    <dgm:cxn modelId="{DC74F8AF-5B21-4490-81E4-859334167277}" srcId="{6BD7E94E-B1F4-4A34-A146-B2A5EF14C93C}" destId="{031C3F1F-30B7-467C-9A8D-CE06EA54BE4A}" srcOrd="0" destOrd="0" parTransId="{1AFE1261-4073-4334-84E6-63B7492E3E3D}" sibTransId="{9C4C66AF-E862-4D88-8DBF-89093142116C}"/>
    <dgm:cxn modelId="{22C999BF-CF21-4C14-8AD4-90FD9644E075}" srcId="{6BD7E94E-B1F4-4A34-A146-B2A5EF14C93C}" destId="{C8B3C911-F831-408E-9079-17AA9786D10C}" srcOrd="2" destOrd="0" parTransId="{0F537A41-D114-4C48-8961-563B7B8D4733}" sibTransId="{0BD923B0-3468-4B99-8A9A-AEEBAB6E3642}"/>
    <dgm:cxn modelId="{6345B9C1-A5A8-47DC-BA25-E2F62917C847}" type="presOf" srcId="{E3D3C7C0-723D-4246-823E-477022D9BB54}" destId="{C40AEED0-3476-4F97-B3C6-28CEFFDF3577}" srcOrd="0" destOrd="0" presId="urn:microsoft.com/office/officeart/2008/layout/LinedList"/>
    <dgm:cxn modelId="{232973C6-4838-43FD-B635-B92F58E3ACD7}" srcId="{E182AABC-906F-42D1-BBEC-A6804EF89378}" destId="{E3D3C7C0-723D-4246-823E-477022D9BB54}" srcOrd="0" destOrd="0" parTransId="{D9FED120-C178-4CC7-B5DE-DE42426D2A4C}" sibTransId="{E4E9CA83-04E6-45BE-848B-B28F8AA33BF7}"/>
    <dgm:cxn modelId="{5ADCB2C9-C9D0-44B5-8CAE-44C1EB108A01}" type="presOf" srcId="{E182AABC-906F-42D1-BBEC-A6804EF89378}" destId="{9F7FE513-B9A6-49E1-A55A-A20DC6087317}" srcOrd="0" destOrd="0" presId="urn:microsoft.com/office/officeart/2008/layout/LinedList"/>
    <dgm:cxn modelId="{30687AD7-8411-4A19-9432-17C3E464DB26}" type="presOf" srcId="{6BD7E94E-B1F4-4A34-A146-B2A5EF14C93C}" destId="{0991E2B9-A42D-44D2-BB43-B42307195572}" srcOrd="0" destOrd="0" presId="urn:microsoft.com/office/officeart/2008/layout/LinedList"/>
    <dgm:cxn modelId="{AABB07DA-CC0E-4257-AE63-D76227FF7160}" type="presOf" srcId="{C8B3C911-F831-408E-9079-17AA9786D10C}" destId="{67FCBAF4-0CBA-483C-B621-B3B5AB3FF01E}" srcOrd="0" destOrd="0" presId="urn:microsoft.com/office/officeart/2008/layout/LinedList"/>
    <dgm:cxn modelId="{FE4B9CE4-DAE8-411D-97C2-D152444641E5}" srcId="{E182AABC-906F-42D1-BBEC-A6804EF89378}" destId="{6BD7E94E-B1F4-4A34-A146-B2A5EF14C93C}" srcOrd="1" destOrd="0" parTransId="{0F90FB3E-4ECC-4284-BE6C-066CFB29AB88}" sibTransId="{B113AEA5-AD60-4657-A2BC-31CD0E05E485}"/>
    <dgm:cxn modelId="{0716E3E6-C493-40E5-A662-9792CFC9719A}" srcId="{E3D3C7C0-723D-4246-823E-477022D9BB54}" destId="{9E88E6BC-A5D0-468E-AA4B-8CEA5928B87A}" srcOrd="2" destOrd="0" parTransId="{CB64783E-7758-4A8C-B37E-CC5A509951BB}" sibTransId="{914F252B-1E55-4D02-9247-6A89C295DFBB}"/>
    <dgm:cxn modelId="{76460DEA-5761-4916-95C6-DE24F8D70EE7}" type="presOf" srcId="{F70B64DE-5C53-426C-8669-034752D3170C}" destId="{1AA0B5FE-A189-4DBD-BE1A-D63468AD8066}" srcOrd="0" destOrd="0" presId="urn:microsoft.com/office/officeart/2008/layout/LinedList"/>
    <dgm:cxn modelId="{CB9B7CFD-DA8E-47DF-8CFE-F71F75193AA0}" type="presOf" srcId="{9E88E6BC-A5D0-468E-AA4B-8CEA5928B87A}" destId="{67FF7BA4-CBB6-48BB-9E9F-38A38598466D}" srcOrd="0" destOrd="0" presId="urn:microsoft.com/office/officeart/2008/layout/LinedList"/>
    <dgm:cxn modelId="{56C0D883-4826-43AF-A962-CB9531FC0866}" type="presParOf" srcId="{9F7FE513-B9A6-49E1-A55A-A20DC6087317}" destId="{7DD5BEBE-083B-4BDE-A851-F19C63FDE20E}" srcOrd="0" destOrd="0" presId="urn:microsoft.com/office/officeart/2008/layout/LinedList"/>
    <dgm:cxn modelId="{A5E9F6A8-808A-43DC-8F9D-3C5F4B87B03D}" type="presParOf" srcId="{9F7FE513-B9A6-49E1-A55A-A20DC6087317}" destId="{1344DC48-6A5E-44C9-BE70-0A4924ECED61}" srcOrd="1" destOrd="0" presId="urn:microsoft.com/office/officeart/2008/layout/LinedList"/>
    <dgm:cxn modelId="{1DF71FDD-BE3A-46BF-A9EE-CD5CEE99A4AE}" type="presParOf" srcId="{1344DC48-6A5E-44C9-BE70-0A4924ECED61}" destId="{C40AEED0-3476-4F97-B3C6-28CEFFDF3577}" srcOrd="0" destOrd="0" presId="urn:microsoft.com/office/officeart/2008/layout/LinedList"/>
    <dgm:cxn modelId="{444B1049-7593-40C1-8F27-384E27299AC7}" type="presParOf" srcId="{1344DC48-6A5E-44C9-BE70-0A4924ECED61}" destId="{09CF99CB-D563-479F-AD7C-A5C33EDF3457}" srcOrd="1" destOrd="0" presId="urn:microsoft.com/office/officeart/2008/layout/LinedList"/>
    <dgm:cxn modelId="{FC2E0A9C-29CC-435A-B033-1F6BE65191E7}" type="presParOf" srcId="{09CF99CB-D563-479F-AD7C-A5C33EDF3457}" destId="{06BCA14E-9E59-40B3-AD91-8456DF575A4E}" srcOrd="0" destOrd="0" presId="urn:microsoft.com/office/officeart/2008/layout/LinedList"/>
    <dgm:cxn modelId="{79026AB8-FE18-4507-93BB-25C80D4530DE}" type="presParOf" srcId="{09CF99CB-D563-479F-AD7C-A5C33EDF3457}" destId="{0E745A4A-5ED7-487A-9149-D6F127CD172D}" srcOrd="1" destOrd="0" presId="urn:microsoft.com/office/officeart/2008/layout/LinedList"/>
    <dgm:cxn modelId="{F66FACB9-98F1-4459-8141-F2A837DE7840}" type="presParOf" srcId="{0E745A4A-5ED7-487A-9149-D6F127CD172D}" destId="{9A9E71D3-01CB-4FE7-8880-FC7A9C55C18E}" srcOrd="0" destOrd="0" presId="urn:microsoft.com/office/officeart/2008/layout/LinedList"/>
    <dgm:cxn modelId="{2C7682F6-B49A-4C58-84DD-00AB3E37FAE0}" type="presParOf" srcId="{0E745A4A-5ED7-487A-9149-D6F127CD172D}" destId="{9E9CC2C3-E3A1-411E-A966-296E00FAE8A6}" srcOrd="1" destOrd="0" presId="urn:microsoft.com/office/officeart/2008/layout/LinedList"/>
    <dgm:cxn modelId="{C4A22BDC-3E7C-4A1E-9086-87A99E68CF4E}" type="presParOf" srcId="{0E745A4A-5ED7-487A-9149-D6F127CD172D}" destId="{C8831BE2-C671-47F2-ACAE-E877BDC0233A}" srcOrd="2" destOrd="0" presId="urn:microsoft.com/office/officeart/2008/layout/LinedList"/>
    <dgm:cxn modelId="{28282A64-1252-484F-99AE-9A3A58EE74D1}" type="presParOf" srcId="{09CF99CB-D563-479F-AD7C-A5C33EDF3457}" destId="{21E28951-89A0-4610-B5F9-70FF2A228328}" srcOrd="2" destOrd="0" presId="urn:microsoft.com/office/officeart/2008/layout/LinedList"/>
    <dgm:cxn modelId="{4116E783-2FD3-4ABB-B24E-56E151628F6D}" type="presParOf" srcId="{09CF99CB-D563-479F-AD7C-A5C33EDF3457}" destId="{B814C21D-0D57-4218-BE94-DA58601C7B37}" srcOrd="3" destOrd="0" presId="urn:microsoft.com/office/officeart/2008/layout/LinedList"/>
    <dgm:cxn modelId="{B3135613-853C-4743-A217-A45071F3EC67}" type="presParOf" srcId="{09CF99CB-D563-479F-AD7C-A5C33EDF3457}" destId="{073E32BB-84D3-4E5C-9606-7EC5AD1E31D6}" srcOrd="4" destOrd="0" presId="urn:microsoft.com/office/officeart/2008/layout/LinedList"/>
    <dgm:cxn modelId="{B32B4DEF-1A6D-43DF-8925-7EE3EE338C94}" type="presParOf" srcId="{073E32BB-84D3-4E5C-9606-7EC5AD1E31D6}" destId="{0ABC96BB-FB3D-4F96-A052-B463E1D700D3}" srcOrd="0" destOrd="0" presId="urn:microsoft.com/office/officeart/2008/layout/LinedList"/>
    <dgm:cxn modelId="{67BB5D79-9485-44B8-9983-23F3E99D4B31}" type="presParOf" srcId="{073E32BB-84D3-4E5C-9606-7EC5AD1E31D6}" destId="{78274F38-24CC-434A-AFF8-7A11B0F68B3B}" srcOrd="1" destOrd="0" presId="urn:microsoft.com/office/officeart/2008/layout/LinedList"/>
    <dgm:cxn modelId="{98884924-7392-4D94-81A8-8D941868738C}" type="presParOf" srcId="{073E32BB-84D3-4E5C-9606-7EC5AD1E31D6}" destId="{67337014-360E-4A4F-9A87-628C09A9842B}" srcOrd="2" destOrd="0" presId="urn:microsoft.com/office/officeart/2008/layout/LinedList"/>
    <dgm:cxn modelId="{E6511B1D-364E-4814-A203-61008C60D371}" type="presParOf" srcId="{09CF99CB-D563-479F-AD7C-A5C33EDF3457}" destId="{D1412FD3-1996-49EA-A67C-048583491F22}" srcOrd="5" destOrd="0" presId="urn:microsoft.com/office/officeart/2008/layout/LinedList"/>
    <dgm:cxn modelId="{1C2B6DC7-342B-4251-9ADC-1224A3F52630}" type="presParOf" srcId="{09CF99CB-D563-479F-AD7C-A5C33EDF3457}" destId="{6DBE21C4-D563-4D77-91CF-DC94D54D851F}" srcOrd="6" destOrd="0" presId="urn:microsoft.com/office/officeart/2008/layout/LinedList"/>
    <dgm:cxn modelId="{1302C504-C27C-441A-8EAE-22372BC031C4}" type="presParOf" srcId="{09CF99CB-D563-479F-AD7C-A5C33EDF3457}" destId="{628C9E71-1C38-4453-9D84-21F4DAC1E3F2}" srcOrd="7" destOrd="0" presId="urn:microsoft.com/office/officeart/2008/layout/LinedList"/>
    <dgm:cxn modelId="{F9BEDF4C-2A02-4820-A4D8-9A44E56C575D}" type="presParOf" srcId="{628C9E71-1C38-4453-9D84-21F4DAC1E3F2}" destId="{07D437C6-6BB9-4B5B-9A42-BD799E177F73}" srcOrd="0" destOrd="0" presId="urn:microsoft.com/office/officeart/2008/layout/LinedList"/>
    <dgm:cxn modelId="{EA2C8C92-B0E5-436C-B46C-EF977F504526}" type="presParOf" srcId="{628C9E71-1C38-4453-9D84-21F4DAC1E3F2}" destId="{67FF7BA4-CBB6-48BB-9E9F-38A38598466D}" srcOrd="1" destOrd="0" presId="urn:microsoft.com/office/officeart/2008/layout/LinedList"/>
    <dgm:cxn modelId="{A3A122A4-35DD-4F81-98DF-093E0D2BBC07}" type="presParOf" srcId="{628C9E71-1C38-4453-9D84-21F4DAC1E3F2}" destId="{3622DB87-66FC-412B-90C4-40AF1FC18AAE}" srcOrd="2" destOrd="0" presId="urn:microsoft.com/office/officeart/2008/layout/LinedList"/>
    <dgm:cxn modelId="{23CC146B-14E1-4309-8CEA-14D4993D3B32}" type="presParOf" srcId="{09CF99CB-D563-479F-AD7C-A5C33EDF3457}" destId="{606F9FF3-CD8F-4ECA-AEC6-D6203D3BFAA3}" srcOrd="8" destOrd="0" presId="urn:microsoft.com/office/officeart/2008/layout/LinedList"/>
    <dgm:cxn modelId="{D32C5794-DA3E-4DBF-9F36-7F73B3CE7DB8}" type="presParOf" srcId="{09CF99CB-D563-479F-AD7C-A5C33EDF3457}" destId="{26865B33-9503-4688-868D-787BE1E31840}" srcOrd="9" destOrd="0" presId="urn:microsoft.com/office/officeart/2008/layout/LinedList"/>
    <dgm:cxn modelId="{5AF2D395-ADE4-457C-800B-587ABEE9E245}" type="presParOf" srcId="{09CF99CB-D563-479F-AD7C-A5C33EDF3457}" destId="{DCF72B5A-47CB-4865-8233-86E30A81F2F8}" srcOrd="10" destOrd="0" presId="urn:microsoft.com/office/officeart/2008/layout/LinedList"/>
    <dgm:cxn modelId="{355879E8-1F4A-4316-8039-3EC5DF4617FD}" type="presParOf" srcId="{DCF72B5A-47CB-4865-8233-86E30A81F2F8}" destId="{382C8FB0-EE85-4A04-9440-DE72084D20BF}" srcOrd="0" destOrd="0" presId="urn:microsoft.com/office/officeart/2008/layout/LinedList"/>
    <dgm:cxn modelId="{E6EC8D29-1171-4C0F-A2E4-5D793D664B5E}" type="presParOf" srcId="{DCF72B5A-47CB-4865-8233-86E30A81F2F8}" destId="{62B96406-A34F-46EC-9289-7BD48A6EEBA4}" srcOrd="1" destOrd="0" presId="urn:microsoft.com/office/officeart/2008/layout/LinedList"/>
    <dgm:cxn modelId="{1A14986B-65B9-45F6-8C22-48204A8C3385}" type="presParOf" srcId="{DCF72B5A-47CB-4865-8233-86E30A81F2F8}" destId="{B9A6ED2A-4261-456A-BB7F-F5F3B841C302}" srcOrd="2" destOrd="0" presId="urn:microsoft.com/office/officeart/2008/layout/LinedList"/>
    <dgm:cxn modelId="{88BACEA5-E39E-4B3A-A9E1-B94B93A0DA88}" type="presParOf" srcId="{09CF99CB-D563-479F-AD7C-A5C33EDF3457}" destId="{3AC6AC56-A647-4E90-A2A1-2027476CA559}" srcOrd="11" destOrd="0" presId="urn:microsoft.com/office/officeart/2008/layout/LinedList"/>
    <dgm:cxn modelId="{F937581E-EBE5-42E8-81A2-8AFBB6119939}" type="presParOf" srcId="{09CF99CB-D563-479F-AD7C-A5C33EDF3457}" destId="{E3B6099E-4BD5-4B9C-BAD7-4D612ADD0EDF}" srcOrd="12" destOrd="0" presId="urn:microsoft.com/office/officeart/2008/layout/LinedList"/>
    <dgm:cxn modelId="{E731D27E-35D2-48CA-B1CA-94C0120ABB5E}" type="presParOf" srcId="{9F7FE513-B9A6-49E1-A55A-A20DC6087317}" destId="{F36CE514-84CA-4BA3-A405-04DF52A1A5E7}" srcOrd="2" destOrd="0" presId="urn:microsoft.com/office/officeart/2008/layout/LinedList"/>
    <dgm:cxn modelId="{80751C0A-635C-4D81-B1BF-529C0F1627C6}" type="presParOf" srcId="{9F7FE513-B9A6-49E1-A55A-A20DC6087317}" destId="{D3B0888C-63AA-4074-A19D-3A2F3C80325B}" srcOrd="3" destOrd="0" presId="urn:microsoft.com/office/officeart/2008/layout/LinedList"/>
    <dgm:cxn modelId="{393C1568-CB34-45C3-98ED-D933111DBC74}" type="presParOf" srcId="{D3B0888C-63AA-4074-A19D-3A2F3C80325B}" destId="{0991E2B9-A42D-44D2-BB43-B42307195572}" srcOrd="0" destOrd="0" presId="urn:microsoft.com/office/officeart/2008/layout/LinedList"/>
    <dgm:cxn modelId="{8099347B-44CC-4517-B57F-E8FA81D7DD8E}" type="presParOf" srcId="{D3B0888C-63AA-4074-A19D-3A2F3C80325B}" destId="{3EDC54B6-0676-4FA5-990D-80B3407340B7}" srcOrd="1" destOrd="0" presId="urn:microsoft.com/office/officeart/2008/layout/LinedList"/>
    <dgm:cxn modelId="{2D3AC5F0-D54C-43C4-8436-133C881E89A0}" type="presParOf" srcId="{3EDC54B6-0676-4FA5-990D-80B3407340B7}" destId="{E2A699CB-3165-46D2-AF4C-9E88B68A3EFB}" srcOrd="0" destOrd="0" presId="urn:microsoft.com/office/officeart/2008/layout/LinedList"/>
    <dgm:cxn modelId="{418EF0BB-4BA6-4ED6-96CE-0643B7C214A9}" type="presParOf" srcId="{3EDC54B6-0676-4FA5-990D-80B3407340B7}" destId="{1019A9BB-846C-4071-9461-91DB06EC1A08}" srcOrd="1" destOrd="0" presId="urn:microsoft.com/office/officeart/2008/layout/LinedList"/>
    <dgm:cxn modelId="{1FA97D1F-FEE9-4640-91C2-C88C43C03950}" type="presParOf" srcId="{1019A9BB-846C-4071-9461-91DB06EC1A08}" destId="{5F2E4795-D00B-4593-B3E8-E3CD73C79F6D}" srcOrd="0" destOrd="0" presId="urn:microsoft.com/office/officeart/2008/layout/LinedList"/>
    <dgm:cxn modelId="{0D0F33AD-2E79-468F-9E92-EF61E4FFFF35}" type="presParOf" srcId="{1019A9BB-846C-4071-9461-91DB06EC1A08}" destId="{34C89CB8-A7C7-41E3-998E-3C1A41E1A664}" srcOrd="1" destOrd="0" presId="urn:microsoft.com/office/officeart/2008/layout/LinedList"/>
    <dgm:cxn modelId="{1CCA1005-C7EC-464F-A898-EFE36F12E37E}" type="presParOf" srcId="{1019A9BB-846C-4071-9461-91DB06EC1A08}" destId="{72DA4CBF-E331-44C0-8234-C4D5C0B7F6DE}" srcOrd="2" destOrd="0" presId="urn:microsoft.com/office/officeart/2008/layout/LinedList"/>
    <dgm:cxn modelId="{99494A49-B93D-4BD5-BCB2-E3241C9F7728}" type="presParOf" srcId="{3EDC54B6-0676-4FA5-990D-80B3407340B7}" destId="{C37469AB-2C5B-457E-844E-067A5A5A3CDE}" srcOrd="2" destOrd="0" presId="urn:microsoft.com/office/officeart/2008/layout/LinedList"/>
    <dgm:cxn modelId="{46C054BF-017A-4323-8A1B-6BBD4B5CFE9D}" type="presParOf" srcId="{3EDC54B6-0676-4FA5-990D-80B3407340B7}" destId="{2AB53A70-8D39-4102-8AFB-7A0A7BE13631}" srcOrd="3" destOrd="0" presId="urn:microsoft.com/office/officeart/2008/layout/LinedList"/>
    <dgm:cxn modelId="{5484C0AE-733F-465A-BB97-0B1C22B292B8}" type="presParOf" srcId="{3EDC54B6-0676-4FA5-990D-80B3407340B7}" destId="{B304EF5C-82B2-456C-8AA5-31E3C5DEB1AD}" srcOrd="4" destOrd="0" presId="urn:microsoft.com/office/officeart/2008/layout/LinedList"/>
    <dgm:cxn modelId="{10F1F4AD-6E27-4AF8-9229-4F3E0E06FE60}" type="presParOf" srcId="{B304EF5C-82B2-456C-8AA5-31E3C5DEB1AD}" destId="{0DF27C76-3129-4006-ADDC-2419E3B2A21B}" srcOrd="0" destOrd="0" presId="urn:microsoft.com/office/officeart/2008/layout/LinedList"/>
    <dgm:cxn modelId="{6EB4CAFE-16B1-4216-AD65-DBD3AD32E5A1}" type="presParOf" srcId="{B304EF5C-82B2-456C-8AA5-31E3C5DEB1AD}" destId="{1AA0B5FE-A189-4DBD-BE1A-D63468AD8066}" srcOrd="1" destOrd="0" presId="urn:microsoft.com/office/officeart/2008/layout/LinedList"/>
    <dgm:cxn modelId="{2BEE94C4-473A-4CE3-B90B-81043CAA2738}" type="presParOf" srcId="{B304EF5C-82B2-456C-8AA5-31E3C5DEB1AD}" destId="{CB6D893E-1FAF-4F63-AD66-3160D8FFBAF0}" srcOrd="2" destOrd="0" presId="urn:microsoft.com/office/officeart/2008/layout/LinedList"/>
    <dgm:cxn modelId="{88879F6C-3B61-4B80-BE60-2FEC5B91FA34}" type="presParOf" srcId="{3EDC54B6-0676-4FA5-990D-80B3407340B7}" destId="{3EF6A2F1-1F4E-420A-AD6F-66F64858C7AD}" srcOrd="5" destOrd="0" presId="urn:microsoft.com/office/officeart/2008/layout/LinedList"/>
    <dgm:cxn modelId="{371CC67F-3C17-44B4-9B0D-D56715CB0BA7}" type="presParOf" srcId="{3EDC54B6-0676-4FA5-990D-80B3407340B7}" destId="{8C1A591E-B817-4BC3-B53C-A21C4A85186F}" srcOrd="6" destOrd="0" presId="urn:microsoft.com/office/officeart/2008/layout/LinedList"/>
    <dgm:cxn modelId="{BD16A5B7-0AC1-45FE-9ECB-E5C686ECE747}" type="presParOf" srcId="{3EDC54B6-0676-4FA5-990D-80B3407340B7}" destId="{B50AB0CF-7DCE-4E15-B141-D84A5FD0DD35}" srcOrd="7" destOrd="0" presId="urn:microsoft.com/office/officeart/2008/layout/LinedList"/>
    <dgm:cxn modelId="{7B055CBB-9AD3-4485-B7AD-38039EE27D74}" type="presParOf" srcId="{B50AB0CF-7DCE-4E15-B141-D84A5FD0DD35}" destId="{C29BF91B-5622-4F3D-84D1-15D912AD3BE1}" srcOrd="0" destOrd="0" presId="urn:microsoft.com/office/officeart/2008/layout/LinedList"/>
    <dgm:cxn modelId="{A357D2BE-D94D-4434-BB57-367DC6B56B20}" type="presParOf" srcId="{B50AB0CF-7DCE-4E15-B141-D84A5FD0DD35}" destId="{67FCBAF4-0CBA-483C-B621-B3B5AB3FF01E}" srcOrd="1" destOrd="0" presId="urn:microsoft.com/office/officeart/2008/layout/LinedList"/>
    <dgm:cxn modelId="{1FBA9DD2-1F55-46B6-9485-70C6B36FD0A4}" type="presParOf" srcId="{B50AB0CF-7DCE-4E15-B141-D84A5FD0DD35}" destId="{AF2557D3-91B4-4725-AF78-FA27C53F39C8}" srcOrd="2" destOrd="0" presId="urn:microsoft.com/office/officeart/2008/layout/LinedList"/>
    <dgm:cxn modelId="{54018A8A-C7E2-4E2F-BAE4-F3DF41E300B3}" type="presParOf" srcId="{3EDC54B6-0676-4FA5-990D-80B3407340B7}" destId="{B914DFB9-B130-4E87-AECE-69314D5119C1}" srcOrd="8" destOrd="0" presId="urn:microsoft.com/office/officeart/2008/layout/LinedList"/>
    <dgm:cxn modelId="{A693F2E3-228B-42B4-82C1-268745DE9CD2}" type="presParOf" srcId="{3EDC54B6-0676-4FA5-990D-80B3407340B7}" destId="{4FA27142-D0DA-4CD4-B35B-B2EC55C77089}" srcOrd="9" destOrd="0" presId="urn:microsoft.com/office/officeart/2008/layout/LinedList"/>
    <dgm:cxn modelId="{27D314B2-61D1-40EE-8F9F-58EF25107339}" type="presParOf" srcId="{3EDC54B6-0676-4FA5-990D-80B3407340B7}" destId="{B2419959-B257-4FE8-A508-C7CED39DE587}" srcOrd="10" destOrd="0" presId="urn:microsoft.com/office/officeart/2008/layout/LinedList"/>
    <dgm:cxn modelId="{DCF9EDE3-CF57-44DA-AE4A-87126DAFFC81}" type="presParOf" srcId="{B2419959-B257-4FE8-A508-C7CED39DE587}" destId="{B96EFBE5-8FD5-4443-91D8-E2867A55198F}" srcOrd="0" destOrd="0" presId="urn:microsoft.com/office/officeart/2008/layout/LinedList"/>
    <dgm:cxn modelId="{3307202E-4D9E-472E-AFA1-A405A653CA0F}" type="presParOf" srcId="{B2419959-B257-4FE8-A508-C7CED39DE587}" destId="{7EA04AE9-A5DE-4555-8AA4-FB4A8EAF1A28}" srcOrd="1" destOrd="0" presId="urn:microsoft.com/office/officeart/2008/layout/LinedList"/>
    <dgm:cxn modelId="{42F4F8B3-A9E9-460F-B971-E118B7EBC0AA}" type="presParOf" srcId="{B2419959-B257-4FE8-A508-C7CED39DE587}" destId="{B1C2DEB6-25B4-44BE-B84C-8F0BA15CDC0F}" srcOrd="2" destOrd="0" presId="urn:microsoft.com/office/officeart/2008/layout/LinedList"/>
    <dgm:cxn modelId="{F9E4F1FF-BE3F-49D2-AFEE-FF488AB1C07B}" type="presParOf" srcId="{3EDC54B6-0676-4FA5-990D-80B3407340B7}" destId="{97E11523-FAD7-483D-8CD9-1A2394D245D1}" srcOrd="11" destOrd="0" presId="urn:microsoft.com/office/officeart/2008/layout/LinedList"/>
    <dgm:cxn modelId="{880A450A-665C-43F3-AE98-E2B43E38264E}" type="presParOf" srcId="{3EDC54B6-0676-4FA5-990D-80B3407340B7}" destId="{07514722-8D52-474B-95EC-D568B5DC4368}"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A487E-7FD6-444C-AA77-CE4CECFF98A2}">
      <dsp:nvSpPr>
        <dsp:cNvPr id="0" name=""/>
        <dsp:cNvSpPr/>
      </dsp:nvSpPr>
      <dsp:spPr>
        <a:xfrm>
          <a:off x="0" y="497"/>
          <a:ext cx="11277600" cy="11631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5164E6-1A05-4E07-83AA-BAB1707EEC9E}">
      <dsp:nvSpPr>
        <dsp:cNvPr id="0" name=""/>
        <dsp:cNvSpPr/>
      </dsp:nvSpPr>
      <dsp:spPr>
        <a:xfrm>
          <a:off x="351845" y="262200"/>
          <a:ext cx="639719" cy="6397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680169-9F5C-4E16-B8C4-C3D52A6A2F71}">
      <dsp:nvSpPr>
        <dsp:cNvPr id="0" name=""/>
        <dsp:cNvSpPr/>
      </dsp:nvSpPr>
      <dsp:spPr>
        <a:xfrm>
          <a:off x="1343411" y="497"/>
          <a:ext cx="9934188" cy="116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098" tIns="123098" rIns="123098" bIns="123098"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500" kern="1200" dirty="0"/>
            <a:t>Understand how auditors get a seat at the table and make the case for performing cybersecurity related audits/reviews</a:t>
          </a:r>
        </a:p>
      </dsp:txBody>
      <dsp:txXfrm>
        <a:off x="1343411" y="497"/>
        <a:ext cx="9934188" cy="1163126"/>
      </dsp:txXfrm>
    </dsp:sp>
    <dsp:sp modelId="{B10CE71D-81EA-407C-8CB5-277DC4FBB241}">
      <dsp:nvSpPr>
        <dsp:cNvPr id="0" name=""/>
        <dsp:cNvSpPr/>
      </dsp:nvSpPr>
      <dsp:spPr>
        <a:xfrm>
          <a:off x="0" y="1454405"/>
          <a:ext cx="11277600" cy="11631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8CCDF3-0B68-4CDD-8F27-FCBE04244C71}">
      <dsp:nvSpPr>
        <dsp:cNvPr id="0" name=""/>
        <dsp:cNvSpPr/>
      </dsp:nvSpPr>
      <dsp:spPr>
        <a:xfrm>
          <a:off x="351845" y="1716109"/>
          <a:ext cx="639719" cy="6397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FFA7FE-4A22-4BB6-8B6E-F85856145D53}">
      <dsp:nvSpPr>
        <dsp:cNvPr id="0" name=""/>
        <dsp:cNvSpPr/>
      </dsp:nvSpPr>
      <dsp:spPr>
        <a:xfrm>
          <a:off x="1343411" y="1454405"/>
          <a:ext cx="9934188" cy="116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098" tIns="123098" rIns="123098" bIns="123098" numCol="1" spcCol="1270" anchor="ctr" anchorCtr="0">
          <a:noAutofit/>
        </a:bodyPr>
        <a:lstStyle/>
        <a:p>
          <a:pPr marL="0" lvl="0" indent="0" algn="l" defTabSz="1111250">
            <a:lnSpc>
              <a:spcPct val="90000"/>
            </a:lnSpc>
            <a:spcBef>
              <a:spcPct val="0"/>
            </a:spcBef>
            <a:spcAft>
              <a:spcPct val="35000"/>
            </a:spcAft>
            <a:buNone/>
          </a:pPr>
          <a:r>
            <a:rPr lang="en-US" sz="2500" kern="1200" dirty="0"/>
            <a:t>Provide practical insights into the audit process in a hands-on process and case study activity  </a:t>
          </a:r>
        </a:p>
      </dsp:txBody>
      <dsp:txXfrm>
        <a:off x="1343411" y="1454405"/>
        <a:ext cx="9934188" cy="1163126"/>
      </dsp:txXfrm>
    </dsp:sp>
    <dsp:sp modelId="{F4B5C1C5-86C0-4868-810D-10698F2167BE}">
      <dsp:nvSpPr>
        <dsp:cNvPr id="0" name=""/>
        <dsp:cNvSpPr/>
      </dsp:nvSpPr>
      <dsp:spPr>
        <a:xfrm>
          <a:off x="0" y="2908314"/>
          <a:ext cx="11277600" cy="11631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E34ED7-751C-4FC3-9C73-5624DCAFB28D}">
      <dsp:nvSpPr>
        <dsp:cNvPr id="0" name=""/>
        <dsp:cNvSpPr/>
      </dsp:nvSpPr>
      <dsp:spPr>
        <a:xfrm>
          <a:off x="351845" y="3170017"/>
          <a:ext cx="639719" cy="6397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038AF0-9B75-4886-B95E-D25DCEC340F1}">
      <dsp:nvSpPr>
        <dsp:cNvPr id="0" name=""/>
        <dsp:cNvSpPr/>
      </dsp:nvSpPr>
      <dsp:spPr>
        <a:xfrm>
          <a:off x="1343411" y="2908314"/>
          <a:ext cx="9934188" cy="116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098" tIns="123098" rIns="123098" bIns="123098" numCol="1" spcCol="1270" anchor="ctr" anchorCtr="0">
          <a:noAutofit/>
        </a:bodyPr>
        <a:lstStyle/>
        <a:p>
          <a:pPr marL="0" lvl="0" indent="0" algn="l" defTabSz="1111250">
            <a:lnSpc>
              <a:spcPct val="90000"/>
            </a:lnSpc>
            <a:spcBef>
              <a:spcPct val="0"/>
            </a:spcBef>
            <a:spcAft>
              <a:spcPct val="35000"/>
            </a:spcAft>
            <a:buNone/>
          </a:pPr>
          <a:r>
            <a:rPr lang="en-US" sz="2500" kern="1200" dirty="0"/>
            <a:t>Implement potential approaches for getting involved in post-breach remediation activities</a:t>
          </a:r>
        </a:p>
      </dsp:txBody>
      <dsp:txXfrm>
        <a:off x="1343411" y="2908314"/>
        <a:ext cx="9934188" cy="11631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3FC4D-44AF-47A2-AB0B-162464136810}">
      <dsp:nvSpPr>
        <dsp:cNvPr id="0" name=""/>
        <dsp:cNvSpPr/>
      </dsp:nvSpPr>
      <dsp:spPr>
        <a:xfrm rot="5400000">
          <a:off x="1273598" y="1039586"/>
          <a:ext cx="1628511" cy="19625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EA1336-3BF9-404D-AD61-0A14A6EF1F4F}">
      <dsp:nvSpPr>
        <dsp:cNvPr id="0" name=""/>
        <dsp:cNvSpPr/>
      </dsp:nvSpPr>
      <dsp:spPr>
        <a:xfrm>
          <a:off x="1648247" y="307"/>
          <a:ext cx="2180629" cy="1308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tx2"/>
              </a:solidFill>
            </a:rPr>
            <a:t>Incident Response Program &amp; Elements</a:t>
          </a:r>
        </a:p>
      </dsp:txBody>
      <dsp:txXfrm>
        <a:off x="1686568" y="38628"/>
        <a:ext cx="2103987" cy="1231735"/>
      </dsp:txXfrm>
    </dsp:sp>
    <dsp:sp modelId="{9D29B951-5CB9-4A5A-9197-2F49E09D4D5B}">
      <dsp:nvSpPr>
        <dsp:cNvPr id="0" name=""/>
        <dsp:cNvSpPr/>
      </dsp:nvSpPr>
      <dsp:spPr>
        <a:xfrm rot="5400000">
          <a:off x="1273598" y="2675059"/>
          <a:ext cx="1628511" cy="19625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2BB7B0-B6DF-430E-9B73-A66FD299BD4B}">
      <dsp:nvSpPr>
        <dsp:cNvPr id="0" name=""/>
        <dsp:cNvSpPr/>
      </dsp:nvSpPr>
      <dsp:spPr>
        <a:xfrm>
          <a:off x="1648247" y="1635779"/>
          <a:ext cx="2180629" cy="1308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tx2"/>
              </a:solidFill>
            </a:rPr>
            <a:t>Incident Response Team Structure</a:t>
          </a:r>
          <a:r>
            <a:rPr lang="en-US" sz="2000" kern="1200" dirty="0">
              <a:solidFill>
                <a:schemeClr val="tx2"/>
              </a:solidFill>
              <a:latin typeface="Arial" panose="020B0604020202020204"/>
            </a:rPr>
            <a:t> </a:t>
          </a:r>
          <a:endParaRPr lang="en-US" sz="2000" kern="1200" dirty="0">
            <a:solidFill>
              <a:schemeClr val="tx2"/>
            </a:solidFill>
          </a:endParaRPr>
        </a:p>
      </dsp:txBody>
      <dsp:txXfrm>
        <a:off x="1686568" y="1674100"/>
        <a:ext cx="2103987" cy="1231735"/>
      </dsp:txXfrm>
    </dsp:sp>
    <dsp:sp modelId="{A64D18DC-8799-4210-89B3-36A4B71E7B9B}">
      <dsp:nvSpPr>
        <dsp:cNvPr id="0" name=""/>
        <dsp:cNvSpPr/>
      </dsp:nvSpPr>
      <dsp:spPr>
        <a:xfrm>
          <a:off x="2091334" y="3492795"/>
          <a:ext cx="2893276" cy="19625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F55F84-CB30-4271-823F-DBFB34555EBF}">
      <dsp:nvSpPr>
        <dsp:cNvPr id="0" name=""/>
        <dsp:cNvSpPr/>
      </dsp:nvSpPr>
      <dsp:spPr>
        <a:xfrm>
          <a:off x="1648247" y="3271251"/>
          <a:ext cx="2180629" cy="1308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solidFill>
            </a:rPr>
            <a:t>Preparation (cyber technologies and processes)</a:t>
          </a:r>
        </a:p>
      </dsp:txBody>
      <dsp:txXfrm>
        <a:off x="1686568" y="3309572"/>
        <a:ext cx="2103987" cy="1231735"/>
      </dsp:txXfrm>
    </dsp:sp>
    <dsp:sp modelId="{42FDBA59-9053-4FD4-BF65-8BF325547C04}">
      <dsp:nvSpPr>
        <dsp:cNvPr id="0" name=""/>
        <dsp:cNvSpPr/>
      </dsp:nvSpPr>
      <dsp:spPr>
        <a:xfrm rot="16200000">
          <a:off x="4173835" y="2675059"/>
          <a:ext cx="1628511" cy="19625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8B31ED-D3CF-4F2E-8344-47CDB4CB0357}">
      <dsp:nvSpPr>
        <dsp:cNvPr id="0" name=""/>
        <dsp:cNvSpPr/>
      </dsp:nvSpPr>
      <dsp:spPr>
        <a:xfrm>
          <a:off x="4548485" y="3271251"/>
          <a:ext cx="2180629" cy="1308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solidFill>
            </a:rPr>
            <a:t>Detection &amp; Analysis</a:t>
          </a:r>
        </a:p>
      </dsp:txBody>
      <dsp:txXfrm>
        <a:off x="4586806" y="3309572"/>
        <a:ext cx="2103987" cy="1231735"/>
      </dsp:txXfrm>
    </dsp:sp>
    <dsp:sp modelId="{51D616BC-913C-4C00-9D05-57B70BABB343}">
      <dsp:nvSpPr>
        <dsp:cNvPr id="0" name=""/>
        <dsp:cNvSpPr/>
      </dsp:nvSpPr>
      <dsp:spPr>
        <a:xfrm rot="16200000">
          <a:off x="4173835" y="1039586"/>
          <a:ext cx="1628511" cy="19625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C14D9F-31FB-4753-A9E8-A5472E548D1E}">
      <dsp:nvSpPr>
        <dsp:cNvPr id="0" name=""/>
        <dsp:cNvSpPr/>
      </dsp:nvSpPr>
      <dsp:spPr>
        <a:xfrm>
          <a:off x="4548485" y="1635779"/>
          <a:ext cx="2180629" cy="1308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solidFill>
            </a:rPr>
            <a:t>Playbooks (for containment, eradication, recovery)</a:t>
          </a:r>
        </a:p>
      </dsp:txBody>
      <dsp:txXfrm>
        <a:off x="4586806" y="1674100"/>
        <a:ext cx="2103987" cy="1231735"/>
      </dsp:txXfrm>
    </dsp:sp>
    <dsp:sp modelId="{FF61ADA3-1D03-4221-BC18-4CD2F94C1C2C}">
      <dsp:nvSpPr>
        <dsp:cNvPr id="0" name=""/>
        <dsp:cNvSpPr/>
      </dsp:nvSpPr>
      <dsp:spPr>
        <a:xfrm>
          <a:off x="4991572" y="221850"/>
          <a:ext cx="2893276" cy="19625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AAA691-2C8D-493D-ABBE-C35F1AE3BF87}">
      <dsp:nvSpPr>
        <dsp:cNvPr id="0" name=""/>
        <dsp:cNvSpPr/>
      </dsp:nvSpPr>
      <dsp:spPr>
        <a:xfrm>
          <a:off x="4548485" y="307"/>
          <a:ext cx="2180629" cy="1308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solidFill>
            </a:rPr>
            <a:t>Regulatory Requirements</a:t>
          </a:r>
        </a:p>
      </dsp:txBody>
      <dsp:txXfrm>
        <a:off x="4586806" y="38628"/>
        <a:ext cx="2103987" cy="1231735"/>
      </dsp:txXfrm>
    </dsp:sp>
    <dsp:sp modelId="{A2DB2F62-D9C9-4D8E-A50E-6511858DCD7C}">
      <dsp:nvSpPr>
        <dsp:cNvPr id="0" name=""/>
        <dsp:cNvSpPr/>
      </dsp:nvSpPr>
      <dsp:spPr>
        <a:xfrm rot="5400000">
          <a:off x="7074073" y="1039586"/>
          <a:ext cx="1628511" cy="19625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99804F-AC59-4F56-9427-59769913F862}">
      <dsp:nvSpPr>
        <dsp:cNvPr id="0" name=""/>
        <dsp:cNvSpPr/>
      </dsp:nvSpPr>
      <dsp:spPr>
        <a:xfrm>
          <a:off x="7448722" y="307"/>
          <a:ext cx="2180629" cy="1308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solidFill>
            </a:rPr>
            <a:t>Post-Incident Activity</a:t>
          </a:r>
        </a:p>
      </dsp:txBody>
      <dsp:txXfrm>
        <a:off x="7487043" y="38628"/>
        <a:ext cx="2103987" cy="1231735"/>
      </dsp:txXfrm>
    </dsp:sp>
    <dsp:sp modelId="{2B4AAB3B-AD83-4A03-9F72-1CB67F4FF27A}">
      <dsp:nvSpPr>
        <dsp:cNvPr id="0" name=""/>
        <dsp:cNvSpPr/>
      </dsp:nvSpPr>
      <dsp:spPr>
        <a:xfrm rot="5400000">
          <a:off x="7074073" y="2675059"/>
          <a:ext cx="1628511" cy="19625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BEDD98-1F4B-43D6-9962-074C50452EF4}">
      <dsp:nvSpPr>
        <dsp:cNvPr id="0" name=""/>
        <dsp:cNvSpPr/>
      </dsp:nvSpPr>
      <dsp:spPr>
        <a:xfrm>
          <a:off x="7448722" y="1635779"/>
          <a:ext cx="2180629" cy="1308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tx2"/>
              </a:solidFill>
            </a:rPr>
            <a:t>External Coordination &amp; Information Sharing</a:t>
          </a:r>
          <a:r>
            <a:rPr lang="en-US" sz="2000" kern="1200" dirty="0">
              <a:solidFill>
                <a:schemeClr val="tx2"/>
              </a:solidFill>
              <a:latin typeface="Arial" panose="020B0604020202020204"/>
            </a:rPr>
            <a:t> </a:t>
          </a:r>
          <a:endParaRPr lang="en-US" sz="2000" kern="1200" dirty="0">
            <a:solidFill>
              <a:schemeClr val="tx2"/>
            </a:solidFill>
          </a:endParaRPr>
        </a:p>
      </dsp:txBody>
      <dsp:txXfrm>
        <a:off x="7487043" y="1674100"/>
        <a:ext cx="2103987" cy="1231735"/>
      </dsp:txXfrm>
    </dsp:sp>
    <dsp:sp modelId="{6B709015-DF8D-4C15-A4B2-063777A47E3D}">
      <dsp:nvSpPr>
        <dsp:cNvPr id="0" name=""/>
        <dsp:cNvSpPr/>
      </dsp:nvSpPr>
      <dsp:spPr>
        <a:xfrm>
          <a:off x="7448722" y="3271251"/>
          <a:ext cx="2180629" cy="1308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solidFill>
            </a:rPr>
            <a:t>Testing the Incident Response Plan</a:t>
          </a:r>
        </a:p>
      </dsp:txBody>
      <dsp:txXfrm>
        <a:off x="7487043" y="3309572"/>
        <a:ext cx="2103987" cy="12317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E5332-0A41-43DB-9719-44D0A8991A6B}">
      <dsp:nvSpPr>
        <dsp:cNvPr id="0" name=""/>
        <dsp:cNvSpPr/>
      </dsp:nvSpPr>
      <dsp:spPr>
        <a:xfrm>
          <a:off x="1886023" y="2726954"/>
          <a:ext cx="1577258" cy="7886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CTTO &amp; CIO</a:t>
          </a:r>
          <a:endParaRPr lang="en-US" sz="1600" kern="1200" dirty="0"/>
        </a:p>
      </dsp:txBody>
      <dsp:txXfrm>
        <a:off x="1909121" y="2750052"/>
        <a:ext cx="1531062" cy="742433"/>
      </dsp:txXfrm>
    </dsp:sp>
    <dsp:sp modelId="{F3D38E31-C1DD-4273-BCB3-9B4250E841F1}">
      <dsp:nvSpPr>
        <dsp:cNvPr id="0" name=""/>
        <dsp:cNvSpPr/>
      </dsp:nvSpPr>
      <dsp:spPr>
        <a:xfrm rot="19457599">
          <a:off x="3390253" y="2881235"/>
          <a:ext cx="776959" cy="26604"/>
        </a:xfrm>
        <a:custGeom>
          <a:avLst/>
          <a:gdLst/>
          <a:ahLst/>
          <a:cxnLst/>
          <a:rect l="0" t="0" r="0" b="0"/>
          <a:pathLst>
            <a:path>
              <a:moveTo>
                <a:pt x="0" y="13302"/>
              </a:moveTo>
              <a:lnTo>
                <a:pt x="776959" y="1330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59308" y="2875113"/>
        <a:ext cx="38847" cy="38847"/>
      </dsp:txXfrm>
    </dsp:sp>
    <dsp:sp modelId="{3FF662C0-5B92-4E5E-84A7-EF8394BB6277}">
      <dsp:nvSpPr>
        <dsp:cNvPr id="0" name=""/>
        <dsp:cNvSpPr/>
      </dsp:nvSpPr>
      <dsp:spPr>
        <a:xfrm>
          <a:off x="4094184" y="2273492"/>
          <a:ext cx="1652714" cy="7886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 Deputy CIO</a:t>
          </a:r>
        </a:p>
      </dsp:txBody>
      <dsp:txXfrm>
        <a:off x="4117282" y="2296590"/>
        <a:ext cx="1606518" cy="742433"/>
      </dsp:txXfrm>
    </dsp:sp>
    <dsp:sp modelId="{C9833840-A820-47C3-A973-D44DA4D5A75A}">
      <dsp:nvSpPr>
        <dsp:cNvPr id="0" name=""/>
        <dsp:cNvSpPr/>
      </dsp:nvSpPr>
      <dsp:spPr>
        <a:xfrm rot="17132988">
          <a:off x="4885625" y="1520850"/>
          <a:ext cx="2353449" cy="26604"/>
        </a:xfrm>
        <a:custGeom>
          <a:avLst/>
          <a:gdLst/>
          <a:ahLst/>
          <a:cxnLst/>
          <a:rect l="0" t="0" r="0" b="0"/>
          <a:pathLst>
            <a:path>
              <a:moveTo>
                <a:pt x="0" y="13302"/>
              </a:moveTo>
              <a:lnTo>
                <a:pt x="2353449" y="1330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003513" y="1475316"/>
        <a:ext cx="117672" cy="117672"/>
      </dsp:txXfrm>
    </dsp:sp>
    <dsp:sp modelId="{52C24425-5D3C-4318-9AD9-F71C84842FB7}">
      <dsp:nvSpPr>
        <dsp:cNvPr id="0" name=""/>
        <dsp:cNvSpPr/>
      </dsp:nvSpPr>
      <dsp:spPr>
        <a:xfrm>
          <a:off x="6377801" y="6184"/>
          <a:ext cx="1577258" cy="7886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IT Project Manager</a:t>
          </a:r>
        </a:p>
      </dsp:txBody>
      <dsp:txXfrm>
        <a:off x="6400899" y="29282"/>
        <a:ext cx="1531062" cy="742433"/>
      </dsp:txXfrm>
    </dsp:sp>
    <dsp:sp modelId="{9BB54690-0024-4805-95BC-A155AFBC9C73}">
      <dsp:nvSpPr>
        <dsp:cNvPr id="0" name=""/>
        <dsp:cNvSpPr/>
      </dsp:nvSpPr>
      <dsp:spPr>
        <a:xfrm rot="17692822">
          <a:off x="5312569" y="1974312"/>
          <a:ext cx="1499562" cy="26604"/>
        </a:xfrm>
        <a:custGeom>
          <a:avLst/>
          <a:gdLst/>
          <a:ahLst/>
          <a:cxnLst/>
          <a:rect l="0" t="0" r="0" b="0"/>
          <a:pathLst>
            <a:path>
              <a:moveTo>
                <a:pt x="0" y="13302"/>
              </a:moveTo>
              <a:lnTo>
                <a:pt x="1499562" y="1330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24861" y="1950125"/>
        <a:ext cx="74978" cy="74978"/>
      </dsp:txXfrm>
    </dsp:sp>
    <dsp:sp modelId="{DC36C8F0-D933-4DB7-B360-CD3E2E0E196B}">
      <dsp:nvSpPr>
        <dsp:cNvPr id="0" name=""/>
        <dsp:cNvSpPr/>
      </dsp:nvSpPr>
      <dsp:spPr>
        <a:xfrm>
          <a:off x="6377801" y="913107"/>
          <a:ext cx="1577258" cy="7886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Director</a:t>
          </a:r>
        </a:p>
        <a:p>
          <a:pPr marL="0" lvl="0" indent="0" algn="ctr" defTabSz="622300">
            <a:lnSpc>
              <a:spcPct val="90000"/>
            </a:lnSpc>
            <a:spcBef>
              <a:spcPct val="0"/>
            </a:spcBef>
            <a:spcAft>
              <a:spcPct val="35000"/>
            </a:spcAft>
            <a:buNone/>
          </a:pPr>
          <a:r>
            <a:rPr lang="en-US" sz="1400" kern="1200" dirty="0"/>
            <a:t>IT- Meridian</a:t>
          </a:r>
        </a:p>
      </dsp:txBody>
      <dsp:txXfrm>
        <a:off x="6400899" y="936205"/>
        <a:ext cx="1531062" cy="742433"/>
      </dsp:txXfrm>
    </dsp:sp>
    <dsp:sp modelId="{09082EE8-DB20-42D0-814F-BCEDEAB4E1A2}">
      <dsp:nvSpPr>
        <dsp:cNvPr id="0" name=""/>
        <dsp:cNvSpPr/>
      </dsp:nvSpPr>
      <dsp:spPr>
        <a:xfrm rot="19457599">
          <a:off x="5673870" y="2427773"/>
          <a:ext cx="776959" cy="26604"/>
        </a:xfrm>
        <a:custGeom>
          <a:avLst/>
          <a:gdLst/>
          <a:ahLst/>
          <a:cxnLst/>
          <a:rect l="0" t="0" r="0" b="0"/>
          <a:pathLst>
            <a:path>
              <a:moveTo>
                <a:pt x="0" y="13302"/>
              </a:moveTo>
              <a:lnTo>
                <a:pt x="776959" y="1330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42926" y="2421652"/>
        <a:ext cx="38847" cy="38847"/>
      </dsp:txXfrm>
    </dsp:sp>
    <dsp:sp modelId="{8F5353DB-1CFB-4EEC-8B7C-6961A9C77B69}">
      <dsp:nvSpPr>
        <dsp:cNvPr id="0" name=""/>
        <dsp:cNvSpPr/>
      </dsp:nvSpPr>
      <dsp:spPr>
        <a:xfrm>
          <a:off x="6377801" y="1820030"/>
          <a:ext cx="1577258" cy="7886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baseline="0" dirty="0"/>
            <a:t>Chief Information Security Officer</a:t>
          </a:r>
        </a:p>
      </dsp:txBody>
      <dsp:txXfrm>
        <a:off x="6400899" y="1843128"/>
        <a:ext cx="1531062" cy="742433"/>
      </dsp:txXfrm>
    </dsp:sp>
    <dsp:sp modelId="{3784857C-3D40-4070-8ABC-1E200EC310B5}">
      <dsp:nvSpPr>
        <dsp:cNvPr id="0" name=""/>
        <dsp:cNvSpPr/>
      </dsp:nvSpPr>
      <dsp:spPr>
        <a:xfrm rot="2142401">
          <a:off x="5673870" y="2881235"/>
          <a:ext cx="776959" cy="26604"/>
        </a:xfrm>
        <a:custGeom>
          <a:avLst/>
          <a:gdLst/>
          <a:ahLst/>
          <a:cxnLst/>
          <a:rect l="0" t="0" r="0" b="0"/>
          <a:pathLst>
            <a:path>
              <a:moveTo>
                <a:pt x="0" y="13302"/>
              </a:moveTo>
              <a:lnTo>
                <a:pt x="776959" y="1330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42926" y="2875113"/>
        <a:ext cx="38847" cy="38847"/>
      </dsp:txXfrm>
    </dsp:sp>
    <dsp:sp modelId="{7E29BB3A-309F-4833-A899-0482B3D3A073}">
      <dsp:nvSpPr>
        <dsp:cNvPr id="0" name=""/>
        <dsp:cNvSpPr/>
      </dsp:nvSpPr>
      <dsp:spPr>
        <a:xfrm>
          <a:off x="6377801" y="2726954"/>
          <a:ext cx="1577258" cy="7886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ts val="0"/>
            </a:spcAft>
            <a:buNone/>
          </a:pPr>
          <a:r>
            <a:rPr lang="en-US" sz="1400" kern="1200" dirty="0"/>
            <a:t>Director </a:t>
          </a:r>
        </a:p>
        <a:p>
          <a:pPr marL="0" lvl="0" indent="0" algn="ctr" defTabSz="622300">
            <a:lnSpc>
              <a:spcPct val="90000"/>
            </a:lnSpc>
            <a:spcBef>
              <a:spcPct val="0"/>
            </a:spcBef>
            <a:spcAft>
              <a:spcPct val="35000"/>
            </a:spcAft>
            <a:buNone/>
          </a:pPr>
          <a:r>
            <a:rPr lang="en-US" sz="1400" kern="1200" dirty="0"/>
            <a:t>Information Technology Infrastructure</a:t>
          </a:r>
        </a:p>
      </dsp:txBody>
      <dsp:txXfrm>
        <a:off x="6400899" y="2750052"/>
        <a:ext cx="1531062" cy="742433"/>
      </dsp:txXfrm>
    </dsp:sp>
    <dsp:sp modelId="{394FED52-AC92-4855-B198-512C22329C3C}">
      <dsp:nvSpPr>
        <dsp:cNvPr id="0" name=""/>
        <dsp:cNvSpPr/>
      </dsp:nvSpPr>
      <dsp:spPr>
        <a:xfrm rot="3907178">
          <a:off x="5312569" y="3334697"/>
          <a:ext cx="1499562" cy="26604"/>
        </a:xfrm>
        <a:custGeom>
          <a:avLst/>
          <a:gdLst/>
          <a:ahLst/>
          <a:cxnLst/>
          <a:rect l="0" t="0" r="0" b="0"/>
          <a:pathLst>
            <a:path>
              <a:moveTo>
                <a:pt x="0" y="13302"/>
              </a:moveTo>
              <a:lnTo>
                <a:pt x="1499562" y="1330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24861" y="3310510"/>
        <a:ext cx="74978" cy="74978"/>
      </dsp:txXfrm>
    </dsp:sp>
    <dsp:sp modelId="{CF1DD922-B9C1-433D-BC08-7969F8756DEE}">
      <dsp:nvSpPr>
        <dsp:cNvPr id="0" name=""/>
        <dsp:cNvSpPr/>
      </dsp:nvSpPr>
      <dsp:spPr>
        <a:xfrm>
          <a:off x="6377801" y="3633877"/>
          <a:ext cx="1577258" cy="7886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baseline="0" dirty="0"/>
            <a:t>Director </a:t>
          </a:r>
        </a:p>
        <a:p>
          <a:pPr marL="0" lvl="0" indent="0" algn="ctr" defTabSz="622300">
            <a:lnSpc>
              <a:spcPct val="90000"/>
            </a:lnSpc>
            <a:spcBef>
              <a:spcPct val="0"/>
            </a:spcBef>
            <a:spcAft>
              <a:spcPct val="35000"/>
            </a:spcAft>
            <a:buNone/>
          </a:pPr>
          <a:r>
            <a:rPr lang="en-US" sz="1400" kern="1200" baseline="0" dirty="0"/>
            <a:t>User Services</a:t>
          </a:r>
        </a:p>
        <a:p>
          <a:pPr marL="0" lvl="0" indent="0" algn="ctr" defTabSz="622300">
            <a:lnSpc>
              <a:spcPct val="90000"/>
            </a:lnSpc>
            <a:spcBef>
              <a:spcPct val="0"/>
            </a:spcBef>
            <a:spcAft>
              <a:spcPct val="35000"/>
            </a:spcAft>
            <a:buNone/>
          </a:pPr>
          <a:endParaRPr lang="en-US" sz="1600" kern="1200" dirty="0"/>
        </a:p>
      </dsp:txBody>
      <dsp:txXfrm>
        <a:off x="6400899" y="3656975"/>
        <a:ext cx="1531062" cy="742433"/>
      </dsp:txXfrm>
    </dsp:sp>
    <dsp:sp modelId="{2982B50D-A4BE-425F-85B6-EB965AA0ADBA}">
      <dsp:nvSpPr>
        <dsp:cNvPr id="0" name=""/>
        <dsp:cNvSpPr/>
      </dsp:nvSpPr>
      <dsp:spPr>
        <a:xfrm rot="4467012">
          <a:off x="4885625" y="3788158"/>
          <a:ext cx="2353449" cy="26604"/>
        </a:xfrm>
        <a:custGeom>
          <a:avLst/>
          <a:gdLst/>
          <a:ahLst/>
          <a:cxnLst/>
          <a:rect l="0" t="0" r="0" b="0"/>
          <a:pathLst>
            <a:path>
              <a:moveTo>
                <a:pt x="0" y="13302"/>
              </a:moveTo>
              <a:lnTo>
                <a:pt x="2353449" y="1330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003513" y="3742624"/>
        <a:ext cx="117672" cy="117672"/>
      </dsp:txXfrm>
    </dsp:sp>
    <dsp:sp modelId="{1C90DF8C-913F-4410-865A-55BB30A45D73}">
      <dsp:nvSpPr>
        <dsp:cNvPr id="0" name=""/>
        <dsp:cNvSpPr/>
      </dsp:nvSpPr>
      <dsp:spPr>
        <a:xfrm>
          <a:off x="6377801" y="4540800"/>
          <a:ext cx="1577258" cy="7886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Director </a:t>
          </a:r>
        </a:p>
        <a:p>
          <a:pPr marL="0" lvl="0" indent="0" algn="ctr" defTabSz="622300">
            <a:lnSpc>
              <a:spcPct val="90000"/>
            </a:lnSpc>
            <a:spcBef>
              <a:spcPct val="0"/>
            </a:spcBef>
            <a:spcAft>
              <a:spcPct val="35000"/>
            </a:spcAft>
            <a:buNone/>
          </a:pPr>
          <a:r>
            <a:rPr lang="en-US" sz="1400" kern="1200" dirty="0"/>
            <a:t>Enterprise Information Systems</a:t>
          </a:r>
        </a:p>
      </dsp:txBody>
      <dsp:txXfrm>
        <a:off x="6400899" y="4563898"/>
        <a:ext cx="1531062" cy="742433"/>
      </dsp:txXfrm>
    </dsp:sp>
    <dsp:sp modelId="{5B3E02D7-B219-4753-8025-A6FA1B1C02C1}">
      <dsp:nvSpPr>
        <dsp:cNvPr id="0" name=""/>
        <dsp:cNvSpPr/>
      </dsp:nvSpPr>
      <dsp:spPr>
        <a:xfrm rot="2973615">
          <a:off x="3310309" y="3439328"/>
          <a:ext cx="870758" cy="26604"/>
        </a:xfrm>
        <a:custGeom>
          <a:avLst/>
          <a:gdLst/>
          <a:ahLst/>
          <a:cxnLst/>
          <a:rect l="0" t="0" r="0" b="0"/>
          <a:pathLst>
            <a:path>
              <a:moveTo>
                <a:pt x="0" y="13302"/>
              </a:moveTo>
              <a:lnTo>
                <a:pt x="870758" y="1330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23920" y="3430861"/>
        <a:ext cx="43537" cy="43537"/>
      </dsp:txXfrm>
    </dsp:sp>
    <dsp:sp modelId="{8471CEF6-F083-49E8-A6A5-6F87C090F3FB}">
      <dsp:nvSpPr>
        <dsp:cNvPr id="0" name=""/>
        <dsp:cNvSpPr/>
      </dsp:nvSpPr>
      <dsp:spPr>
        <a:xfrm>
          <a:off x="4028097" y="3389678"/>
          <a:ext cx="1659622" cy="7886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Deputy CTTO</a:t>
          </a:r>
        </a:p>
      </dsp:txBody>
      <dsp:txXfrm>
        <a:off x="4051195" y="3412776"/>
        <a:ext cx="1613426" cy="74243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F2D76-8EC2-41A3-93E4-47F14140E97C}">
      <dsp:nvSpPr>
        <dsp:cNvPr id="0" name=""/>
        <dsp:cNvSpPr/>
      </dsp:nvSpPr>
      <dsp:spPr>
        <a:xfrm>
          <a:off x="3303" y="586213"/>
          <a:ext cx="2621160" cy="15726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mn-lt"/>
              <a:cs typeface="Calibri" panose="020F0502020204030204" pitchFamily="34" charset="0"/>
            </a:rPr>
            <a:t>Information Security</a:t>
          </a:r>
          <a:endParaRPr lang="en-US" sz="2500" kern="1200"/>
        </a:p>
      </dsp:txBody>
      <dsp:txXfrm>
        <a:off x="3303" y="586213"/>
        <a:ext cx="2621160" cy="1572696"/>
      </dsp:txXfrm>
    </dsp:sp>
    <dsp:sp modelId="{04862130-E3F0-4F55-B851-F8D87CF7DD23}">
      <dsp:nvSpPr>
        <dsp:cNvPr id="0" name=""/>
        <dsp:cNvSpPr/>
      </dsp:nvSpPr>
      <dsp:spPr>
        <a:xfrm>
          <a:off x="2886581" y="586213"/>
          <a:ext cx="2621160" cy="15726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n-lt"/>
            </a:rPr>
            <a:t>Research Compliance and Security</a:t>
          </a:r>
        </a:p>
      </dsp:txBody>
      <dsp:txXfrm>
        <a:off x="2886581" y="586213"/>
        <a:ext cx="2621160" cy="1572696"/>
      </dsp:txXfrm>
    </dsp:sp>
    <dsp:sp modelId="{FCD28CCE-45D0-49C6-8431-F656C2D4A548}">
      <dsp:nvSpPr>
        <dsp:cNvPr id="0" name=""/>
        <dsp:cNvSpPr/>
      </dsp:nvSpPr>
      <dsp:spPr>
        <a:xfrm>
          <a:off x="5769858" y="586213"/>
          <a:ext cx="2621160" cy="15726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rial" panose="020B0604020202020204" pitchFamily="34" charset="0"/>
            <a:buNone/>
          </a:pPr>
          <a:r>
            <a:rPr lang="en-US" sz="2500" kern="1200" dirty="0">
              <a:latin typeface="+mn-lt"/>
            </a:rPr>
            <a:t>General Counsel</a:t>
          </a:r>
        </a:p>
      </dsp:txBody>
      <dsp:txXfrm>
        <a:off x="5769858" y="586213"/>
        <a:ext cx="2621160" cy="1572696"/>
      </dsp:txXfrm>
    </dsp:sp>
    <dsp:sp modelId="{E79F41B2-DF04-4279-A73D-847B8F4D2619}">
      <dsp:nvSpPr>
        <dsp:cNvPr id="0" name=""/>
        <dsp:cNvSpPr/>
      </dsp:nvSpPr>
      <dsp:spPr>
        <a:xfrm>
          <a:off x="8653135" y="586213"/>
          <a:ext cx="2621160" cy="15726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n-lt"/>
              <a:cs typeface="Calibri" panose="020F0502020204030204" pitchFamily="34" charset="0"/>
            </a:rPr>
            <a:t>Risk Management</a:t>
          </a:r>
          <a:endParaRPr lang="en-US" sz="2500" kern="1200" dirty="0">
            <a:latin typeface="+mn-lt"/>
          </a:endParaRPr>
        </a:p>
      </dsp:txBody>
      <dsp:txXfrm>
        <a:off x="8653135" y="586213"/>
        <a:ext cx="2621160" cy="1572696"/>
      </dsp:txXfrm>
    </dsp:sp>
    <dsp:sp modelId="{80EA7EDC-D352-48B9-BE64-D6BD2EACD88C}">
      <dsp:nvSpPr>
        <dsp:cNvPr id="0" name=""/>
        <dsp:cNvSpPr/>
      </dsp:nvSpPr>
      <dsp:spPr>
        <a:xfrm>
          <a:off x="1444942" y="2421026"/>
          <a:ext cx="2621160" cy="15726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rial" panose="020B0604020202020204" pitchFamily="34" charset="0"/>
            <a:buNone/>
          </a:pPr>
          <a:r>
            <a:rPr lang="en-US" sz="2500" kern="1200" dirty="0">
              <a:latin typeface="+mn-lt"/>
            </a:rPr>
            <a:t>Emergency Management / Campus Safety</a:t>
          </a:r>
        </a:p>
      </dsp:txBody>
      <dsp:txXfrm>
        <a:off x="1444942" y="2421026"/>
        <a:ext cx="2621160" cy="1572696"/>
      </dsp:txXfrm>
    </dsp:sp>
    <dsp:sp modelId="{B2F916AA-A38D-4D34-BA15-E5FE229B2324}">
      <dsp:nvSpPr>
        <dsp:cNvPr id="0" name=""/>
        <dsp:cNvSpPr/>
      </dsp:nvSpPr>
      <dsp:spPr>
        <a:xfrm>
          <a:off x="4328219" y="2421026"/>
          <a:ext cx="2621160" cy="15726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n-lt"/>
            </a:rPr>
            <a:t>Communications</a:t>
          </a:r>
        </a:p>
      </dsp:txBody>
      <dsp:txXfrm>
        <a:off x="4328219" y="2421026"/>
        <a:ext cx="2621160" cy="1572696"/>
      </dsp:txXfrm>
    </dsp:sp>
    <dsp:sp modelId="{8994AC87-2807-4702-8A05-0B2272A284FF}">
      <dsp:nvSpPr>
        <dsp:cNvPr id="0" name=""/>
        <dsp:cNvSpPr/>
      </dsp:nvSpPr>
      <dsp:spPr>
        <a:xfrm>
          <a:off x="7211496" y="2421026"/>
          <a:ext cx="2621160" cy="15726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Clr>
              <a:schemeClr val="accent1">
                <a:lumMod val="75000"/>
              </a:schemeClr>
            </a:buClr>
            <a:buFont typeface="Arial" panose="020B0604020202020204" pitchFamily="34" charset="0"/>
            <a:buNone/>
          </a:pPr>
          <a:r>
            <a:rPr lang="en-US" sz="2500" kern="1200" dirty="0">
              <a:latin typeface="+mn-lt"/>
            </a:rPr>
            <a:t>Distributed IT Functions</a:t>
          </a:r>
        </a:p>
      </dsp:txBody>
      <dsp:txXfrm>
        <a:off x="7211496" y="2421026"/>
        <a:ext cx="2621160" cy="15726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AF687-1232-44CE-A4AB-F1240318D68F}">
      <dsp:nvSpPr>
        <dsp:cNvPr id="0" name=""/>
        <dsp:cNvSpPr/>
      </dsp:nvSpPr>
      <dsp:spPr>
        <a:xfrm>
          <a:off x="3524" y="135368"/>
          <a:ext cx="343614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Control</a:t>
          </a:r>
        </a:p>
      </dsp:txBody>
      <dsp:txXfrm>
        <a:off x="3524" y="135368"/>
        <a:ext cx="3436143" cy="576000"/>
      </dsp:txXfrm>
    </dsp:sp>
    <dsp:sp modelId="{986EF188-C418-4831-84C6-D17E2E3E6537}">
      <dsp:nvSpPr>
        <dsp:cNvPr id="0" name=""/>
        <dsp:cNvSpPr/>
      </dsp:nvSpPr>
      <dsp:spPr>
        <a:xfrm>
          <a:off x="3524" y="711368"/>
          <a:ext cx="3436143"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The incident response program is governed by adequate documentation (e.g., policies, procedures, playbooks, and standards) that are established, tested, and communicated, and the University's information security function performs activities that promote the incident response objectives and activities. </a:t>
          </a:r>
        </a:p>
      </dsp:txBody>
      <dsp:txXfrm>
        <a:off x="3524" y="711368"/>
        <a:ext cx="3436143" cy="3733199"/>
      </dsp:txXfrm>
    </dsp:sp>
    <dsp:sp modelId="{E34DCB4F-2E2C-4B30-8903-C1C8411FB191}">
      <dsp:nvSpPr>
        <dsp:cNvPr id="0" name=""/>
        <dsp:cNvSpPr/>
      </dsp:nvSpPr>
      <dsp:spPr>
        <a:xfrm>
          <a:off x="3920728" y="135368"/>
          <a:ext cx="343614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Risk</a:t>
          </a:r>
        </a:p>
      </dsp:txBody>
      <dsp:txXfrm>
        <a:off x="3920728" y="135368"/>
        <a:ext cx="3436143" cy="576000"/>
      </dsp:txXfrm>
    </dsp:sp>
    <dsp:sp modelId="{8717A4B2-384E-4120-8675-4DA1C5F156C1}">
      <dsp:nvSpPr>
        <dsp:cNvPr id="0" name=""/>
        <dsp:cNvSpPr/>
      </dsp:nvSpPr>
      <dsp:spPr>
        <a:xfrm>
          <a:off x="3920728" y="711368"/>
          <a:ext cx="3436143"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The incident response and incident handling process is not governed appropriately, which may result in the University's inability to effectively and efficiently respond to an incident. </a:t>
          </a:r>
        </a:p>
      </dsp:txBody>
      <dsp:txXfrm>
        <a:off x="3920728" y="711368"/>
        <a:ext cx="3436143" cy="3733199"/>
      </dsp:txXfrm>
    </dsp:sp>
    <dsp:sp modelId="{E2290C03-D8FE-49B2-85C2-CF993BB27F4B}">
      <dsp:nvSpPr>
        <dsp:cNvPr id="0" name=""/>
        <dsp:cNvSpPr/>
      </dsp:nvSpPr>
      <dsp:spPr>
        <a:xfrm>
          <a:off x="7837932" y="135368"/>
          <a:ext cx="343614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Framework References</a:t>
          </a:r>
        </a:p>
      </dsp:txBody>
      <dsp:txXfrm>
        <a:off x="7837932" y="135368"/>
        <a:ext cx="3436143" cy="576000"/>
      </dsp:txXfrm>
    </dsp:sp>
    <dsp:sp modelId="{398A7FE5-2D3C-42EA-928F-9861EB2CCEE6}">
      <dsp:nvSpPr>
        <dsp:cNvPr id="0" name=""/>
        <dsp:cNvSpPr/>
      </dsp:nvSpPr>
      <dsp:spPr>
        <a:xfrm>
          <a:off x="7837932" y="711368"/>
          <a:ext cx="3436143"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NIST 800-61: Section 2.3</a:t>
          </a:r>
        </a:p>
        <a:p>
          <a:pPr marL="228600" lvl="1" indent="-228600" algn="l" defTabSz="889000">
            <a:lnSpc>
              <a:spcPct val="90000"/>
            </a:lnSpc>
            <a:spcBef>
              <a:spcPct val="0"/>
            </a:spcBef>
            <a:spcAft>
              <a:spcPct val="15000"/>
            </a:spcAft>
            <a:buChar char="•"/>
          </a:pPr>
          <a:r>
            <a:rPr lang="en-US" sz="2000" kern="1200" dirty="0"/>
            <a:t>NIST 800-61: Section 2.5</a:t>
          </a:r>
        </a:p>
        <a:p>
          <a:pPr marL="228600" lvl="1" indent="-228600" algn="l" defTabSz="889000">
            <a:lnSpc>
              <a:spcPct val="90000"/>
            </a:lnSpc>
            <a:spcBef>
              <a:spcPct val="0"/>
            </a:spcBef>
            <a:spcAft>
              <a:spcPct val="15000"/>
            </a:spcAft>
            <a:buChar char="•"/>
          </a:pPr>
          <a:r>
            <a:rPr lang="en-US" sz="2000" kern="1200" dirty="0"/>
            <a:t>NISTIR 8374: RS.RP-1, RS.CO-1, RS.CO-3. RS.CO-4, RS.CO-5, RS.IM-1, RS.IM-2</a:t>
          </a:r>
        </a:p>
        <a:p>
          <a:pPr marL="228600" lvl="1" indent="-228600" algn="l" defTabSz="889000">
            <a:lnSpc>
              <a:spcPct val="90000"/>
            </a:lnSpc>
            <a:spcBef>
              <a:spcPct val="0"/>
            </a:spcBef>
            <a:spcAft>
              <a:spcPct val="15000"/>
            </a:spcAft>
            <a:buChar char="•"/>
          </a:pPr>
          <a:endParaRPr lang="en-US" sz="2000" kern="1200" dirty="0"/>
        </a:p>
      </dsp:txBody>
      <dsp:txXfrm>
        <a:off x="7837932" y="711368"/>
        <a:ext cx="3436143" cy="37331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AF687-1232-44CE-A4AB-F1240318D68F}">
      <dsp:nvSpPr>
        <dsp:cNvPr id="0" name=""/>
        <dsp:cNvSpPr/>
      </dsp:nvSpPr>
      <dsp:spPr>
        <a:xfrm>
          <a:off x="3524" y="135368"/>
          <a:ext cx="343614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Control</a:t>
          </a:r>
        </a:p>
      </dsp:txBody>
      <dsp:txXfrm>
        <a:off x="3524" y="135368"/>
        <a:ext cx="3436143" cy="576000"/>
      </dsp:txXfrm>
    </dsp:sp>
    <dsp:sp modelId="{986EF188-C418-4831-84C6-D17E2E3E6537}">
      <dsp:nvSpPr>
        <dsp:cNvPr id="0" name=""/>
        <dsp:cNvSpPr/>
      </dsp:nvSpPr>
      <dsp:spPr>
        <a:xfrm>
          <a:off x="3524" y="711368"/>
          <a:ext cx="3436143"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An incident response team is trained and established to carry out incident identification, incident handling, and incident response processes; team member roles and responsibilities are appropriate based on the incident response program and organizational structure which are documented.</a:t>
          </a:r>
        </a:p>
      </dsp:txBody>
      <dsp:txXfrm>
        <a:off x="3524" y="711368"/>
        <a:ext cx="3436143" cy="3733199"/>
      </dsp:txXfrm>
    </dsp:sp>
    <dsp:sp modelId="{E34DCB4F-2E2C-4B30-8903-C1C8411FB191}">
      <dsp:nvSpPr>
        <dsp:cNvPr id="0" name=""/>
        <dsp:cNvSpPr/>
      </dsp:nvSpPr>
      <dsp:spPr>
        <a:xfrm>
          <a:off x="3920728" y="135368"/>
          <a:ext cx="343614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Risk</a:t>
          </a:r>
        </a:p>
      </dsp:txBody>
      <dsp:txXfrm>
        <a:off x="3920728" y="135368"/>
        <a:ext cx="3436143" cy="576000"/>
      </dsp:txXfrm>
    </dsp:sp>
    <dsp:sp modelId="{8717A4B2-384E-4120-8675-4DA1C5F156C1}">
      <dsp:nvSpPr>
        <dsp:cNvPr id="0" name=""/>
        <dsp:cNvSpPr/>
      </dsp:nvSpPr>
      <dsp:spPr>
        <a:xfrm>
          <a:off x="3920728" y="711368"/>
          <a:ext cx="3436143"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If the incident response team structure is not consistent with the incident response plan, this may result in the University's inability to effectively and efficiently respond to an incident. </a:t>
          </a:r>
        </a:p>
      </dsp:txBody>
      <dsp:txXfrm>
        <a:off x="3920728" y="711368"/>
        <a:ext cx="3436143" cy="3733199"/>
      </dsp:txXfrm>
    </dsp:sp>
    <dsp:sp modelId="{E2290C03-D8FE-49B2-85C2-CF993BB27F4B}">
      <dsp:nvSpPr>
        <dsp:cNvPr id="0" name=""/>
        <dsp:cNvSpPr/>
      </dsp:nvSpPr>
      <dsp:spPr>
        <a:xfrm>
          <a:off x="7837932" y="135368"/>
          <a:ext cx="343614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Framework References</a:t>
          </a:r>
        </a:p>
      </dsp:txBody>
      <dsp:txXfrm>
        <a:off x="7837932" y="135368"/>
        <a:ext cx="3436143" cy="576000"/>
      </dsp:txXfrm>
    </dsp:sp>
    <dsp:sp modelId="{398A7FE5-2D3C-42EA-928F-9861EB2CCEE6}">
      <dsp:nvSpPr>
        <dsp:cNvPr id="0" name=""/>
        <dsp:cNvSpPr/>
      </dsp:nvSpPr>
      <dsp:spPr>
        <a:xfrm>
          <a:off x="7837932" y="711368"/>
          <a:ext cx="3436143"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NIST 800-61: Section 2.4</a:t>
          </a:r>
        </a:p>
        <a:p>
          <a:pPr marL="228600" lvl="1" indent="-228600" algn="l" defTabSz="889000">
            <a:lnSpc>
              <a:spcPct val="90000"/>
            </a:lnSpc>
            <a:spcBef>
              <a:spcPct val="0"/>
            </a:spcBef>
            <a:spcAft>
              <a:spcPct val="15000"/>
            </a:spcAft>
            <a:buChar char="•"/>
          </a:pPr>
          <a:r>
            <a:rPr lang="pt-BR" sz="2000" kern="1200" dirty="0"/>
            <a:t>NISTIR 8374: RS.CO-1, RS.CO-4</a:t>
          </a:r>
          <a:endParaRPr lang="en-US" sz="2000" kern="1200" dirty="0"/>
        </a:p>
        <a:p>
          <a:pPr marL="228600" lvl="1" indent="-228600" algn="l" defTabSz="889000">
            <a:lnSpc>
              <a:spcPct val="90000"/>
            </a:lnSpc>
            <a:spcBef>
              <a:spcPct val="0"/>
            </a:spcBef>
            <a:spcAft>
              <a:spcPct val="15000"/>
            </a:spcAft>
            <a:buChar char="•"/>
          </a:pPr>
          <a:endParaRPr lang="en-US" sz="2000" kern="1200" dirty="0"/>
        </a:p>
      </dsp:txBody>
      <dsp:txXfrm>
        <a:off x="7837932" y="711368"/>
        <a:ext cx="3436143" cy="373319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AF687-1232-44CE-A4AB-F1240318D68F}">
      <dsp:nvSpPr>
        <dsp:cNvPr id="0" name=""/>
        <dsp:cNvSpPr/>
      </dsp:nvSpPr>
      <dsp:spPr>
        <a:xfrm>
          <a:off x="3524" y="18379"/>
          <a:ext cx="3436143" cy="8631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Control</a:t>
          </a:r>
        </a:p>
      </dsp:txBody>
      <dsp:txXfrm>
        <a:off x="3524" y="18379"/>
        <a:ext cx="3436143" cy="863162"/>
      </dsp:txXfrm>
    </dsp:sp>
    <dsp:sp modelId="{986EF188-C418-4831-84C6-D17E2E3E6537}">
      <dsp:nvSpPr>
        <dsp:cNvPr id="0" name=""/>
        <dsp:cNvSpPr/>
      </dsp:nvSpPr>
      <dsp:spPr>
        <a:xfrm>
          <a:off x="3524" y="881541"/>
          <a:ext cx="3436143" cy="36800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The incident response plan addresses applicable laws and regulations, such as HIPAA, FERPA, GLBA, and PCI.</a:t>
          </a:r>
        </a:p>
      </dsp:txBody>
      <dsp:txXfrm>
        <a:off x="3524" y="881541"/>
        <a:ext cx="3436143" cy="3680015"/>
      </dsp:txXfrm>
    </dsp:sp>
    <dsp:sp modelId="{E34DCB4F-2E2C-4B30-8903-C1C8411FB191}">
      <dsp:nvSpPr>
        <dsp:cNvPr id="0" name=""/>
        <dsp:cNvSpPr/>
      </dsp:nvSpPr>
      <dsp:spPr>
        <a:xfrm>
          <a:off x="3920728" y="18379"/>
          <a:ext cx="3436143" cy="8631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Risk</a:t>
          </a:r>
        </a:p>
      </dsp:txBody>
      <dsp:txXfrm>
        <a:off x="3920728" y="18379"/>
        <a:ext cx="3436143" cy="863162"/>
      </dsp:txXfrm>
    </dsp:sp>
    <dsp:sp modelId="{8717A4B2-384E-4120-8675-4DA1C5F156C1}">
      <dsp:nvSpPr>
        <dsp:cNvPr id="0" name=""/>
        <dsp:cNvSpPr/>
      </dsp:nvSpPr>
      <dsp:spPr>
        <a:xfrm>
          <a:off x="3920728" y="881541"/>
          <a:ext cx="3436143" cy="36800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The University is not in compliance with applicable laws and regulations, which may result in insufficient preparation and response procedures to regulation breaches.</a:t>
          </a:r>
        </a:p>
      </dsp:txBody>
      <dsp:txXfrm>
        <a:off x="3920728" y="881541"/>
        <a:ext cx="3436143" cy="3680015"/>
      </dsp:txXfrm>
    </dsp:sp>
    <dsp:sp modelId="{E2290C03-D8FE-49B2-85C2-CF993BB27F4B}">
      <dsp:nvSpPr>
        <dsp:cNvPr id="0" name=""/>
        <dsp:cNvSpPr/>
      </dsp:nvSpPr>
      <dsp:spPr>
        <a:xfrm>
          <a:off x="7837932" y="18379"/>
          <a:ext cx="3436143" cy="8631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Framework References</a:t>
          </a:r>
        </a:p>
      </dsp:txBody>
      <dsp:txXfrm>
        <a:off x="7837932" y="18379"/>
        <a:ext cx="3436143" cy="863162"/>
      </dsp:txXfrm>
    </dsp:sp>
    <dsp:sp modelId="{398A7FE5-2D3C-42EA-928F-9861EB2CCEE6}">
      <dsp:nvSpPr>
        <dsp:cNvPr id="0" name=""/>
        <dsp:cNvSpPr/>
      </dsp:nvSpPr>
      <dsp:spPr>
        <a:xfrm>
          <a:off x="7837932" y="881541"/>
          <a:ext cx="3436143" cy="36800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U.S. Department of Education: FERPA</a:t>
          </a:r>
        </a:p>
        <a:p>
          <a:pPr marL="228600" lvl="1" indent="-228600" algn="l" defTabSz="1111250">
            <a:lnSpc>
              <a:spcPct val="90000"/>
            </a:lnSpc>
            <a:spcBef>
              <a:spcPct val="0"/>
            </a:spcBef>
            <a:spcAft>
              <a:spcPct val="15000"/>
            </a:spcAft>
            <a:buChar char="•"/>
          </a:pPr>
          <a:r>
            <a:rPr lang="en-US" sz="2500" kern="1200" dirty="0"/>
            <a:t>HHS: HIPAA Privacy rule</a:t>
          </a:r>
        </a:p>
        <a:p>
          <a:pPr marL="228600" lvl="1" indent="-228600" algn="l" defTabSz="1111250">
            <a:lnSpc>
              <a:spcPct val="90000"/>
            </a:lnSpc>
            <a:spcBef>
              <a:spcPct val="0"/>
            </a:spcBef>
            <a:spcAft>
              <a:spcPct val="15000"/>
            </a:spcAft>
            <a:buChar char="•"/>
          </a:pPr>
          <a:r>
            <a:rPr lang="en-US" sz="2500" kern="1200" dirty="0"/>
            <a:t>Federal Trade Commission: GLBA</a:t>
          </a:r>
        </a:p>
        <a:p>
          <a:pPr marL="228600" lvl="1" indent="-228600" algn="l" defTabSz="1111250">
            <a:lnSpc>
              <a:spcPct val="90000"/>
            </a:lnSpc>
            <a:spcBef>
              <a:spcPct val="0"/>
            </a:spcBef>
            <a:spcAft>
              <a:spcPct val="15000"/>
            </a:spcAft>
            <a:buChar char="•"/>
          </a:pPr>
          <a:r>
            <a:rPr lang="en-US" sz="2500" kern="1200" dirty="0"/>
            <a:t>PCI Security Standards Council: PCI DSS</a:t>
          </a:r>
        </a:p>
      </dsp:txBody>
      <dsp:txXfrm>
        <a:off x="7837932" y="881541"/>
        <a:ext cx="3436143" cy="368001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AF687-1232-44CE-A4AB-F1240318D68F}">
      <dsp:nvSpPr>
        <dsp:cNvPr id="0" name=""/>
        <dsp:cNvSpPr/>
      </dsp:nvSpPr>
      <dsp:spPr>
        <a:xfrm>
          <a:off x="3524" y="27638"/>
          <a:ext cx="3436143"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Control</a:t>
          </a:r>
        </a:p>
      </dsp:txBody>
      <dsp:txXfrm>
        <a:off x="3524" y="27638"/>
        <a:ext cx="3436143" cy="604800"/>
      </dsp:txXfrm>
    </dsp:sp>
    <dsp:sp modelId="{986EF188-C418-4831-84C6-D17E2E3E6537}">
      <dsp:nvSpPr>
        <dsp:cNvPr id="0" name=""/>
        <dsp:cNvSpPr/>
      </dsp:nvSpPr>
      <dsp:spPr>
        <a:xfrm>
          <a:off x="3524" y="632438"/>
          <a:ext cx="3436143" cy="39198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The University is adequately prepared to detect and respond to potential incidents, following policy, procedure, or playbook; incident notification and response is appropriately coordinated, documented and consistently followed within the organization.</a:t>
          </a:r>
        </a:p>
      </dsp:txBody>
      <dsp:txXfrm>
        <a:off x="3524" y="632438"/>
        <a:ext cx="3436143" cy="3919860"/>
      </dsp:txXfrm>
    </dsp:sp>
    <dsp:sp modelId="{E34DCB4F-2E2C-4B30-8903-C1C8411FB191}">
      <dsp:nvSpPr>
        <dsp:cNvPr id="0" name=""/>
        <dsp:cNvSpPr/>
      </dsp:nvSpPr>
      <dsp:spPr>
        <a:xfrm>
          <a:off x="3920728" y="27638"/>
          <a:ext cx="3436143"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Risk</a:t>
          </a:r>
        </a:p>
      </dsp:txBody>
      <dsp:txXfrm>
        <a:off x="3920728" y="27638"/>
        <a:ext cx="3436143" cy="604800"/>
      </dsp:txXfrm>
    </dsp:sp>
    <dsp:sp modelId="{8717A4B2-384E-4120-8675-4DA1C5F156C1}">
      <dsp:nvSpPr>
        <dsp:cNvPr id="0" name=""/>
        <dsp:cNvSpPr/>
      </dsp:nvSpPr>
      <dsp:spPr>
        <a:xfrm>
          <a:off x="3920728" y="632438"/>
          <a:ext cx="3436143" cy="39198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The University is ill-prepared to identify, handle, and respond to an incident.</a:t>
          </a:r>
        </a:p>
      </dsp:txBody>
      <dsp:txXfrm>
        <a:off x="3920728" y="632438"/>
        <a:ext cx="3436143" cy="3919860"/>
      </dsp:txXfrm>
    </dsp:sp>
    <dsp:sp modelId="{E2290C03-D8FE-49B2-85C2-CF993BB27F4B}">
      <dsp:nvSpPr>
        <dsp:cNvPr id="0" name=""/>
        <dsp:cNvSpPr/>
      </dsp:nvSpPr>
      <dsp:spPr>
        <a:xfrm>
          <a:off x="7837932" y="27638"/>
          <a:ext cx="3436143"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Framework References</a:t>
          </a:r>
        </a:p>
      </dsp:txBody>
      <dsp:txXfrm>
        <a:off x="7837932" y="27638"/>
        <a:ext cx="3436143" cy="604800"/>
      </dsp:txXfrm>
    </dsp:sp>
    <dsp:sp modelId="{398A7FE5-2D3C-42EA-928F-9861EB2CCEE6}">
      <dsp:nvSpPr>
        <dsp:cNvPr id="0" name=""/>
        <dsp:cNvSpPr/>
      </dsp:nvSpPr>
      <dsp:spPr>
        <a:xfrm>
          <a:off x="7837932" y="632438"/>
          <a:ext cx="3436143" cy="39198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NIST 800-61: Section 3.1</a:t>
          </a:r>
        </a:p>
        <a:p>
          <a:pPr marL="228600" lvl="1" indent="-228600" algn="l" defTabSz="933450">
            <a:lnSpc>
              <a:spcPct val="90000"/>
            </a:lnSpc>
            <a:spcBef>
              <a:spcPct val="0"/>
            </a:spcBef>
            <a:spcAft>
              <a:spcPct val="15000"/>
            </a:spcAft>
            <a:buChar char="•"/>
          </a:pPr>
          <a:r>
            <a:rPr lang="en-US" sz="2100" kern="1200" dirty="0"/>
            <a:t>NISTIR 8374: AN-1</a:t>
          </a:r>
        </a:p>
      </dsp:txBody>
      <dsp:txXfrm>
        <a:off x="7837932" y="632438"/>
        <a:ext cx="3436143" cy="39198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AF687-1232-44CE-A4AB-F1240318D68F}">
      <dsp:nvSpPr>
        <dsp:cNvPr id="0" name=""/>
        <dsp:cNvSpPr/>
      </dsp:nvSpPr>
      <dsp:spPr>
        <a:xfrm>
          <a:off x="3524" y="123817"/>
          <a:ext cx="3436143" cy="8406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Control</a:t>
          </a:r>
        </a:p>
      </dsp:txBody>
      <dsp:txXfrm>
        <a:off x="3524" y="123817"/>
        <a:ext cx="3436143" cy="840662"/>
      </dsp:txXfrm>
    </dsp:sp>
    <dsp:sp modelId="{986EF188-C418-4831-84C6-D17E2E3E6537}">
      <dsp:nvSpPr>
        <dsp:cNvPr id="0" name=""/>
        <dsp:cNvSpPr/>
      </dsp:nvSpPr>
      <dsp:spPr>
        <a:xfrm>
          <a:off x="3524" y="964479"/>
          <a:ext cx="3436143" cy="34916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The University has established and documented processes and procedures to detect all potential and identified incidents to trigger proper response activities, if deemed necessary.</a:t>
          </a:r>
        </a:p>
      </dsp:txBody>
      <dsp:txXfrm>
        <a:off x="3524" y="964479"/>
        <a:ext cx="3436143" cy="3491640"/>
      </dsp:txXfrm>
    </dsp:sp>
    <dsp:sp modelId="{E34DCB4F-2E2C-4B30-8903-C1C8411FB191}">
      <dsp:nvSpPr>
        <dsp:cNvPr id="0" name=""/>
        <dsp:cNvSpPr/>
      </dsp:nvSpPr>
      <dsp:spPr>
        <a:xfrm>
          <a:off x="3920728" y="123817"/>
          <a:ext cx="3436143" cy="8406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Risk</a:t>
          </a:r>
        </a:p>
      </dsp:txBody>
      <dsp:txXfrm>
        <a:off x="3920728" y="123817"/>
        <a:ext cx="3436143" cy="840662"/>
      </dsp:txXfrm>
    </dsp:sp>
    <dsp:sp modelId="{8717A4B2-384E-4120-8675-4DA1C5F156C1}">
      <dsp:nvSpPr>
        <dsp:cNvPr id="0" name=""/>
        <dsp:cNvSpPr/>
      </dsp:nvSpPr>
      <dsp:spPr>
        <a:xfrm>
          <a:off x="3920728" y="964479"/>
          <a:ext cx="3436143" cy="34916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The University is unable to detect and analyze all incidents and, therefore, is unable to respond to all incidents appropriately.</a:t>
          </a:r>
        </a:p>
      </dsp:txBody>
      <dsp:txXfrm>
        <a:off x="3920728" y="964479"/>
        <a:ext cx="3436143" cy="3491640"/>
      </dsp:txXfrm>
    </dsp:sp>
    <dsp:sp modelId="{E2290C03-D8FE-49B2-85C2-CF993BB27F4B}">
      <dsp:nvSpPr>
        <dsp:cNvPr id="0" name=""/>
        <dsp:cNvSpPr/>
      </dsp:nvSpPr>
      <dsp:spPr>
        <a:xfrm>
          <a:off x="7837932" y="123817"/>
          <a:ext cx="3436143" cy="8406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Framework References</a:t>
          </a:r>
        </a:p>
      </dsp:txBody>
      <dsp:txXfrm>
        <a:off x="7837932" y="123817"/>
        <a:ext cx="3436143" cy="840662"/>
      </dsp:txXfrm>
    </dsp:sp>
    <dsp:sp modelId="{398A7FE5-2D3C-42EA-928F-9861EB2CCEE6}">
      <dsp:nvSpPr>
        <dsp:cNvPr id="0" name=""/>
        <dsp:cNvSpPr/>
      </dsp:nvSpPr>
      <dsp:spPr>
        <a:xfrm>
          <a:off x="7837932" y="964479"/>
          <a:ext cx="3436143" cy="34916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NIST 800-61: Section 3.2</a:t>
          </a:r>
        </a:p>
        <a:p>
          <a:pPr marL="228600" lvl="1" indent="-228600" algn="l" defTabSz="1066800">
            <a:lnSpc>
              <a:spcPct val="90000"/>
            </a:lnSpc>
            <a:spcBef>
              <a:spcPct val="0"/>
            </a:spcBef>
            <a:spcAft>
              <a:spcPct val="15000"/>
            </a:spcAft>
            <a:buChar char="•"/>
          </a:pPr>
          <a:r>
            <a:rPr lang="en-US" sz="2400" kern="1200" dirty="0"/>
            <a:t>NISTIR 8374: RS.RP-1,  RS.CO-2, RS.CO-3, RS.AN-1, RS.AN-2, RS.AN-3,  RS.AN-5, RS.MI-3</a:t>
          </a:r>
        </a:p>
      </dsp:txBody>
      <dsp:txXfrm>
        <a:off x="7837932" y="964479"/>
        <a:ext cx="3436143" cy="349164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AF687-1232-44CE-A4AB-F1240318D68F}">
      <dsp:nvSpPr>
        <dsp:cNvPr id="0" name=""/>
        <dsp:cNvSpPr/>
      </dsp:nvSpPr>
      <dsp:spPr>
        <a:xfrm>
          <a:off x="3524" y="409868"/>
          <a:ext cx="343614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Control</a:t>
          </a:r>
        </a:p>
      </dsp:txBody>
      <dsp:txXfrm>
        <a:off x="3524" y="409868"/>
        <a:ext cx="3436143" cy="576000"/>
      </dsp:txXfrm>
    </dsp:sp>
    <dsp:sp modelId="{986EF188-C418-4831-84C6-D17E2E3E6537}">
      <dsp:nvSpPr>
        <dsp:cNvPr id="0" name=""/>
        <dsp:cNvSpPr/>
      </dsp:nvSpPr>
      <dsp:spPr>
        <a:xfrm>
          <a:off x="3524" y="985868"/>
          <a:ext cx="343614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Processes and procedures for containing incidents, including activities to prevent the expansion of an incident,, along with processes and procedures for eradicating and recovering from incidents are established, documented, and consistently followed.</a:t>
          </a:r>
        </a:p>
      </dsp:txBody>
      <dsp:txXfrm>
        <a:off x="3524" y="985868"/>
        <a:ext cx="3436143" cy="3184199"/>
      </dsp:txXfrm>
    </dsp:sp>
    <dsp:sp modelId="{E34DCB4F-2E2C-4B30-8903-C1C8411FB191}">
      <dsp:nvSpPr>
        <dsp:cNvPr id="0" name=""/>
        <dsp:cNvSpPr/>
      </dsp:nvSpPr>
      <dsp:spPr>
        <a:xfrm>
          <a:off x="3920728" y="409868"/>
          <a:ext cx="343614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Risk</a:t>
          </a:r>
        </a:p>
      </dsp:txBody>
      <dsp:txXfrm>
        <a:off x="3920728" y="409868"/>
        <a:ext cx="3436143" cy="576000"/>
      </dsp:txXfrm>
    </dsp:sp>
    <dsp:sp modelId="{8717A4B2-384E-4120-8675-4DA1C5F156C1}">
      <dsp:nvSpPr>
        <dsp:cNvPr id="0" name=""/>
        <dsp:cNvSpPr/>
      </dsp:nvSpPr>
      <dsp:spPr>
        <a:xfrm>
          <a:off x="3920728" y="985868"/>
          <a:ext cx="343614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If containment and eradication of an incident is not performed timely and appropriately, this may result in the University's inability to effectively and efficiently recover from an incident.</a:t>
          </a:r>
        </a:p>
      </dsp:txBody>
      <dsp:txXfrm>
        <a:off x="3920728" y="985868"/>
        <a:ext cx="3436143" cy="3184199"/>
      </dsp:txXfrm>
    </dsp:sp>
    <dsp:sp modelId="{E2290C03-D8FE-49B2-85C2-CF993BB27F4B}">
      <dsp:nvSpPr>
        <dsp:cNvPr id="0" name=""/>
        <dsp:cNvSpPr/>
      </dsp:nvSpPr>
      <dsp:spPr>
        <a:xfrm>
          <a:off x="7837932" y="409868"/>
          <a:ext cx="343614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Framework References</a:t>
          </a:r>
        </a:p>
      </dsp:txBody>
      <dsp:txXfrm>
        <a:off x="7837932" y="409868"/>
        <a:ext cx="3436143" cy="576000"/>
      </dsp:txXfrm>
    </dsp:sp>
    <dsp:sp modelId="{398A7FE5-2D3C-42EA-928F-9861EB2CCEE6}">
      <dsp:nvSpPr>
        <dsp:cNvPr id="0" name=""/>
        <dsp:cNvSpPr/>
      </dsp:nvSpPr>
      <dsp:spPr>
        <a:xfrm>
          <a:off x="7837932" y="985868"/>
          <a:ext cx="343614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NIST 800-61: Section 3.3</a:t>
          </a:r>
        </a:p>
        <a:p>
          <a:pPr marL="228600" lvl="1" indent="-228600" algn="l" defTabSz="889000">
            <a:lnSpc>
              <a:spcPct val="90000"/>
            </a:lnSpc>
            <a:spcBef>
              <a:spcPct val="0"/>
            </a:spcBef>
            <a:spcAft>
              <a:spcPct val="15000"/>
            </a:spcAft>
            <a:buChar char="•"/>
          </a:pPr>
          <a:r>
            <a:rPr lang="en-US" sz="2000" kern="1200" dirty="0"/>
            <a:t>NISTIR 8374:  RS.AN-3, RS.MI-1, RS.MI-2</a:t>
          </a:r>
        </a:p>
        <a:p>
          <a:pPr marL="228600" lvl="1" indent="-228600" algn="l" defTabSz="889000">
            <a:lnSpc>
              <a:spcPct val="90000"/>
            </a:lnSpc>
            <a:spcBef>
              <a:spcPct val="0"/>
            </a:spcBef>
            <a:spcAft>
              <a:spcPct val="15000"/>
            </a:spcAft>
            <a:buChar char="•"/>
          </a:pPr>
          <a:endParaRPr lang="en-US" sz="2000" kern="1200" dirty="0"/>
        </a:p>
      </dsp:txBody>
      <dsp:txXfrm>
        <a:off x="7837932" y="985868"/>
        <a:ext cx="3436143" cy="31841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AF687-1232-44CE-A4AB-F1240318D68F}">
      <dsp:nvSpPr>
        <dsp:cNvPr id="0" name=""/>
        <dsp:cNvSpPr/>
      </dsp:nvSpPr>
      <dsp:spPr>
        <a:xfrm>
          <a:off x="3524" y="27638"/>
          <a:ext cx="3436143"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Control</a:t>
          </a:r>
        </a:p>
      </dsp:txBody>
      <dsp:txXfrm>
        <a:off x="3524" y="27638"/>
        <a:ext cx="3436143" cy="604800"/>
      </dsp:txXfrm>
    </dsp:sp>
    <dsp:sp modelId="{986EF188-C418-4831-84C6-D17E2E3E6537}">
      <dsp:nvSpPr>
        <dsp:cNvPr id="0" name=""/>
        <dsp:cNvSpPr/>
      </dsp:nvSpPr>
      <dsp:spPr>
        <a:xfrm>
          <a:off x="3524" y="632438"/>
          <a:ext cx="3436143" cy="39198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Post-incident processes and procedures, including organizational response activities which are improved by incorporating lessons learned from current and previous detections/response activities, are established, documented, and consistently followed.</a:t>
          </a:r>
        </a:p>
      </dsp:txBody>
      <dsp:txXfrm>
        <a:off x="3524" y="632438"/>
        <a:ext cx="3436143" cy="3919860"/>
      </dsp:txXfrm>
    </dsp:sp>
    <dsp:sp modelId="{E34DCB4F-2E2C-4B30-8903-C1C8411FB191}">
      <dsp:nvSpPr>
        <dsp:cNvPr id="0" name=""/>
        <dsp:cNvSpPr/>
      </dsp:nvSpPr>
      <dsp:spPr>
        <a:xfrm>
          <a:off x="3920728" y="27638"/>
          <a:ext cx="3436143"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Risk</a:t>
          </a:r>
        </a:p>
      </dsp:txBody>
      <dsp:txXfrm>
        <a:off x="3920728" y="27638"/>
        <a:ext cx="3436143" cy="604800"/>
      </dsp:txXfrm>
    </dsp:sp>
    <dsp:sp modelId="{8717A4B2-384E-4120-8675-4DA1C5F156C1}">
      <dsp:nvSpPr>
        <dsp:cNvPr id="0" name=""/>
        <dsp:cNvSpPr/>
      </dsp:nvSpPr>
      <dsp:spPr>
        <a:xfrm>
          <a:off x="3920728" y="632438"/>
          <a:ext cx="3436143" cy="39198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If post-incident activity is not incorporated in the incident response plan, this may result in the University's inability to effectively and efficiently respond to future incidents. </a:t>
          </a:r>
        </a:p>
      </dsp:txBody>
      <dsp:txXfrm>
        <a:off x="3920728" y="632438"/>
        <a:ext cx="3436143" cy="3919860"/>
      </dsp:txXfrm>
    </dsp:sp>
    <dsp:sp modelId="{E2290C03-D8FE-49B2-85C2-CF993BB27F4B}">
      <dsp:nvSpPr>
        <dsp:cNvPr id="0" name=""/>
        <dsp:cNvSpPr/>
      </dsp:nvSpPr>
      <dsp:spPr>
        <a:xfrm>
          <a:off x="7837932" y="27638"/>
          <a:ext cx="3436143"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Framework References</a:t>
          </a:r>
        </a:p>
      </dsp:txBody>
      <dsp:txXfrm>
        <a:off x="7837932" y="27638"/>
        <a:ext cx="3436143" cy="604800"/>
      </dsp:txXfrm>
    </dsp:sp>
    <dsp:sp modelId="{398A7FE5-2D3C-42EA-928F-9861EB2CCEE6}">
      <dsp:nvSpPr>
        <dsp:cNvPr id="0" name=""/>
        <dsp:cNvSpPr/>
      </dsp:nvSpPr>
      <dsp:spPr>
        <a:xfrm>
          <a:off x="7837932" y="632438"/>
          <a:ext cx="3436143" cy="39198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NIST 800-61: Section 3.4</a:t>
          </a:r>
        </a:p>
        <a:p>
          <a:pPr marL="228600" lvl="1" indent="-228600" algn="l" defTabSz="933450">
            <a:lnSpc>
              <a:spcPct val="90000"/>
            </a:lnSpc>
            <a:spcBef>
              <a:spcPct val="0"/>
            </a:spcBef>
            <a:spcAft>
              <a:spcPct val="15000"/>
            </a:spcAft>
            <a:buChar char="•"/>
          </a:pPr>
          <a:r>
            <a:rPr lang="pt-BR" sz="2100" kern="1200" dirty="0"/>
            <a:t>NISTIR 8374: RS.IM-1, RS.IM-2</a:t>
          </a:r>
          <a:endParaRPr lang="en-US" sz="2100" kern="1200" dirty="0"/>
        </a:p>
      </dsp:txBody>
      <dsp:txXfrm>
        <a:off x="7837932" y="632438"/>
        <a:ext cx="3436143" cy="3919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CA9B9-4BC6-4F09-B472-C2E9D9E99D2C}">
      <dsp:nvSpPr>
        <dsp:cNvPr id="0" name=""/>
        <dsp:cNvSpPr/>
      </dsp:nvSpPr>
      <dsp:spPr>
        <a:xfrm>
          <a:off x="6057" y="0"/>
          <a:ext cx="2125563" cy="45799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Reputation</a:t>
          </a:r>
        </a:p>
      </dsp:txBody>
      <dsp:txXfrm>
        <a:off x="6057" y="0"/>
        <a:ext cx="2125563" cy="1373981"/>
      </dsp:txXfrm>
    </dsp:sp>
    <dsp:sp modelId="{353E3418-01AF-4BB2-82E0-0D9D22B09A6A}">
      <dsp:nvSpPr>
        <dsp:cNvPr id="0" name=""/>
        <dsp:cNvSpPr/>
      </dsp:nvSpPr>
      <dsp:spPr>
        <a:xfrm>
          <a:off x="218613" y="1375322"/>
          <a:ext cx="1700450" cy="13809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en-US" sz="1500" kern="1200" dirty="0"/>
            <a:t>Damage to brand/negative publicity</a:t>
          </a:r>
        </a:p>
      </dsp:txBody>
      <dsp:txXfrm>
        <a:off x="259059" y="1415768"/>
        <a:ext cx="1619558" cy="1300021"/>
      </dsp:txXfrm>
    </dsp:sp>
    <dsp:sp modelId="{9178103E-8E46-46D6-954D-26C423EB289C}">
      <dsp:nvSpPr>
        <dsp:cNvPr id="0" name=""/>
        <dsp:cNvSpPr/>
      </dsp:nvSpPr>
      <dsp:spPr>
        <a:xfrm>
          <a:off x="218613" y="2968684"/>
          <a:ext cx="1700450" cy="1380913"/>
        </a:xfrm>
        <a:prstGeom prst="roundRect">
          <a:avLst>
            <a:gd name="adj" fmla="val 10000"/>
          </a:avLst>
        </a:prstGeom>
        <a:solidFill>
          <a:schemeClr val="accent2">
            <a:hueOff val="-119404"/>
            <a:satOff val="-4507"/>
            <a:lumOff val="-42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en-US" sz="1500" kern="1200" dirty="0"/>
            <a:t>Damage to individual faculty/</a:t>
          </a:r>
          <a:r>
            <a:rPr lang="en-US" sz="1500" kern="1200" dirty="0">
              <a:latin typeface="Arial" panose="020B0604020202020204"/>
            </a:rPr>
            <a:t> </a:t>
          </a:r>
          <a:r>
            <a:rPr lang="en-US" sz="1500" kern="1200" dirty="0"/>
            <a:t>researcher professional standing</a:t>
          </a:r>
        </a:p>
      </dsp:txBody>
      <dsp:txXfrm>
        <a:off x="259059" y="3009130"/>
        <a:ext cx="1619558" cy="1300021"/>
      </dsp:txXfrm>
    </dsp:sp>
    <dsp:sp modelId="{553D8AD1-7365-482E-B5F3-3D0EDA2F4C89}">
      <dsp:nvSpPr>
        <dsp:cNvPr id="0" name=""/>
        <dsp:cNvSpPr/>
      </dsp:nvSpPr>
      <dsp:spPr>
        <a:xfrm>
          <a:off x="2291037" y="0"/>
          <a:ext cx="2125563" cy="45799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Competitive</a:t>
          </a:r>
        </a:p>
      </dsp:txBody>
      <dsp:txXfrm>
        <a:off x="2291037" y="0"/>
        <a:ext cx="2125563" cy="1373981"/>
      </dsp:txXfrm>
    </dsp:sp>
    <dsp:sp modelId="{CD5102FA-40D8-4B35-885F-9A895EFEB857}">
      <dsp:nvSpPr>
        <dsp:cNvPr id="0" name=""/>
        <dsp:cNvSpPr/>
      </dsp:nvSpPr>
      <dsp:spPr>
        <a:xfrm>
          <a:off x="2503594" y="1375322"/>
          <a:ext cx="1700450" cy="1380913"/>
        </a:xfrm>
        <a:prstGeom prst="roundRect">
          <a:avLst>
            <a:gd name="adj" fmla="val 10000"/>
          </a:avLst>
        </a:prstGeom>
        <a:solidFill>
          <a:schemeClr val="accent2">
            <a:hueOff val="-238809"/>
            <a:satOff val="-9014"/>
            <a:lumOff val="-85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Loss of intellectual property</a:t>
          </a:r>
        </a:p>
      </dsp:txBody>
      <dsp:txXfrm>
        <a:off x="2544040" y="1415768"/>
        <a:ext cx="1619558" cy="1300021"/>
      </dsp:txXfrm>
    </dsp:sp>
    <dsp:sp modelId="{2BACA708-FFA6-4156-9D1E-8C9DCA9A6F43}">
      <dsp:nvSpPr>
        <dsp:cNvPr id="0" name=""/>
        <dsp:cNvSpPr/>
      </dsp:nvSpPr>
      <dsp:spPr>
        <a:xfrm>
          <a:off x="2503594" y="2968684"/>
          <a:ext cx="1700450" cy="1380913"/>
        </a:xfrm>
        <a:prstGeom prst="roundRect">
          <a:avLst>
            <a:gd name="adj" fmla="val 10000"/>
          </a:avLst>
        </a:prstGeom>
        <a:solidFill>
          <a:schemeClr val="accent2">
            <a:hueOff val="-358214"/>
            <a:satOff val="-13521"/>
            <a:lumOff val="-1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Damage to relationships with partners (e.g., research sponsors, other institutions)</a:t>
          </a:r>
        </a:p>
      </dsp:txBody>
      <dsp:txXfrm>
        <a:off x="2544040" y="3009130"/>
        <a:ext cx="1619558" cy="1300021"/>
      </dsp:txXfrm>
    </dsp:sp>
    <dsp:sp modelId="{C485810D-FC16-4FE1-AC07-13844DAD65A2}">
      <dsp:nvSpPr>
        <dsp:cNvPr id="0" name=""/>
        <dsp:cNvSpPr/>
      </dsp:nvSpPr>
      <dsp:spPr>
        <a:xfrm>
          <a:off x="4576018" y="0"/>
          <a:ext cx="2125563" cy="45799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Operational</a:t>
          </a:r>
        </a:p>
      </dsp:txBody>
      <dsp:txXfrm>
        <a:off x="4576018" y="0"/>
        <a:ext cx="2125563" cy="1373981"/>
      </dsp:txXfrm>
    </dsp:sp>
    <dsp:sp modelId="{495E470F-84F8-45A1-BD88-E8BCA421E350}">
      <dsp:nvSpPr>
        <dsp:cNvPr id="0" name=""/>
        <dsp:cNvSpPr/>
      </dsp:nvSpPr>
      <dsp:spPr>
        <a:xfrm>
          <a:off x="4788574" y="1375322"/>
          <a:ext cx="1700450" cy="1380913"/>
        </a:xfrm>
        <a:prstGeom prst="roundRect">
          <a:avLst>
            <a:gd name="adj" fmla="val 10000"/>
          </a:avLst>
        </a:prstGeom>
        <a:solidFill>
          <a:schemeClr val="accent2">
            <a:hueOff val="-477618"/>
            <a:satOff val="-18028"/>
            <a:lumOff val="-171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Loss of time spent to respond</a:t>
          </a:r>
        </a:p>
      </dsp:txBody>
      <dsp:txXfrm>
        <a:off x="4829020" y="1415768"/>
        <a:ext cx="1619558" cy="1300021"/>
      </dsp:txXfrm>
    </dsp:sp>
    <dsp:sp modelId="{4271D7FC-F2F2-4776-9B82-D7BE871851D4}">
      <dsp:nvSpPr>
        <dsp:cNvPr id="0" name=""/>
        <dsp:cNvSpPr/>
      </dsp:nvSpPr>
      <dsp:spPr>
        <a:xfrm>
          <a:off x="4788574" y="2968684"/>
          <a:ext cx="1700450" cy="1380913"/>
        </a:xfrm>
        <a:prstGeom prst="roundRect">
          <a:avLst>
            <a:gd name="adj" fmla="val 10000"/>
          </a:avLst>
        </a:prstGeom>
        <a:solidFill>
          <a:schemeClr val="accent2">
            <a:hueOff val="-597023"/>
            <a:satOff val="-22534"/>
            <a:lumOff val="-214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Loss of ability to operate or continue work</a:t>
          </a:r>
        </a:p>
      </dsp:txBody>
      <dsp:txXfrm>
        <a:off x="4829020" y="3009130"/>
        <a:ext cx="1619558" cy="1300021"/>
      </dsp:txXfrm>
    </dsp:sp>
    <dsp:sp modelId="{EBB1E10C-47CB-49AE-B11A-07C6AE1864C9}">
      <dsp:nvSpPr>
        <dsp:cNvPr id="0" name=""/>
        <dsp:cNvSpPr/>
      </dsp:nvSpPr>
      <dsp:spPr>
        <a:xfrm>
          <a:off x="6860998" y="0"/>
          <a:ext cx="2125563" cy="45799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Financial</a:t>
          </a:r>
        </a:p>
      </dsp:txBody>
      <dsp:txXfrm>
        <a:off x="6860998" y="0"/>
        <a:ext cx="2125563" cy="1373981"/>
      </dsp:txXfrm>
    </dsp:sp>
    <dsp:sp modelId="{624E567E-32B2-45B2-8793-DF6C885C9ABB}">
      <dsp:nvSpPr>
        <dsp:cNvPr id="0" name=""/>
        <dsp:cNvSpPr/>
      </dsp:nvSpPr>
      <dsp:spPr>
        <a:xfrm>
          <a:off x="7073555" y="1375322"/>
          <a:ext cx="1700450" cy="1380913"/>
        </a:xfrm>
        <a:prstGeom prst="roundRect">
          <a:avLst>
            <a:gd name="adj" fmla="val 10000"/>
          </a:avLst>
        </a:prstGeom>
        <a:solidFill>
          <a:schemeClr val="accent2">
            <a:hueOff val="-716427"/>
            <a:satOff val="-27041"/>
            <a:lumOff val="-2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Cost of response for incidents</a:t>
          </a:r>
        </a:p>
      </dsp:txBody>
      <dsp:txXfrm>
        <a:off x="7114001" y="1415768"/>
        <a:ext cx="1619558" cy="1300021"/>
      </dsp:txXfrm>
    </dsp:sp>
    <dsp:sp modelId="{B91F15F2-211E-467C-B350-3AA311BE8358}">
      <dsp:nvSpPr>
        <dsp:cNvPr id="0" name=""/>
        <dsp:cNvSpPr/>
      </dsp:nvSpPr>
      <dsp:spPr>
        <a:xfrm>
          <a:off x="7073555" y="2968684"/>
          <a:ext cx="1700450" cy="1380913"/>
        </a:xfrm>
        <a:prstGeom prst="roundRect">
          <a:avLst>
            <a:gd name="adj" fmla="val 10000"/>
          </a:avLst>
        </a:prstGeom>
        <a:solidFill>
          <a:schemeClr val="accent2">
            <a:hueOff val="-835831"/>
            <a:satOff val="-31548"/>
            <a:lumOff val="-300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Loss of future funding</a:t>
          </a:r>
        </a:p>
      </dsp:txBody>
      <dsp:txXfrm>
        <a:off x="7114001" y="3009130"/>
        <a:ext cx="1619558" cy="1300021"/>
      </dsp:txXfrm>
    </dsp:sp>
    <dsp:sp modelId="{F6096B83-253E-4FCB-99D3-814A86C5C02F}">
      <dsp:nvSpPr>
        <dsp:cNvPr id="0" name=""/>
        <dsp:cNvSpPr/>
      </dsp:nvSpPr>
      <dsp:spPr>
        <a:xfrm>
          <a:off x="9145979" y="0"/>
          <a:ext cx="2125563" cy="45799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Regulatory</a:t>
          </a:r>
        </a:p>
      </dsp:txBody>
      <dsp:txXfrm>
        <a:off x="9145979" y="0"/>
        <a:ext cx="2125563" cy="1373981"/>
      </dsp:txXfrm>
    </dsp:sp>
    <dsp:sp modelId="{A509DE3B-A125-4FD9-997F-098644CBE7EE}">
      <dsp:nvSpPr>
        <dsp:cNvPr id="0" name=""/>
        <dsp:cNvSpPr/>
      </dsp:nvSpPr>
      <dsp:spPr>
        <a:xfrm>
          <a:off x="9358535" y="1375322"/>
          <a:ext cx="1700450" cy="1380913"/>
        </a:xfrm>
        <a:prstGeom prst="roundRect">
          <a:avLst>
            <a:gd name="adj" fmla="val 10000"/>
          </a:avLst>
        </a:prstGeom>
        <a:solidFill>
          <a:schemeClr val="accent2">
            <a:hueOff val="-955236"/>
            <a:satOff val="-36055"/>
            <a:lumOff val="-343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Effort to address requirements</a:t>
          </a:r>
        </a:p>
      </dsp:txBody>
      <dsp:txXfrm>
        <a:off x="9398981" y="1415768"/>
        <a:ext cx="1619558" cy="1300021"/>
      </dsp:txXfrm>
    </dsp:sp>
    <dsp:sp modelId="{7EC0C4FF-723C-46BD-9AE1-F33821EB7A6B}">
      <dsp:nvSpPr>
        <dsp:cNvPr id="0" name=""/>
        <dsp:cNvSpPr/>
      </dsp:nvSpPr>
      <dsp:spPr>
        <a:xfrm>
          <a:off x="9358535" y="2968684"/>
          <a:ext cx="1700450" cy="1380913"/>
        </a:xfrm>
        <a:prstGeom prst="roundRect">
          <a:avLst>
            <a:gd name="adj" fmla="val 10000"/>
          </a:avLst>
        </a:prstGeom>
        <a:solidFill>
          <a:schemeClr val="accent2">
            <a:hueOff val="-1074641"/>
            <a:satOff val="-40562"/>
            <a:lumOff val="-3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Cost of fines, sanctions</a:t>
          </a:r>
        </a:p>
      </dsp:txBody>
      <dsp:txXfrm>
        <a:off x="9398981" y="3009130"/>
        <a:ext cx="1619558" cy="130002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AF687-1232-44CE-A4AB-F1240318D68F}">
      <dsp:nvSpPr>
        <dsp:cNvPr id="0" name=""/>
        <dsp:cNvSpPr/>
      </dsp:nvSpPr>
      <dsp:spPr>
        <a:xfrm>
          <a:off x="3524" y="135368"/>
          <a:ext cx="343614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Control</a:t>
          </a:r>
        </a:p>
      </dsp:txBody>
      <dsp:txXfrm>
        <a:off x="3524" y="135368"/>
        <a:ext cx="3436143" cy="576000"/>
      </dsp:txXfrm>
    </dsp:sp>
    <dsp:sp modelId="{986EF188-C418-4831-84C6-D17E2E3E6537}">
      <dsp:nvSpPr>
        <dsp:cNvPr id="0" name=""/>
        <dsp:cNvSpPr/>
      </dsp:nvSpPr>
      <dsp:spPr>
        <a:xfrm>
          <a:off x="3524" y="711368"/>
          <a:ext cx="3436143"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Processes and procedures for the coordination of external stakeholders (e.g., external support from law enforcement agencies, insurance providers, vendors, and constituents) are established, documented, and consistently followed to share incident information. </a:t>
          </a:r>
        </a:p>
      </dsp:txBody>
      <dsp:txXfrm>
        <a:off x="3524" y="711368"/>
        <a:ext cx="3436143" cy="3733199"/>
      </dsp:txXfrm>
    </dsp:sp>
    <dsp:sp modelId="{E34DCB4F-2E2C-4B30-8903-C1C8411FB191}">
      <dsp:nvSpPr>
        <dsp:cNvPr id="0" name=""/>
        <dsp:cNvSpPr/>
      </dsp:nvSpPr>
      <dsp:spPr>
        <a:xfrm>
          <a:off x="3920728" y="135368"/>
          <a:ext cx="343614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Risk</a:t>
          </a:r>
        </a:p>
      </dsp:txBody>
      <dsp:txXfrm>
        <a:off x="3920728" y="135368"/>
        <a:ext cx="3436143" cy="576000"/>
      </dsp:txXfrm>
    </dsp:sp>
    <dsp:sp modelId="{8717A4B2-384E-4120-8675-4DA1C5F156C1}">
      <dsp:nvSpPr>
        <dsp:cNvPr id="0" name=""/>
        <dsp:cNvSpPr/>
      </dsp:nvSpPr>
      <dsp:spPr>
        <a:xfrm>
          <a:off x="3920728" y="711368"/>
          <a:ext cx="3436143"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If coordination of information is not shared consistent with the response plan, this may result in the University's inability to effectively and efficiently respond and recover from an incident. </a:t>
          </a:r>
        </a:p>
      </dsp:txBody>
      <dsp:txXfrm>
        <a:off x="3920728" y="711368"/>
        <a:ext cx="3436143" cy="3733199"/>
      </dsp:txXfrm>
    </dsp:sp>
    <dsp:sp modelId="{E2290C03-D8FE-49B2-85C2-CF993BB27F4B}">
      <dsp:nvSpPr>
        <dsp:cNvPr id="0" name=""/>
        <dsp:cNvSpPr/>
      </dsp:nvSpPr>
      <dsp:spPr>
        <a:xfrm>
          <a:off x="7837932" y="135368"/>
          <a:ext cx="343614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Framework References</a:t>
          </a:r>
        </a:p>
      </dsp:txBody>
      <dsp:txXfrm>
        <a:off x="7837932" y="135368"/>
        <a:ext cx="3436143" cy="576000"/>
      </dsp:txXfrm>
    </dsp:sp>
    <dsp:sp modelId="{398A7FE5-2D3C-42EA-928F-9861EB2CCEE6}">
      <dsp:nvSpPr>
        <dsp:cNvPr id="0" name=""/>
        <dsp:cNvSpPr/>
      </dsp:nvSpPr>
      <dsp:spPr>
        <a:xfrm>
          <a:off x="7837932" y="711368"/>
          <a:ext cx="3436143"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NIST 800-61: Sections 4.1, 4.2, and 4.3</a:t>
          </a:r>
        </a:p>
        <a:p>
          <a:pPr marL="228600" lvl="1" indent="-228600" algn="l" defTabSz="889000">
            <a:lnSpc>
              <a:spcPct val="90000"/>
            </a:lnSpc>
            <a:spcBef>
              <a:spcPct val="0"/>
            </a:spcBef>
            <a:spcAft>
              <a:spcPct val="15000"/>
            </a:spcAft>
            <a:buChar char="•"/>
          </a:pPr>
          <a:r>
            <a:rPr lang="en-US" sz="2000" kern="1200" dirty="0"/>
            <a:t>NISTIR 8374: RS.CO-2, RS.CO-3, RS.CO-4, RS.CO-5</a:t>
          </a:r>
        </a:p>
      </dsp:txBody>
      <dsp:txXfrm>
        <a:off x="7837932" y="711368"/>
        <a:ext cx="3436143" cy="373319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AF687-1232-44CE-A4AB-F1240318D68F}">
      <dsp:nvSpPr>
        <dsp:cNvPr id="0" name=""/>
        <dsp:cNvSpPr/>
      </dsp:nvSpPr>
      <dsp:spPr>
        <a:xfrm>
          <a:off x="3524" y="138788"/>
          <a:ext cx="3436143"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Control</a:t>
          </a:r>
        </a:p>
      </dsp:txBody>
      <dsp:txXfrm>
        <a:off x="3524" y="138788"/>
        <a:ext cx="3436143" cy="547200"/>
      </dsp:txXfrm>
    </dsp:sp>
    <dsp:sp modelId="{986EF188-C418-4831-84C6-D17E2E3E6537}">
      <dsp:nvSpPr>
        <dsp:cNvPr id="0" name=""/>
        <dsp:cNvSpPr/>
      </dsp:nvSpPr>
      <dsp:spPr>
        <a:xfrm>
          <a:off x="3524" y="685988"/>
          <a:ext cx="3436143" cy="37551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The incident response plan is tested periodically after a period of time without an incident. The type of incident tested (e.g., ransomware, phishing attack) should take into consideration recent incidents and high risk areas and should involve appropriate stakeholders (e.g., leadership, board committee, President, insurance). </a:t>
          </a:r>
        </a:p>
      </dsp:txBody>
      <dsp:txXfrm>
        <a:off x="3524" y="685988"/>
        <a:ext cx="3436143" cy="3755159"/>
      </dsp:txXfrm>
    </dsp:sp>
    <dsp:sp modelId="{E34DCB4F-2E2C-4B30-8903-C1C8411FB191}">
      <dsp:nvSpPr>
        <dsp:cNvPr id="0" name=""/>
        <dsp:cNvSpPr/>
      </dsp:nvSpPr>
      <dsp:spPr>
        <a:xfrm>
          <a:off x="3920728" y="138788"/>
          <a:ext cx="3436143"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Risk</a:t>
          </a:r>
        </a:p>
      </dsp:txBody>
      <dsp:txXfrm>
        <a:off x="3920728" y="138788"/>
        <a:ext cx="3436143" cy="547200"/>
      </dsp:txXfrm>
    </dsp:sp>
    <dsp:sp modelId="{8717A4B2-384E-4120-8675-4DA1C5F156C1}">
      <dsp:nvSpPr>
        <dsp:cNvPr id="0" name=""/>
        <dsp:cNvSpPr/>
      </dsp:nvSpPr>
      <dsp:spPr>
        <a:xfrm>
          <a:off x="3920728" y="685988"/>
          <a:ext cx="3436143" cy="37551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If the plan is not tested on a periodic basis for situations that have not occurred recently, this may result in the University's inability to effectively and efficiently respond to future incidents. </a:t>
          </a:r>
        </a:p>
      </dsp:txBody>
      <dsp:txXfrm>
        <a:off x="3920728" y="685988"/>
        <a:ext cx="3436143" cy="3755159"/>
      </dsp:txXfrm>
    </dsp:sp>
    <dsp:sp modelId="{E2290C03-D8FE-49B2-85C2-CF993BB27F4B}">
      <dsp:nvSpPr>
        <dsp:cNvPr id="0" name=""/>
        <dsp:cNvSpPr/>
      </dsp:nvSpPr>
      <dsp:spPr>
        <a:xfrm>
          <a:off x="7837932" y="138788"/>
          <a:ext cx="3436143"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Framework References</a:t>
          </a:r>
        </a:p>
      </dsp:txBody>
      <dsp:txXfrm>
        <a:off x="7837932" y="138788"/>
        <a:ext cx="3436143" cy="547200"/>
      </dsp:txXfrm>
    </dsp:sp>
    <dsp:sp modelId="{398A7FE5-2D3C-42EA-928F-9861EB2CCEE6}">
      <dsp:nvSpPr>
        <dsp:cNvPr id="0" name=""/>
        <dsp:cNvSpPr/>
      </dsp:nvSpPr>
      <dsp:spPr>
        <a:xfrm>
          <a:off x="7837932" y="685988"/>
          <a:ext cx="3436143" cy="37551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NIST 800-61: Section 3.1</a:t>
          </a:r>
        </a:p>
        <a:p>
          <a:pPr marL="171450" lvl="1" indent="-171450" algn="l" defTabSz="844550">
            <a:lnSpc>
              <a:spcPct val="90000"/>
            </a:lnSpc>
            <a:spcBef>
              <a:spcPct val="0"/>
            </a:spcBef>
            <a:spcAft>
              <a:spcPct val="15000"/>
            </a:spcAft>
            <a:buChar char="•"/>
          </a:pPr>
          <a:r>
            <a:rPr lang="en-US" sz="1900" kern="1200" dirty="0"/>
            <a:t>NISTIR 8374: ID.SC-5, PR.IP-10, RS.AN-5</a:t>
          </a:r>
        </a:p>
        <a:p>
          <a:pPr marL="171450" lvl="1" indent="-171450" algn="l" defTabSz="844550">
            <a:lnSpc>
              <a:spcPct val="90000"/>
            </a:lnSpc>
            <a:spcBef>
              <a:spcPct val="0"/>
            </a:spcBef>
            <a:spcAft>
              <a:spcPct val="15000"/>
            </a:spcAft>
            <a:buChar char="•"/>
          </a:pPr>
          <a:r>
            <a:rPr lang="en-US" sz="1900" kern="1200" dirty="0"/>
            <a:t>NIST SP 800-84 </a:t>
          </a:r>
        </a:p>
      </dsp:txBody>
      <dsp:txXfrm>
        <a:off x="7837932" y="685988"/>
        <a:ext cx="3436143" cy="375515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641C1-72B9-4A4A-800A-80533736FFB7}">
      <dsp:nvSpPr>
        <dsp:cNvPr id="0" name=""/>
        <dsp:cNvSpPr/>
      </dsp:nvSpPr>
      <dsp:spPr>
        <a:xfrm>
          <a:off x="8810" y="2785"/>
          <a:ext cx="3518743" cy="2111246"/>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Size and complexity of IT environments</a:t>
          </a:r>
        </a:p>
      </dsp:txBody>
      <dsp:txXfrm>
        <a:off x="8810" y="2785"/>
        <a:ext cx="3518743" cy="2111246"/>
      </dsp:txXfrm>
    </dsp:sp>
    <dsp:sp modelId="{90D66179-810E-424E-BB79-4CEDBFA0581E}">
      <dsp:nvSpPr>
        <dsp:cNvPr id="0" name=""/>
        <dsp:cNvSpPr/>
      </dsp:nvSpPr>
      <dsp:spPr>
        <a:xfrm>
          <a:off x="3879428" y="2785"/>
          <a:ext cx="3518743" cy="2111246"/>
        </a:xfrm>
        <a:prstGeom prst="rect">
          <a:avLst/>
        </a:prstGeom>
        <a:solidFill>
          <a:schemeClr val="accent1">
            <a:shade val="80000"/>
            <a:hueOff val="-26869"/>
            <a:satOff val="-14915"/>
            <a:lumOff val="93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Limited funding</a:t>
          </a:r>
        </a:p>
      </dsp:txBody>
      <dsp:txXfrm>
        <a:off x="3879428" y="2785"/>
        <a:ext cx="3518743" cy="2111246"/>
      </dsp:txXfrm>
    </dsp:sp>
    <dsp:sp modelId="{A9CDE662-AF38-4F63-AFDC-D9EB6C0EE497}">
      <dsp:nvSpPr>
        <dsp:cNvPr id="0" name=""/>
        <dsp:cNvSpPr/>
      </dsp:nvSpPr>
      <dsp:spPr>
        <a:xfrm>
          <a:off x="7750046" y="2785"/>
          <a:ext cx="3518743" cy="2111246"/>
        </a:xfrm>
        <a:prstGeom prst="rect">
          <a:avLst/>
        </a:prstGeom>
        <a:solidFill>
          <a:schemeClr val="accent1">
            <a:shade val="80000"/>
            <a:hueOff val="-53739"/>
            <a:satOff val="-29829"/>
            <a:lumOff val="186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Distributed nature of IT systems, people and processes</a:t>
          </a:r>
        </a:p>
      </dsp:txBody>
      <dsp:txXfrm>
        <a:off x="7750046" y="2785"/>
        <a:ext cx="3518743" cy="2111246"/>
      </dsp:txXfrm>
    </dsp:sp>
    <dsp:sp modelId="{62BDAA13-0EF3-476D-BE49-EE33100241B2}">
      <dsp:nvSpPr>
        <dsp:cNvPr id="0" name=""/>
        <dsp:cNvSpPr/>
      </dsp:nvSpPr>
      <dsp:spPr>
        <a:xfrm>
          <a:off x="1944119" y="2465905"/>
          <a:ext cx="3518743" cy="2111246"/>
        </a:xfrm>
        <a:prstGeom prst="rect">
          <a:avLst/>
        </a:prstGeom>
        <a:solidFill>
          <a:schemeClr val="accent1">
            <a:shade val="80000"/>
            <a:hueOff val="-80608"/>
            <a:satOff val="-44744"/>
            <a:lumOff val="280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Limited and siloed authority for information security function</a:t>
          </a:r>
        </a:p>
      </dsp:txBody>
      <dsp:txXfrm>
        <a:off x="1944119" y="2465905"/>
        <a:ext cx="3518743" cy="2111246"/>
      </dsp:txXfrm>
    </dsp:sp>
    <dsp:sp modelId="{5BE2F8B2-077B-4FA9-868A-C21A22BA0E6E}">
      <dsp:nvSpPr>
        <dsp:cNvPr id="0" name=""/>
        <dsp:cNvSpPr/>
      </dsp:nvSpPr>
      <dsp:spPr>
        <a:xfrm>
          <a:off x="5814737" y="2465905"/>
          <a:ext cx="3518743" cy="2111246"/>
        </a:xfrm>
        <a:prstGeom prst="rect">
          <a:avLst/>
        </a:prstGeom>
        <a:solidFill>
          <a:schemeClr val="accent1">
            <a:shade val="80000"/>
            <a:hueOff val="-107477"/>
            <a:satOff val="-59658"/>
            <a:lumOff val="373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Evidence collection</a:t>
          </a:r>
        </a:p>
      </dsp:txBody>
      <dsp:txXfrm>
        <a:off x="5814737" y="2465905"/>
        <a:ext cx="3518743" cy="211124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46767-4027-4A9A-84F3-216533919597}">
      <dsp:nvSpPr>
        <dsp:cNvPr id="0" name=""/>
        <dsp:cNvSpPr/>
      </dsp:nvSpPr>
      <dsp:spPr>
        <a:xfrm>
          <a:off x="4511040" y="1705"/>
          <a:ext cx="6766560" cy="41986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tx2"/>
              </a:solidFill>
            </a:rPr>
            <a:t>No updated plan supported by full program elements (see other findings)</a:t>
          </a:r>
          <a:endParaRPr lang="en-US" sz="1500" kern="1200" dirty="0">
            <a:solidFill>
              <a:schemeClr val="tx2"/>
            </a:solidFill>
          </a:endParaRPr>
        </a:p>
      </dsp:txBody>
      <dsp:txXfrm>
        <a:off x="4511040" y="54188"/>
        <a:ext cx="6609111" cy="314898"/>
      </dsp:txXfrm>
    </dsp:sp>
    <dsp:sp modelId="{C2279D2A-10FC-44B6-9B83-CE9A07BA15F1}">
      <dsp:nvSpPr>
        <dsp:cNvPr id="0" name=""/>
        <dsp:cNvSpPr/>
      </dsp:nvSpPr>
      <dsp:spPr>
        <a:xfrm>
          <a:off x="0" y="1705"/>
          <a:ext cx="4511040" cy="4198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2"/>
              </a:solidFill>
            </a:rPr>
            <a:t>Incident Response Program &amp; Plan Creation</a:t>
          </a:r>
          <a:endParaRPr lang="en-US" sz="1700" kern="1200" dirty="0">
            <a:solidFill>
              <a:schemeClr val="tx2"/>
            </a:solidFill>
          </a:endParaRPr>
        </a:p>
      </dsp:txBody>
      <dsp:txXfrm>
        <a:off x="20496" y="22201"/>
        <a:ext cx="4470048" cy="378872"/>
      </dsp:txXfrm>
    </dsp:sp>
    <dsp:sp modelId="{02ADCBD6-9A9B-4394-BEB8-FB9F3B75A68C}">
      <dsp:nvSpPr>
        <dsp:cNvPr id="0" name=""/>
        <dsp:cNvSpPr/>
      </dsp:nvSpPr>
      <dsp:spPr>
        <a:xfrm>
          <a:off x="4511040" y="463556"/>
          <a:ext cx="6766560" cy="41986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tx2"/>
              </a:solidFill>
            </a:rPr>
            <a:t>No involvement by risk management (insurance</a:t>
          </a:r>
          <a:r>
            <a:rPr lang="en-US" sz="1500" kern="1200">
              <a:solidFill>
                <a:schemeClr val="tx2"/>
              </a:solidFill>
              <a:latin typeface="Arial" panose="020B0604020202020204"/>
            </a:rPr>
            <a:t>),</a:t>
          </a:r>
          <a:r>
            <a:rPr lang="en-US" sz="1500" kern="1200">
              <a:solidFill>
                <a:schemeClr val="tx2"/>
              </a:solidFill>
            </a:rPr>
            <a:t> public relations or board</a:t>
          </a:r>
          <a:endParaRPr lang="en-US" sz="1500" kern="1200" dirty="0">
            <a:solidFill>
              <a:schemeClr val="tx2"/>
            </a:solidFill>
          </a:endParaRPr>
        </a:p>
      </dsp:txBody>
      <dsp:txXfrm>
        <a:off x="4511040" y="516039"/>
        <a:ext cx="6609111" cy="314898"/>
      </dsp:txXfrm>
    </dsp:sp>
    <dsp:sp modelId="{1B17B953-02D2-4985-8EBD-4E01904217A4}">
      <dsp:nvSpPr>
        <dsp:cNvPr id="0" name=""/>
        <dsp:cNvSpPr/>
      </dsp:nvSpPr>
      <dsp:spPr>
        <a:xfrm>
          <a:off x="0" y="463556"/>
          <a:ext cx="4511040" cy="4198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tx2"/>
              </a:solidFill>
            </a:rPr>
            <a:t>Incident Response Team Structure</a:t>
          </a:r>
          <a:r>
            <a:rPr lang="en-US" sz="1700" kern="1200">
              <a:solidFill>
                <a:schemeClr val="tx2"/>
              </a:solidFill>
              <a:latin typeface="Arial" panose="020B0604020202020204"/>
            </a:rPr>
            <a:t> </a:t>
          </a:r>
          <a:endParaRPr lang="en-US" sz="1700" kern="1200" dirty="0">
            <a:solidFill>
              <a:schemeClr val="tx2"/>
            </a:solidFill>
            <a:latin typeface="Arial" panose="020B0604020202020204"/>
          </a:endParaRPr>
        </a:p>
      </dsp:txBody>
      <dsp:txXfrm>
        <a:off x="20496" y="484052"/>
        <a:ext cx="4470048" cy="378872"/>
      </dsp:txXfrm>
    </dsp:sp>
    <dsp:sp modelId="{6FB82B03-EBCC-451A-8838-0F143D3FE25C}">
      <dsp:nvSpPr>
        <dsp:cNvPr id="0" name=""/>
        <dsp:cNvSpPr/>
      </dsp:nvSpPr>
      <dsp:spPr>
        <a:xfrm>
          <a:off x="4511040" y="925407"/>
          <a:ext cx="6766560" cy="41986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tx2"/>
              </a:solidFill>
            </a:rPr>
            <a:t>No coverage for new GLBA rules or HIPAA rules</a:t>
          </a:r>
          <a:endParaRPr lang="en-US" sz="1500" kern="1200" dirty="0">
            <a:solidFill>
              <a:schemeClr val="tx2"/>
            </a:solidFill>
          </a:endParaRPr>
        </a:p>
      </dsp:txBody>
      <dsp:txXfrm>
        <a:off x="4511040" y="977890"/>
        <a:ext cx="6609111" cy="314898"/>
      </dsp:txXfrm>
    </dsp:sp>
    <dsp:sp modelId="{FC7FAA67-2A48-48CA-9F4C-B2686FF781C6}">
      <dsp:nvSpPr>
        <dsp:cNvPr id="0" name=""/>
        <dsp:cNvSpPr/>
      </dsp:nvSpPr>
      <dsp:spPr>
        <a:xfrm>
          <a:off x="0" y="925407"/>
          <a:ext cx="4511040" cy="4198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2"/>
              </a:solidFill>
            </a:rPr>
            <a:t>Regulatory Requirements</a:t>
          </a:r>
          <a:endParaRPr lang="en-US" sz="1700" kern="1200" dirty="0">
            <a:solidFill>
              <a:schemeClr val="tx2"/>
            </a:solidFill>
          </a:endParaRPr>
        </a:p>
      </dsp:txBody>
      <dsp:txXfrm>
        <a:off x="20496" y="945903"/>
        <a:ext cx="4470048" cy="378872"/>
      </dsp:txXfrm>
    </dsp:sp>
    <dsp:sp modelId="{B7B0D1A4-3B26-4FE7-80F5-FEF6CE82EAC7}">
      <dsp:nvSpPr>
        <dsp:cNvPr id="0" name=""/>
        <dsp:cNvSpPr/>
      </dsp:nvSpPr>
      <dsp:spPr>
        <a:xfrm>
          <a:off x="4511040" y="1387259"/>
          <a:ext cx="6766560" cy="41986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tx2"/>
              </a:solidFill>
            </a:rPr>
            <a:t>No existing data inventory matched to systems</a:t>
          </a:r>
          <a:endParaRPr lang="en-US" sz="1500" kern="1200" dirty="0">
            <a:solidFill>
              <a:schemeClr val="tx2"/>
            </a:solidFill>
          </a:endParaRPr>
        </a:p>
      </dsp:txBody>
      <dsp:txXfrm>
        <a:off x="4511040" y="1439742"/>
        <a:ext cx="6609111" cy="314898"/>
      </dsp:txXfrm>
    </dsp:sp>
    <dsp:sp modelId="{CB7AA052-3617-48F4-BF6A-AB5646D22C09}">
      <dsp:nvSpPr>
        <dsp:cNvPr id="0" name=""/>
        <dsp:cNvSpPr/>
      </dsp:nvSpPr>
      <dsp:spPr>
        <a:xfrm>
          <a:off x="0" y="1387259"/>
          <a:ext cx="4511040" cy="4198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2"/>
              </a:solidFill>
            </a:rPr>
            <a:t>Preparation</a:t>
          </a:r>
          <a:endParaRPr lang="en-US" sz="1700" kern="1200" dirty="0">
            <a:solidFill>
              <a:schemeClr val="tx2"/>
            </a:solidFill>
          </a:endParaRPr>
        </a:p>
      </dsp:txBody>
      <dsp:txXfrm>
        <a:off x="20496" y="1407755"/>
        <a:ext cx="4470048" cy="378872"/>
      </dsp:txXfrm>
    </dsp:sp>
    <dsp:sp modelId="{4322029C-DD43-486F-834F-C812104830FF}">
      <dsp:nvSpPr>
        <dsp:cNvPr id="0" name=""/>
        <dsp:cNvSpPr/>
      </dsp:nvSpPr>
      <dsp:spPr>
        <a:xfrm>
          <a:off x="4511040" y="1849110"/>
          <a:ext cx="6766560" cy="41986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tx2"/>
              </a:solidFill>
            </a:rPr>
            <a:t>No SIEM tool for alerting</a:t>
          </a:r>
          <a:endParaRPr lang="en-US" sz="1500" kern="1200" dirty="0">
            <a:solidFill>
              <a:schemeClr val="tx2"/>
            </a:solidFill>
          </a:endParaRPr>
        </a:p>
      </dsp:txBody>
      <dsp:txXfrm>
        <a:off x="4511040" y="1901593"/>
        <a:ext cx="6609111" cy="314898"/>
      </dsp:txXfrm>
    </dsp:sp>
    <dsp:sp modelId="{571A31BE-1609-446D-8DF5-A726C3FBA061}">
      <dsp:nvSpPr>
        <dsp:cNvPr id="0" name=""/>
        <dsp:cNvSpPr/>
      </dsp:nvSpPr>
      <dsp:spPr>
        <a:xfrm>
          <a:off x="0" y="1849110"/>
          <a:ext cx="4511040" cy="4198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2"/>
              </a:solidFill>
            </a:rPr>
            <a:t>Detection &amp; Analysis</a:t>
          </a:r>
          <a:endParaRPr lang="en-US" sz="1700" kern="1200" dirty="0">
            <a:solidFill>
              <a:schemeClr val="tx2"/>
            </a:solidFill>
          </a:endParaRPr>
        </a:p>
      </dsp:txBody>
      <dsp:txXfrm>
        <a:off x="20496" y="1869606"/>
        <a:ext cx="4470048" cy="378872"/>
      </dsp:txXfrm>
    </dsp:sp>
    <dsp:sp modelId="{FFAEB4A4-37D2-465A-99C8-5B2755551F6A}">
      <dsp:nvSpPr>
        <dsp:cNvPr id="0" name=""/>
        <dsp:cNvSpPr/>
      </dsp:nvSpPr>
      <dsp:spPr>
        <a:xfrm>
          <a:off x="4511040" y="2310961"/>
          <a:ext cx="6766560" cy="41986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tx2"/>
              </a:solidFill>
            </a:rPr>
            <a:t>No criteria for specific strategies</a:t>
          </a:r>
          <a:endParaRPr lang="en-US" sz="1500" kern="1200" dirty="0">
            <a:solidFill>
              <a:schemeClr val="tx2"/>
            </a:solidFill>
          </a:endParaRPr>
        </a:p>
      </dsp:txBody>
      <dsp:txXfrm>
        <a:off x="4511040" y="2363444"/>
        <a:ext cx="6609111" cy="314898"/>
      </dsp:txXfrm>
    </dsp:sp>
    <dsp:sp modelId="{FE09FE91-82A7-4B9D-9DC9-D0D6B1DF89BF}">
      <dsp:nvSpPr>
        <dsp:cNvPr id="0" name=""/>
        <dsp:cNvSpPr/>
      </dsp:nvSpPr>
      <dsp:spPr>
        <a:xfrm>
          <a:off x="0" y="2310961"/>
          <a:ext cx="4511040" cy="4198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2"/>
              </a:solidFill>
            </a:rPr>
            <a:t>Containment</a:t>
          </a:r>
          <a:endParaRPr lang="en-US" sz="1700" kern="1200" dirty="0">
            <a:solidFill>
              <a:schemeClr val="tx2"/>
            </a:solidFill>
          </a:endParaRPr>
        </a:p>
      </dsp:txBody>
      <dsp:txXfrm>
        <a:off x="20496" y="2331457"/>
        <a:ext cx="4470048" cy="378872"/>
      </dsp:txXfrm>
    </dsp:sp>
    <dsp:sp modelId="{444ABA03-4746-4AE1-B3EC-F82F287284F9}">
      <dsp:nvSpPr>
        <dsp:cNvPr id="0" name=""/>
        <dsp:cNvSpPr/>
      </dsp:nvSpPr>
      <dsp:spPr>
        <a:xfrm>
          <a:off x="4511040" y="2772813"/>
          <a:ext cx="6766560" cy="41986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tx2"/>
              </a:solidFill>
            </a:rPr>
            <a:t>No explicit alignment with IT recovery plans</a:t>
          </a:r>
          <a:endParaRPr lang="en-US" sz="1500" kern="1200" dirty="0">
            <a:solidFill>
              <a:schemeClr val="tx2"/>
            </a:solidFill>
          </a:endParaRPr>
        </a:p>
      </dsp:txBody>
      <dsp:txXfrm>
        <a:off x="4511040" y="2825296"/>
        <a:ext cx="6609111" cy="314898"/>
      </dsp:txXfrm>
    </dsp:sp>
    <dsp:sp modelId="{D7B44992-162D-42D2-BF26-A99A64D7E854}">
      <dsp:nvSpPr>
        <dsp:cNvPr id="0" name=""/>
        <dsp:cNvSpPr/>
      </dsp:nvSpPr>
      <dsp:spPr>
        <a:xfrm>
          <a:off x="0" y="2772813"/>
          <a:ext cx="4511040" cy="4198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2"/>
              </a:solidFill>
            </a:rPr>
            <a:t>Eradication &amp; Recovery</a:t>
          </a:r>
          <a:endParaRPr lang="en-US" sz="1700" kern="1200" dirty="0">
            <a:solidFill>
              <a:schemeClr val="tx2"/>
            </a:solidFill>
          </a:endParaRPr>
        </a:p>
      </dsp:txBody>
      <dsp:txXfrm>
        <a:off x="20496" y="2793309"/>
        <a:ext cx="4470048" cy="378872"/>
      </dsp:txXfrm>
    </dsp:sp>
    <dsp:sp modelId="{4CA16AA3-E2FD-43FE-9E72-A2CC500996D7}">
      <dsp:nvSpPr>
        <dsp:cNvPr id="0" name=""/>
        <dsp:cNvSpPr/>
      </dsp:nvSpPr>
      <dsp:spPr>
        <a:xfrm>
          <a:off x="4511040" y="3234664"/>
          <a:ext cx="6766560" cy="41986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tx2"/>
              </a:solidFill>
            </a:rPr>
            <a:t>No updates to program based on lessons learned</a:t>
          </a:r>
          <a:endParaRPr lang="en-US" sz="1500" kern="1200" dirty="0">
            <a:solidFill>
              <a:schemeClr val="tx2"/>
            </a:solidFill>
          </a:endParaRPr>
        </a:p>
      </dsp:txBody>
      <dsp:txXfrm>
        <a:off x="4511040" y="3287147"/>
        <a:ext cx="6609111" cy="314898"/>
      </dsp:txXfrm>
    </dsp:sp>
    <dsp:sp modelId="{7F0562B5-3997-4DC9-AC72-BD5DEF1D286C}">
      <dsp:nvSpPr>
        <dsp:cNvPr id="0" name=""/>
        <dsp:cNvSpPr/>
      </dsp:nvSpPr>
      <dsp:spPr>
        <a:xfrm>
          <a:off x="0" y="3234664"/>
          <a:ext cx="4511040" cy="4198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2"/>
              </a:solidFill>
            </a:rPr>
            <a:t>Post-Incident Activity</a:t>
          </a:r>
          <a:endParaRPr lang="en-US" sz="1700" kern="1200" dirty="0">
            <a:solidFill>
              <a:schemeClr val="tx2"/>
            </a:solidFill>
          </a:endParaRPr>
        </a:p>
      </dsp:txBody>
      <dsp:txXfrm>
        <a:off x="20496" y="3255160"/>
        <a:ext cx="4470048" cy="378872"/>
      </dsp:txXfrm>
    </dsp:sp>
    <dsp:sp modelId="{972E6418-0723-4BB2-9D31-AD38DFF04FBC}">
      <dsp:nvSpPr>
        <dsp:cNvPr id="0" name=""/>
        <dsp:cNvSpPr/>
      </dsp:nvSpPr>
      <dsp:spPr>
        <a:xfrm>
          <a:off x="4511040" y="3696515"/>
          <a:ext cx="6766560" cy="41986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tx2"/>
              </a:solidFill>
            </a:rPr>
            <a:t>No proactive coordination with law enforcement prior to incidents</a:t>
          </a:r>
          <a:endParaRPr lang="en-US" sz="1500" kern="1200" dirty="0">
            <a:solidFill>
              <a:schemeClr val="tx2"/>
            </a:solidFill>
          </a:endParaRPr>
        </a:p>
      </dsp:txBody>
      <dsp:txXfrm>
        <a:off x="4511040" y="3748998"/>
        <a:ext cx="6609111" cy="314898"/>
      </dsp:txXfrm>
    </dsp:sp>
    <dsp:sp modelId="{35CECC7E-CCF5-4D06-8D62-86C98146EC6E}">
      <dsp:nvSpPr>
        <dsp:cNvPr id="0" name=""/>
        <dsp:cNvSpPr/>
      </dsp:nvSpPr>
      <dsp:spPr>
        <a:xfrm>
          <a:off x="0" y="3696515"/>
          <a:ext cx="4511040" cy="4198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tx2"/>
              </a:solidFill>
            </a:rPr>
            <a:t>External Coordination &amp; Information Sharing</a:t>
          </a:r>
          <a:r>
            <a:rPr lang="en-US" sz="1700" kern="1200">
              <a:solidFill>
                <a:schemeClr val="tx2"/>
              </a:solidFill>
              <a:latin typeface="Arial" panose="020B0604020202020204"/>
            </a:rPr>
            <a:t> </a:t>
          </a:r>
          <a:endParaRPr lang="en-US" sz="1700" kern="1200" dirty="0">
            <a:solidFill>
              <a:schemeClr val="tx2"/>
            </a:solidFill>
          </a:endParaRPr>
        </a:p>
      </dsp:txBody>
      <dsp:txXfrm>
        <a:off x="20496" y="3717011"/>
        <a:ext cx="4470048" cy="378872"/>
      </dsp:txXfrm>
    </dsp:sp>
    <dsp:sp modelId="{42129B9A-CFF3-422A-BFBB-C5E22D14945F}">
      <dsp:nvSpPr>
        <dsp:cNvPr id="0" name=""/>
        <dsp:cNvSpPr/>
      </dsp:nvSpPr>
      <dsp:spPr>
        <a:xfrm>
          <a:off x="4511040" y="4158366"/>
          <a:ext cx="6766560" cy="41986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tx2"/>
              </a:solidFill>
            </a:rPr>
            <a:t>No periodic testing with all team members participating</a:t>
          </a:r>
          <a:endParaRPr lang="en-US" sz="1500" kern="1200" dirty="0">
            <a:solidFill>
              <a:schemeClr val="tx2"/>
            </a:solidFill>
          </a:endParaRPr>
        </a:p>
      </dsp:txBody>
      <dsp:txXfrm>
        <a:off x="4511040" y="4210849"/>
        <a:ext cx="6609111" cy="314898"/>
      </dsp:txXfrm>
    </dsp:sp>
    <dsp:sp modelId="{3366B7AC-D748-420F-9623-F9F83DF0CD98}">
      <dsp:nvSpPr>
        <dsp:cNvPr id="0" name=""/>
        <dsp:cNvSpPr/>
      </dsp:nvSpPr>
      <dsp:spPr>
        <a:xfrm>
          <a:off x="0" y="4158366"/>
          <a:ext cx="4511040" cy="4198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2"/>
              </a:solidFill>
            </a:rPr>
            <a:t>Testing the Incident Response Plan</a:t>
          </a:r>
          <a:endParaRPr lang="en-US" sz="1700" kern="1200" dirty="0">
            <a:solidFill>
              <a:schemeClr val="tx2"/>
            </a:solidFill>
          </a:endParaRPr>
        </a:p>
      </dsp:txBody>
      <dsp:txXfrm>
        <a:off x="20496" y="4178862"/>
        <a:ext cx="4470048" cy="37887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771EC-39AA-4728-ADA7-BC9667CCB666}">
      <dsp:nvSpPr>
        <dsp:cNvPr id="0" name=""/>
        <dsp:cNvSpPr/>
      </dsp:nvSpPr>
      <dsp:spPr>
        <a:xfrm>
          <a:off x="0" y="16400"/>
          <a:ext cx="11003516" cy="65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Incident Classification</a:t>
          </a:r>
          <a:endParaRPr lang="en-US" sz="2800" kern="1200" dirty="0">
            <a:solidFill>
              <a:schemeClr val="bg1"/>
            </a:solidFill>
          </a:endParaRPr>
        </a:p>
      </dsp:txBody>
      <dsp:txXfrm>
        <a:off x="31984" y="48384"/>
        <a:ext cx="10939548" cy="591232"/>
      </dsp:txXfrm>
    </dsp:sp>
    <dsp:sp modelId="{0479D2CE-917A-4376-9584-FD1F3C08A352}">
      <dsp:nvSpPr>
        <dsp:cNvPr id="0" name=""/>
        <dsp:cNvSpPr/>
      </dsp:nvSpPr>
      <dsp:spPr>
        <a:xfrm>
          <a:off x="0" y="671600"/>
          <a:ext cx="11003516" cy="2840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3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Classification/prioritization factors used to determine the severity level: </a:t>
          </a:r>
          <a:endParaRPr lang="en-US" sz="2200" kern="1200" dirty="0"/>
        </a:p>
        <a:p>
          <a:pPr marL="457200" lvl="2" indent="-228600" algn="l" defTabSz="977900">
            <a:lnSpc>
              <a:spcPct val="90000"/>
            </a:lnSpc>
            <a:spcBef>
              <a:spcPct val="0"/>
            </a:spcBef>
            <a:spcAft>
              <a:spcPct val="20000"/>
            </a:spcAft>
            <a:buChar char="•"/>
          </a:pPr>
          <a:r>
            <a:rPr lang="en-US" sz="22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Functional impact</a:t>
          </a:r>
          <a:endParaRPr lang="en-US" sz="2200" kern="1200" dirty="0">
            <a:effectLst/>
            <a:latin typeface="Arial" panose="020B0604020202020204" pitchFamily="34" charset="0"/>
            <a:ea typeface="Arial" panose="020B0604020202020204" pitchFamily="34" charset="0"/>
            <a:cs typeface="Times New Roman" panose="02020603050405020304" pitchFamily="18" charset="0"/>
          </a:endParaRPr>
        </a:p>
        <a:p>
          <a:pPr marL="457200" lvl="2" indent="-228600" algn="l" defTabSz="977900">
            <a:lnSpc>
              <a:spcPct val="90000"/>
            </a:lnSpc>
            <a:spcBef>
              <a:spcPct val="0"/>
            </a:spcBef>
            <a:spcAft>
              <a:spcPct val="20000"/>
            </a:spcAft>
            <a:buChar char="•"/>
          </a:pPr>
          <a:r>
            <a:rPr lang="en-US" sz="2200" kern="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Recoverability impact</a:t>
          </a:r>
          <a:endParaRPr lang="en-US" sz="2200" kern="1200" dirty="0">
            <a:effectLst/>
            <a:latin typeface="Arial" panose="020B0604020202020204" pitchFamily="34" charset="0"/>
            <a:ea typeface="Arial" panose="020B0604020202020204" pitchFamily="34" charset="0"/>
            <a:cs typeface="Times New Roman" panose="02020603050405020304" pitchFamily="18" charset="0"/>
          </a:endParaRPr>
        </a:p>
        <a:p>
          <a:pPr marL="457200" lvl="2" indent="-228600" algn="l" defTabSz="977900">
            <a:lnSpc>
              <a:spcPct val="90000"/>
            </a:lnSpc>
            <a:spcBef>
              <a:spcPct val="0"/>
            </a:spcBef>
            <a:spcAft>
              <a:spcPct val="20000"/>
            </a:spcAft>
            <a:buChar char="•"/>
          </a:pPr>
          <a:r>
            <a:rPr lang="en-US" sz="2200" kern="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Potential access to protected information</a:t>
          </a:r>
          <a:endParaRPr lang="en-US" sz="2200" kern="1200" dirty="0">
            <a:effectLst/>
            <a:latin typeface="Arial" panose="020B0604020202020204" pitchFamily="34" charset="0"/>
            <a:ea typeface="Arial" panose="020B0604020202020204" pitchFamily="34" charset="0"/>
            <a:cs typeface="Times New Roman" panose="02020603050405020304" pitchFamily="18" charset="0"/>
          </a:endParaRPr>
        </a:p>
        <a:p>
          <a:pPr marL="457200" lvl="2" indent="-228600" algn="l" defTabSz="977900">
            <a:lnSpc>
              <a:spcPct val="90000"/>
            </a:lnSpc>
            <a:spcBef>
              <a:spcPct val="0"/>
            </a:spcBef>
            <a:spcAft>
              <a:spcPct val="20000"/>
            </a:spcAft>
            <a:buChar char="•"/>
          </a:pPr>
          <a:r>
            <a:rPr lang="en-US" sz="2200" kern="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Scope</a:t>
          </a:r>
          <a:endParaRPr lang="en-US" sz="2200" kern="1200" dirty="0">
            <a:effectLst/>
            <a:latin typeface="Arial" panose="020B0604020202020204" pitchFamily="34" charset="0"/>
            <a:ea typeface="Arial" panose="020B0604020202020204" pitchFamily="34" charset="0"/>
            <a:cs typeface="Times New Roman" panose="02020603050405020304" pitchFamily="18" charset="0"/>
          </a:endParaRPr>
        </a:p>
        <a:p>
          <a:pPr marL="457200" lvl="2" indent="-228600" algn="l" defTabSz="977900">
            <a:lnSpc>
              <a:spcPct val="90000"/>
            </a:lnSpc>
            <a:spcBef>
              <a:spcPct val="0"/>
            </a:spcBef>
            <a:spcAft>
              <a:spcPct val="20000"/>
            </a:spcAft>
            <a:buChar char="•"/>
          </a:pPr>
          <a:r>
            <a:rPr lang="en-US" sz="2200" kern="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Prevalence</a:t>
          </a:r>
          <a:endParaRPr lang="en-US" sz="2200" kern="1200" dirty="0">
            <a:effectLst/>
            <a:latin typeface="Arial" panose="020B0604020202020204" pitchFamily="34" charset="0"/>
            <a:ea typeface="Arial" panose="020B0604020202020204" pitchFamily="34" charset="0"/>
            <a:cs typeface="Times New Roman" panose="02020603050405020304" pitchFamily="18" charset="0"/>
          </a:endParaRPr>
        </a:p>
        <a:p>
          <a:pPr marL="457200" lvl="2" indent="-228600" algn="l" defTabSz="977900">
            <a:lnSpc>
              <a:spcPct val="90000"/>
            </a:lnSpc>
            <a:spcBef>
              <a:spcPct val="0"/>
            </a:spcBef>
            <a:spcAft>
              <a:spcPct val="20000"/>
            </a:spcAft>
            <a:buChar char="•"/>
          </a:pPr>
          <a:r>
            <a:rPr lang="en-US" sz="22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Potential damage/Loss</a:t>
          </a:r>
          <a:endParaRPr lang="en-US" sz="2200" kern="1200" dirty="0">
            <a:effectLst/>
            <a:latin typeface="Arial" panose="020B0604020202020204" pitchFamily="34" charset="0"/>
            <a:ea typeface="Arial" panose="020B0604020202020204" pitchFamily="34" charset="0"/>
            <a:cs typeface="Times New Roman" panose="02020603050405020304" pitchFamily="18" charset="0"/>
          </a:endParaRPr>
        </a:p>
        <a:p>
          <a:pPr marL="457200" lvl="2" indent="-228600" algn="l" defTabSz="977900">
            <a:lnSpc>
              <a:spcPct val="90000"/>
            </a:lnSpc>
            <a:spcBef>
              <a:spcPct val="0"/>
            </a:spcBef>
            <a:spcAft>
              <a:spcPct val="20000"/>
            </a:spcAft>
            <a:buChar char="•"/>
          </a:pPr>
          <a:endParaRPr lang="en-US" sz="2200" kern="1200" dirty="0">
            <a:effectLst/>
            <a:latin typeface="Arial" panose="020B0604020202020204" pitchFamily="34" charset="0"/>
            <a:ea typeface="Arial" panose="020B0604020202020204" pitchFamily="34" charset="0"/>
            <a:cs typeface="Times New Roman" panose="02020603050405020304" pitchFamily="18" charset="0"/>
          </a:endParaRPr>
        </a:p>
      </dsp:txBody>
      <dsp:txXfrm>
        <a:off x="0" y="671600"/>
        <a:ext cx="11003516" cy="284004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771EC-39AA-4728-ADA7-BC9667CCB666}">
      <dsp:nvSpPr>
        <dsp:cNvPr id="0" name=""/>
        <dsp:cNvSpPr/>
      </dsp:nvSpPr>
      <dsp:spPr>
        <a:xfrm>
          <a:off x="0" y="260021"/>
          <a:ext cx="11003516" cy="631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Incident Playbooks</a:t>
          </a:r>
          <a:endParaRPr lang="en-US" sz="2700" kern="1200" dirty="0">
            <a:solidFill>
              <a:schemeClr val="bg1"/>
            </a:solidFill>
          </a:endParaRPr>
        </a:p>
      </dsp:txBody>
      <dsp:txXfrm>
        <a:off x="30842" y="290863"/>
        <a:ext cx="10941832" cy="570116"/>
      </dsp:txXfrm>
    </dsp:sp>
    <dsp:sp modelId="{4AC392C4-240B-44D9-A83F-B465A9230CC1}">
      <dsp:nvSpPr>
        <dsp:cNvPr id="0" name=""/>
        <dsp:cNvSpPr/>
      </dsp:nvSpPr>
      <dsp:spPr>
        <a:xfrm>
          <a:off x="0" y="891821"/>
          <a:ext cx="11003516" cy="368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36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Document specific containment, eradication, and recovery procedures, such as:</a:t>
          </a:r>
          <a:endParaRPr lang="en-US" sz="2100" kern="1200" dirty="0">
            <a:solidFill>
              <a:schemeClr val="bg1"/>
            </a:solidFill>
          </a:endParaRPr>
        </a:p>
        <a:p>
          <a:pPr marL="457200" lvl="2" indent="-228600" algn="l" defTabSz="933450">
            <a:lnSpc>
              <a:spcPct val="90000"/>
            </a:lnSpc>
            <a:spcBef>
              <a:spcPct val="0"/>
            </a:spcBef>
            <a:spcAft>
              <a:spcPct val="20000"/>
            </a:spcAft>
            <a:buChar char="•"/>
          </a:pPr>
          <a:r>
            <a:rPr lang="en-US" sz="21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Potential damage to and theft of resources </a:t>
          </a:r>
          <a:endParaRPr lang="en-US" sz="2100" kern="1200" dirty="0">
            <a:effectLst/>
            <a:latin typeface="Arial" panose="020B0604020202020204" pitchFamily="34" charset="0"/>
            <a:ea typeface="Arial" panose="020B0604020202020204" pitchFamily="34" charset="0"/>
            <a:cs typeface="Times New Roman" panose="02020603050405020304" pitchFamily="18" charset="0"/>
          </a:endParaRPr>
        </a:p>
        <a:p>
          <a:pPr marL="457200" lvl="2" indent="-228600" algn="l" defTabSz="933450">
            <a:lnSpc>
              <a:spcPct val="90000"/>
            </a:lnSpc>
            <a:spcBef>
              <a:spcPct val="0"/>
            </a:spcBef>
            <a:spcAft>
              <a:spcPct val="20000"/>
            </a:spcAft>
            <a:buChar char="•"/>
          </a:pPr>
          <a:r>
            <a:rPr lang="en-US" sz="21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Need for evidence preservation</a:t>
          </a:r>
          <a:endParaRPr lang="en-US" sz="2100" kern="1200" dirty="0">
            <a:effectLst/>
            <a:latin typeface="Arial" panose="020B0604020202020204" pitchFamily="34" charset="0"/>
            <a:ea typeface="Arial" panose="020B0604020202020204" pitchFamily="34" charset="0"/>
            <a:cs typeface="Times New Roman" panose="02020603050405020304" pitchFamily="18" charset="0"/>
          </a:endParaRPr>
        </a:p>
        <a:p>
          <a:pPr marL="457200" lvl="2" indent="-228600" algn="l" defTabSz="933450">
            <a:lnSpc>
              <a:spcPct val="90000"/>
            </a:lnSpc>
            <a:spcBef>
              <a:spcPct val="0"/>
            </a:spcBef>
            <a:spcAft>
              <a:spcPct val="20000"/>
            </a:spcAft>
            <a:buChar char="•"/>
          </a:pPr>
          <a:r>
            <a:rPr lang="en-US" sz="21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Service availability (e.g., network connectivity, services provided to external parties)</a:t>
          </a:r>
          <a:endParaRPr lang="en-US" sz="2100" kern="1200" dirty="0">
            <a:effectLst/>
            <a:latin typeface="Arial" panose="020B0604020202020204" pitchFamily="34" charset="0"/>
            <a:ea typeface="Arial" panose="020B0604020202020204" pitchFamily="34" charset="0"/>
            <a:cs typeface="Times New Roman" panose="02020603050405020304" pitchFamily="18" charset="0"/>
          </a:endParaRPr>
        </a:p>
        <a:p>
          <a:pPr marL="457200" lvl="2" indent="-228600" algn="l" defTabSz="933450">
            <a:lnSpc>
              <a:spcPct val="90000"/>
            </a:lnSpc>
            <a:spcBef>
              <a:spcPct val="0"/>
            </a:spcBef>
            <a:spcAft>
              <a:spcPct val="20000"/>
            </a:spcAft>
            <a:buChar char="•"/>
          </a:pPr>
          <a:r>
            <a:rPr lang="en-US" sz="21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Time and resources needed to implement the strategy</a:t>
          </a:r>
          <a:endParaRPr lang="en-US" sz="2100" kern="1200" dirty="0">
            <a:effectLst/>
            <a:latin typeface="Arial" panose="020B0604020202020204" pitchFamily="34" charset="0"/>
            <a:ea typeface="Arial" panose="020B0604020202020204" pitchFamily="34" charset="0"/>
            <a:cs typeface="Times New Roman" panose="02020603050405020304" pitchFamily="18" charset="0"/>
          </a:endParaRPr>
        </a:p>
        <a:p>
          <a:pPr marL="457200" lvl="2" indent="-228600" algn="l" defTabSz="933450">
            <a:lnSpc>
              <a:spcPct val="90000"/>
            </a:lnSpc>
            <a:spcBef>
              <a:spcPct val="0"/>
            </a:spcBef>
            <a:spcAft>
              <a:spcPct val="20000"/>
            </a:spcAft>
            <a:buChar char="•"/>
          </a:pPr>
          <a:r>
            <a:rPr lang="en-US" sz="21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Effectiveness of the strategy (e.g., partial containment, full containment)</a:t>
          </a:r>
          <a:endParaRPr lang="en-US" sz="2100" kern="1200" dirty="0">
            <a:effectLst/>
            <a:latin typeface="Arial" panose="020B0604020202020204" pitchFamily="34" charset="0"/>
            <a:ea typeface="Arial" panose="020B0604020202020204" pitchFamily="34" charset="0"/>
            <a:cs typeface="Times New Roman" panose="02020603050405020304" pitchFamily="18" charset="0"/>
          </a:endParaRPr>
        </a:p>
        <a:p>
          <a:pPr marL="457200" lvl="2" indent="-228600" algn="l" defTabSz="933450">
            <a:lnSpc>
              <a:spcPct val="90000"/>
            </a:lnSpc>
            <a:spcBef>
              <a:spcPct val="0"/>
            </a:spcBef>
            <a:spcAft>
              <a:spcPct val="20000"/>
            </a:spcAft>
            <a:buChar char="•"/>
          </a:pPr>
          <a:r>
            <a:rPr lang="en-US" sz="21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Duration of the solution (e.g., emergency workaround to be removed in four hours, temporary workaround to be removed in two weeks, permanent solution)</a:t>
          </a:r>
          <a:endParaRPr lang="en-US" sz="2100" kern="1200" dirty="0">
            <a:effectLst/>
            <a:latin typeface="Arial" panose="020B0604020202020204" pitchFamily="34" charset="0"/>
            <a:ea typeface="Arial" panose="020B0604020202020204" pitchFamily="34" charset="0"/>
            <a:cs typeface="Times New Roman" panose="02020603050405020304" pitchFamily="18" charset="0"/>
          </a:endParaRPr>
        </a:p>
        <a:p>
          <a:pPr marL="457200" lvl="2" indent="-228600" algn="l" defTabSz="933450">
            <a:lnSpc>
              <a:spcPct val="90000"/>
            </a:lnSpc>
            <a:spcBef>
              <a:spcPct val="0"/>
            </a:spcBef>
            <a:spcAft>
              <a:spcPct val="20000"/>
            </a:spcAft>
            <a:buChar char="•"/>
          </a:pPr>
          <a:endParaRPr lang="en-US" sz="2100" kern="1200" dirty="0">
            <a:effectLst/>
            <a:latin typeface="Arial" panose="020B0604020202020204" pitchFamily="34" charset="0"/>
            <a:ea typeface="Arial" panose="020B0604020202020204" pitchFamily="34" charset="0"/>
            <a:cs typeface="Times New Roman" panose="02020603050405020304" pitchFamily="18" charset="0"/>
          </a:endParaRPr>
        </a:p>
        <a:p>
          <a:pPr marL="228600" lvl="1" indent="-228600" algn="l" defTabSz="933450">
            <a:lnSpc>
              <a:spcPct val="90000"/>
            </a:lnSpc>
            <a:spcBef>
              <a:spcPct val="0"/>
            </a:spcBef>
            <a:spcAft>
              <a:spcPct val="20000"/>
            </a:spcAft>
            <a:buChar char="•"/>
          </a:pPr>
          <a:r>
            <a:rPr lang="en-US" sz="21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Collaborate with stakeholders to decide which regulatory requirements are required (e.g., FERPA, HIPAA, GLBA) and document how to respond to related incidents. </a:t>
          </a:r>
          <a:endParaRPr lang="en-US" sz="2100" kern="1200" dirty="0">
            <a:effectLst/>
            <a:latin typeface="Arial" panose="020B0604020202020204" pitchFamily="34" charset="0"/>
            <a:ea typeface="Arial" panose="020B0604020202020204" pitchFamily="34" charset="0"/>
            <a:cs typeface="Times New Roman" panose="02020603050405020304" pitchFamily="18" charset="0"/>
          </a:endParaRPr>
        </a:p>
      </dsp:txBody>
      <dsp:txXfrm>
        <a:off x="0" y="891821"/>
        <a:ext cx="11003516" cy="368873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771EC-39AA-4728-ADA7-BC9667CCB666}">
      <dsp:nvSpPr>
        <dsp:cNvPr id="0" name=""/>
        <dsp:cNvSpPr/>
      </dsp:nvSpPr>
      <dsp:spPr>
        <a:xfrm>
          <a:off x="0" y="29089"/>
          <a:ext cx="11003516" cy="865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Ransomware Extortion</a:t>
          </a:r>
          <a:endParaRPr lang="en-US" sz="3700" kern="1200" dirty="0">
            <a:solidFill>
              <a:schemeClr val="bg1"/>
            </a:solidFill>
          </a:endParaRPr>
        </a:p>
      </dsp:txBody>
      <dsp:txXfrm>
        <a:off x="42265" y="71354"/>
        <a:ext cx="10918986" cy="781270"/>
      </dsp:txXfrm>
    </dsp:sp>
    <dsp:sp modelId="{0479D2CE-917A-4376-9584-FD1F3C08A352}">
      <dsp:nvSpPr>
        <dsp:cNvPr id="0" name=""/>
        <dsp:cNvSpPr/>
      </dsp:nvSpPr>
      <dsp:spPr>
        <a:xfrm>
          <a:off x="0" y="894889"/>
          <a:ext cx="11003516" cy="2604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362"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Relevant stakeholders and University leadership should develop principles to guide decision-making in case of a ransomware attack, including guidelines on specific situations when the University would consider paying ransom.</a:t>
          </a:r>
          <a:endParaRPr lang="en-US" sz="2900" kern="1200" dirty="0"/>
        </a:p>
        <a:p>
          <a:pPr marL="285750" lvl="1" indent="-285750" algn="l" defTabSz="1289050">
            <a:lnSpc>
              <a:spcPct val="90000"/>
            </a:lnSpc>
            <a:spcBef>
              <a:spcPct val="0"/>
            </a:spcBef>
            <a:spcAft>
              <a:spcPct val="20000"/>
            </a:spcAft>
            <a:buChar char="•"/>
          </a:pPr>
          <a:endParaRPr lang="en-US" sz="2900" kern="1200" dirty="0"/>
        </a:p>
        <a:p>
          <a:pPr marL="285750" lvl="1" indent="-285750" algn="l" defTabSz="1289050">
            <a:lnSpc>
              <a:spcPct val="90000"/>
            </a:lnSpc>
            <a:spcBef>
              <a:spcPct val="0"/>
            </a:spcBef>
            <a:spcAft>
              <a:spcPct val="20000"/>
            </a:spcAft>
            <a:buChar char="•"/>
          </a:pPr>
          <a:endParaRPr lang="en-US" sz="2900" kern="1200" dirty="0"/>
        </a:p>
      </dsp:txBody>
      <dsp:txXfrm>
        <a:off x="0" y="894889"/>
        <a:ext cx="11003516" cy="260406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771EC-39AA-4728-ADA7-BC9667CCB666}">
      <dsp:nvSpPr>
        <dsp:cNvPr id="0" name=""/>
        <dsp:cNvSpPr/>
      </dsp:nvSpPr>
      <dsp:spPr>
        <a:xfrm>
          <a:off x="0" y="1219051"/>
          <a:ext cx="11003516" cy="8551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Training</a:t>
          </a:r>
          <a:endParaRPr lang="en-US" sz="3600" kern="1200" dirty="0">
            <a:solidFill>
              <a:schemeClr val="bg1"/>
            </a:solidFill>
          </a:endParaRPr>
        </a:p>
      </dsp:txBody>
      <dsp:txXfrm>
        <a:off x="41745" y="1260796"/>
        <a:ext cx="10920026" cy="771664"/>
      </dsp:txXfrm>
    </dsp:sp>
    <dsp:sp modelId="{0479D2CE-917A-4376-9584-FD1F3C08A352}">
      <dsp:nvSpPr>
        <dsp:cNvPr id="0" name=""/>
        <dsp:cNvSpPr/>
      </dsp:nvSpPr>
      <dsp:spPr>
        <a:xfrm>
          <a:off x="0" y="2074205"/>
          <a:ext cx="11003516" cy="154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362"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Conduct training (e.g., tabletop exercises) on a periodic (i.e., at least annual) basis for all relevant stakeholders to ensure they understand their roles and responsibilities related to incident response.</a:t>
          </a:r>
          <a:endParaRPr lang="en-US" sz="2800" kern="1200" dirty="0"/>
        </a:p>
      </dsp:txBody>
      <dsp:txXfrm>
        <a:off x="0" y="2074205"/>
        <a:ext cx="11003516" cy="154732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94150-95D8-47F6-93BE-8A55394C7638}">
      <dsp:nvSpPr>
        <dsp:cNvPr id="0" name=""/>
        <dsp:cNvSpPr/>
      </dsp:nvSpPr>
      <dsp:spPr>
        <a:xfrm>
          <a:off x="0" y="476276"/>
          <a:ext cx="6076950" cy="19592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 robust incident response program is critical for effective cybersecurity; incidents will happen, and timely response is required to minimize risk impacts</a:t>
          </a:r>
        </a:p>
      </dsp:txBody>
      <dsp:txXfrm>
        <a:off x="95641" y="571917"/>
        <a:ext cx="5885668" cy="1767933"/>
      </dsp:txXfrm>
    </dsp:sp>
    <dsp:sp modelId="{135E15DE-D5E2-40F3-9A02-E4D78D65E02C}">
      <dsp:nvSpPr>
        <dsp:cNvPr id="0" name=""/>
        <dsp:cNvSpPr/>
      </dsp:nvSpPr>
      <dsp:spPr>
        <a:xfrm>
          <a:off x="0" y="2622692"/>
          <a:ext cx="6076950" cy="19592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Playbooks for specific incident types are needed to quickly and efficiently guide the team in the heat of the situation; trying to do the response real time will lead to missing important steps</a:t>
          </a:r>
        </a:p>
      </dsp:txBody>
      <dsp:txXfrm>
        <a:off x="95641" y="2718333"/>
        <a:ext cx="5885668" cy="17679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34D33-9787-44CB-8A69-FC46B12A95F7}">
      <dsp:nvSpPr>
        <dsp:cNvPr id="0" name=""/>
        <dsp:cNvSpPr/>
      </dsp:nvSpPr>
      <dsp:spPr>
        <a:xfrm>
          <a:off x="8810" y="2785"/>
          <a:ext cx="3518743" cy="21112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t>Indiana University Health reported a data breach compromising SSN and other sensitive personal information due to a breach of an IU Health team member’s email account, compromised in November 2024.</a:t>
          </a:r>
          <a:endParaRPr lang="en-US" sz="1700" kern="1200" dirty="0"/>
        </a:p>
      </dsp:txBody>
      <dsp:txXfrm>
        <a:off x="8810" y="2785"/>
        <a:ext cx="3518743" cy="2111246"/>
      </dsp:txXfrm>
    </dsp:sp>
    <dsp:sp modelId="{75EAAD7B-62E1-4D60-B82A-1FC06F4B0087}">
      <dsp:nvSpPr>
        <dsp:cNvPr id="0" name=""/>
        <dsp:cNvSpPr/>
      </dsp:nvSpPr>
      <dsp:spPr>
        <a:xfrm>
          <a:off x="3879428" y="2785"/>
          <a:ext cx="3518743" cy="21112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t>According to Microsoft's Cyber Signals Report released on November 7, 2024, the education sector has become the third most targeted industry worldwide due to the sensitive nature of the data it handles with an average of 2,507 cyberattack attempts per week.</a:t>
          </a:r>
          <a:endParaRPr lang="en-US" sz="1700" kern="1200" dirty="0"/>
        </a:p>
      </dsp:txBody>
      <dsp:txXfrm>
        <a:off x="3879428" y="2785"/>
        <a:ext cx="3518743" cy="2111246"/>
      </dsp:txXfrm>
    </dsp:sp>
    <dsp:sp modelId="{EF6C29FC-494D-448C-A0C4-A1656A73EE18}">
      <dsp:nvSpPr>
        <dsp:cNvPr id="0" name=""/>
        <dsp:cNvSpPr/>
      </dsp:nvSpPr>
      <dsp:spPr>
        <a:xfrm>
          <a:off x="7750046" y="2785"/>
          <a:ext cx="3518743" cy="21112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t>University of Notre Dame is investigating a recent cyberattack that targeted its systems and has reported the incident to the </a:t>
          </a:r>
          <a:r>
            <a:rPr lang="en-US" sz="1700" b="0" i="0" kern="1200" dirty="0">
              <a:solidFill>
                <a:schemeClr val="bg1"/>
              </a:solidFill>
            </a:rPr>
            <a:t>Australian Cyber Security Centre </a:t>
          </a:r>
          <a:r>
            <a:rPr lang="en-US" sz="1700" b="0" i="0" kern="1200" dirty="0"/>
            <a:t>and relevant government agencies in January 2025. </a:t>
          </a:r>
          <a:endParaRPr lang="en-US" sz="1700" kern="1200" dirty="0"/>
        </a:p>
      </dsp:txBody>
      <dsp:txXfrm>
        <a:off x="7750046" y="2785"/>
        <a:ext cx="3518743" cy="2111246"/>
      </dsp:txXfrm>
    </dsp:sp>
    <dsp:sp modelId="{44E45E40-7983-4D05-913D-080B5E2F22C9}">
      <dsp:nvSpPr>
        <dsp:cNvPr id="0" name=""/>
        <dsp:cNvSpPr/>
      </dsp:nvSpPr>
      <dsp:spPr>
        <a:xfrm>
          <a:off x="8810" y="2465905"/>
          <a:ext cx="3518743" cy="21112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 report by IBM found </a:t>
          </a:r>
          <a:r>
            <a:rPr lang="en-US" sz="1700" b="0" i="0" kern="1200" dirty="0"/>
            <a:t>that the average cost of a cybersecurity breach was $3.7 million at colleges or universities and related training and development companies between March 2022 and March 2023. </a:t>
          </a:r>
          <a:endParaRPr lang="en-US" sz="1700" kern="1200" dirty="0"/>
        </a:p>
      </dsp:txBody>
      <dsp:txXfrm>
        <a:off x="8810" y="2465905"/>
        <a:ext cx="3518743" cy="2111246"/>
      </dsp:txXfrm>
    </dsp:sp>
    <dsp:sp modelId="{69D5DBA2-52B8-45A8-82DF-1DBF3C5A6079}">
      <dsp:nvSpPr>
        <dsp:cNvPr id="0" name=""/>
        <dsp:cNvSpPr/>
      </dsp:nvSpPr>
      <dsp:spPr>
        <a:xfrm>
          <a:off x="3879428" y="2465905"/>
          <a:ext cx="3518743" cy="21112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0" i="0" kern="1200" dirty="0"/>
            <a:t>UMass Amherst confirmed February 2025 that an unauthorized party was able to access files on its computer network in August of 2024 that contained confidential information belonging to certain individuals, including name and SSN. </a:t>
          </a:r>
          <a:endParaRPr lang="en-US" sz="1700" kern="1200" dirty="0"/>
        </a:p>
      </dsp:txBody>
      <dsp:txXfrm>
        <a:off x="3879428" y="2465905"/>
        <a:ext cx="3518743" cy="2111246"/>
      </dsp:txXfrm>
    </dsp:sp>
    <dsp:sp modelId="{7B8B4ECD-EDFE-4743-A603-D9463F93DDE6}">
      <dsp:nvSpPr>
        <dsp:cNvPr id="0" name=""/>
        <dsp:cNvSpPr/>
      </dsp:nvSpPr>
      <dsp:spPr>
        <a:xfrm>
          <a:off x="7750046" y="2465905"/>
          <a:ext cx="3518743" cy="21112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t>Texas Tech University Health Sciences Center and El Paso counterpart suffered a cyberattack affecting 1.4 million people of a data theft breach that may have compromised their personal, financial and health information in September 2024. </a:t>
          </a:r>
          <a:endParaRPr lang="en-US" sz="1700" kern="1200" dirty="0"/>
        </a:p>
      </dsp:txBody>
      <dsp:txXfrm>
        <a:off x="7750046" y="2465905"/>
        <a:ext cx="3518743" cy="2111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E5896-DB18-4D73-8905-29C58D7AB9B1}">
      <dsp:nvSpPr>
        <dsp:cNvPr id="0" name=""/>
        <dsp:cNvSpPr/>
      </dsp:nvSpPr>
      <dsp:spPr>
        <a:xfrm>
          <a:off x="0" y="385208"/>
          <a:ext cx="112776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270EA-609A-4F63-8C05-0BE524E2F58A}">
      <dsp:nvSpPr>
        <dsp:cNvPr id="0" name=""/>
        <dsp:cNvSpPr/>
      </dsp:nvSpPr>
      <dsp:spPr>
        <a:xfrm>
          <a:off x="563880" y="1448"/>
          <a:ext cx="789432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2"/>
              </a:solidFill>
            </a:rPr>
            <a:t>Assurance vs. advisory</a:t>
          </a:r>
        </a:p>
      </dsp:txBody>
      <dsp:txXfrm>
        <a:off x="601347" y="38915"/>
        <a:ext cx="7819386" cy="692586"/>
      </dsp:txXfrm>
    </dsp:sp>
    <dsp:sp modelId="{01158CDA-94D0-425E-9C67-69EB565CB011}">
      <dsp:nvSpPr>
        <dsp:cNvPr id="0" name=""/>
        <dsp:cNvSpPr/>
      </dsp:nvSpPr>
      <dsp:spPr>
        <a:xfrm>
          <a:off x="0" y="1564568"/>
          <a:ext cx="112776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48D5A1-92C2-420B-8093-EECEE8F036CF}">
      <dsp:nvSpPr>
        <dsp:cNvPr id="0" name=""/>
        <dsp:cNvSpPr/>
      </dsp:nvSpPr>
      <dsp:spPr>
        <a:xfrm>
          <a:off x="563880" y="1180808"/>
          <a:ext cx="789432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1155700" rtl="0">
            <a:lnSpc>
              <a:spcPct val="90000"/>
            </a:lnSpc>
            <a:spcBef>
              <a:spcPct val="0"/>
            </a:spcBef>
            <a:spcAft>
              <a:spcPct val="35000"/>
            </a:spcAft>
            <a:buNone/>
          </a:pPr>
          <a:r>
            <a:rPr lang="en-US" sz="2600" kern="1200" dirty="0">
              <a:solidFill>
                <a:schemeClr val="tx2"/>
              </a:solidFill>
            </a:rPr>
            <a:t>Program vs.</a:t>
          </a:r>
          <a:r>
            <a:rPr lang="en-US" sz="2600" kern="1200" dirty="0">
              <a:solidFill>
                <a:schemeClr val="tx2"/>
              </a:solidFill>
              <a:latin typeface="Arial" panose="020B0604020202020204"/>
            </a:rPr>
            <a:t> a single document</a:t>
          </a:r>
          <a:endParaRPr lang="en-US" sz="2600" kern="1200" dirty="0">
            <a:solidFill>
              <a:schemeClr val="tx2"/>
            </a:solidFill>
          </a:endParaRPr>
        </a:p>
      </dsp:txBody>
      <dsp:txXfrm>
        <a:off x="601347" y="1218275"/>
        <a:ext cx="7819386" cy="692586"/>
      </dsp:txXfrm>
    </dsp:sp>
    <dsp:sp modelId="{81B53B5D-0B33-48B9-B8D5-5F7CB88BBA67}">
      <dsp:nvSpPr>
        <dsp:cNvPr id="0" name=""/>
        <dsp:cNvSpPr/>
      </dsp:nvSpPr>
      <dsp:spPr>
        <a:xfrm>
          <a:off x="0" y="2743928"/>
          <a:ext cx="112776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1C6869-4FAC-4D6B-B96E-715EE845AE2A}">
      <dsp:nvSpPr>
        <dsp:cNvPr id="0" name=""/>
        <dsp:cNvSpPr/>
      </dsp:nvSpPr>
      <dsp:spPr>
        <a:xfrm>
          <a:off x="563880" y="2360168"/>
          <a:ext cx="789432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2"/>
              </a:solidFill>
            </a:rPr>
            <a:t>All incidents vs. specific types</a:t>
          </a:r>
        </a:p>
      </dsp:txBody>
      <dsp:txXfrm>
        <a:off x="601347" y="2397635"/>
        <a:ext cx="7819386" cy="692586"/>
      </dsp:txXfrm>
    </dsp:sp>
    <dsp:sp modelId="{722BDA4C-48B5-45E6-8D07-F5153BB3A72E}">
      <dsp:nvSpPr>
        <dsp:cNvPr id="0" name=""/>
        <dsp:cNvSpPr/>
      </dsp:nvSpPr>
      <dsp:spPr>
        <a:xfrm>
          <a:off x="0" y="3923288"/>
          <a:ext cx="112776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EC267D-53F6-4E53-A581-D49173D9B267}">
      <dsp:nvSpPr>
        <dsp:cNvPr id="0" name=""/>
        <dsp:cNvSpPr/>
      </dsp:nvSpPr>
      <dsp:spPr>
        <a:xfrm>
          <a:off x="563880" y="3539528"/>
          <a:ext cx="789432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2"/>
              </a:solidFill>
            </a:rPr>
            <a:t>Open vs. under-privilege</a:t>
          </a:r>
        </a:p>
      </dsp:txBody>
      <dsp:txXfrm>
        <a:off x="601347" y="3576995"/>
        <a:ext cx="7819386" cy="6925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3C3D0-C186-47CA-B2B0-B71E0D081F5D}">
      <dsp:nvSpPr>
        <dsp:cNvPr id="0" name=""/>
        <dsp:cNvSpPr/>
      </dsp:nvSpPr>
      <dsp:spPr>
        <a:xfrm>
          <a:off x="6511" y="1385502"/>
          <a:ext cx="1808931" cy="18089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2"/>
              </a:solidFill>
            </a:rPr>
            <a:t>Institution-specific</a:t>
          </a:r>
        </a:p>
      </dsp:txBody>
      <dsp:txXfrm>
        <a:off x="271423" y="1650414"/>
        <a:ext cx="1279107" cy="1279107"/>
      </dsp:txXfrm>
    </dsp:sp>
    <dsp:sp modelId="{BD679D23-B057-4FC5-BD9B-6DD174C0C2A6}">
      <dsp:nvSpPr>
        <dsp:cNvPr id="0" name=""/>
        <dsp:cNvSpPr/>
      </dsp:nvSpPr>
      <dsp:spPr>
        <a:xfrm>
          <a:off x="1962327" y="1765378"/>
          <a:ext cx="1049180" cy="104918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101396" y="2166584"/>
        <a:ext cx="771042" cy="246768"/>
      </dsp:txXfrm>
    </dsp:sp>
    <dsp:sp modelId="{3154A1D1-B012-4CEC-B9D9-14B3DD1C578A}">
      <dsp:nvSpPr>
        <dsp:cNvPr id="0" name=""/>
        <dsp:cNvSpPr/>
      </dsp:nvSpPr>
      <dsp:spPr>
        <a:xfrm>
          <a:off x="3158393" y="1385502"/>
          <a:ext cx="1808931" cy="18089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2"/>
              </a:solidFill>
            </a:rPr>
            <a:t>Framework</a:t>
          </a:r>
        </a:p>
      </dsp:txBody>
      <dsp:txXfrm>
        <a:off x="3423305" y="1650414"/>
        <a:ext cx="1279107" cy="1279107"/>
      </dsp:txXfrm>
    </dsp:sp>
    <dsp:sp modelId="{E43E76E2-FD76-4D61-A209-C0D623469111}">
      <dsp:nvSpPr>
        <dsp:cNvPr id="0" name=""/>
        <dsp:cNvSpPr/>
      </dsp:nvSpPr>
      <dsp:spPr>
        <a:xfrm>
          <a:off x="5114209" y="1765378"/>
          <a:ext cx="1049180" cy="104918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253278" y="2166584"/>
        <a:ext cx="771042" cy="246768"/>
      </dsp:txXfrm>
    </dsp:sp>
    <dsp:sp modelId="{1FC5C3CE-D88D-41DF-B893-A5E7ED3BE1B3}">
      <dsp:nvSpPr>
        <dsp:cNvPr id="0" name=""/>
        <dsp:cNvSpPr/>
      </dsp:nvSpPr>
      <dsp:spPr>
        <a:xfrm>
          <a:off x="6310275" y="1385502"/>
          <a:ext cx="1808931" cy="18089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2"/>
              </a:solidFill>
            </a:rPr>
            <a:t>Guidance</a:t>
          </a:r>
        </a:p>
      </dsp:txBody>
      <dsp:txXfrm>
        <a:off x="6575187" y="1650414"/>
        <a:ext cx="1279107" cy="1279107"/>
      </dsp:txXfrm>
    </dsp:sp>
    <dsp:sp modelId="{349C9565-D5C6-4A62-BB79-45D42BD66DCB}">
      <dsp:nvSpPr>
        <dsp:cNvPr id="0" name=""/>
        <dsp:cNvSpPr/>
      </dsp:nvSpPr>
      <dsp:spPr>
        <a:xfrm>
          <a:off x="8266092" y="1765378"/>
          <a:ext cx="1049180" cy="1049180"/>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405161" y="1981509"/>
        <a:ext cx="771042" cy="616918"/>
      </dsp:txXfrm>
    </dsp:sp>
    <dsp:sp modelId="{E9CD84CA-7B4F-4EA5-9F80-83D7B0B1774C}">
      <dsp:nvSpPr>
        <dsp:cNvPr id="0" name=""/>
        <dsp:cNvSpPr/>
      </dsp:nvSpPr>
      <dsp:spPr>
        <a:xfrm>
          <a:off x="9462157" y="1385502"/>
          <a:ext cx="1808931" cy="18089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2"/>
              </a:solidFill>
            </a:rPr>
            <a:t>Combination</a:t>
          </a:r>
        </a:p>
      </dsp:txBody>
      <dsp:txXfrm>
        <a:off x="9727069" y="1650414"/>
        <a:ext cx="1279107" cy="12791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EB377-92BB-43AC-B010-CD9B9BD6EBDA}">
      <dsp:nvSpPr>
        <dsp:cNvPr id="0" name=""/>
        <dsp:cNvSpPr/>
      </dsp:nvSpPr>
      <dsp:spPr>
        <a:xfrm>
          <a:off x="540095" y="1167883"/>
          <a:ext cx="2720894" cy="22441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solidFill>
                <a:schemeClr val="tx2"/>
              </a:solidFill>
            </a:rPr>
            <a:t>Incident Response Program &amp; Elements</a:t>
          </a:r>
        </a:p>
        <a:p>
          <a:pPr marL="171450" lvl="1" indent="-171450" algn="l" defTabSz="711200" rtl="0">
            <a:lnSpc>
              <a:spcPct val="90000"/>
            </a:lnSpc>
            <a:spcBef>
              <a:spcPct val="0"/>
            </a:spcBef>
            <a:spcAft>
              <a:spcPct val="15000"/>
            </a:spcAft>
            <a:buChar char="•"/>
          </a:pPr>
          <a:r>
            <a:rPr lang="en-US" sz="1600" kern="1200" dirty="0">
              <a:solidFill>
                <a:schemeClr val="tx2"/>
              </a:solidFill>
            </a:rPr>
            <a:t>Incident Response Team Structure</a:t>
          </a:r>
          <a:r>
            <a:rPr lang="en-US" sz="1600" kern="1200" dirty="0">
              <a:solidFill>
                <a:schemeClr val="tx2"/>
              </a:solidFill>
              <a:latin typeface="Arial" panose="020B0604020202020204"/>
            </a:rPr>
            <a:t> </a:t>
          </a:r>
          <a:endParaRPr lang="en-US" sz="1600" kern="1200" dirty="0">
            <a:solidFill>
              <a:schemeClr val="tx2"/>
            </a:solidFill>
          </a:endParaRPr>
        </a:p>
        <a:p>
          <a:pPr marL="171450" lvl="1" indent="-171450" algn="l" defTabSz="711200">
            <a:lnSpc>
              <a:spcPct val="90000"/>
            </a:lnSpc>
            <a:spcBef>
              <a:spcPct val="0"/>
            </a:spcBef>
            <a:spcAft>
              <a:spcPct val="15000"/>
            </a:spcAft>
            <a:buChar char="•"/>
          </a:pPr>
          <a:r>
            <a:rPr lang="en-US" sz="1600" kern="1200" dirty="0">
              <a:solidFill>
                <a:schemeClr val="tx2"/>
              </a:solidFill>
            </a:rPr>
            <a:t>Preparation (cyber technologies and processes)</a:t>
          </a:r>
        </a:p>
      </dsp:txBody>
      <dsp:txXfrm>
        <a:off x="591740" y="1219528"/>
        <a:ext cx="2617604" cy="1659985"/>
      </dsp:txXfrm>
    </dsp:sp>
    <dsp:sp modelId="{2610464D-2821-4DB5-9166-297747FF3CB6}">
      <dsp:nvSpPr>
        <dsp:cNvPr id="0" name=""/>
        <dsp:cNvSpPr/>
      </dsp:nvSpPr>
      <dsp:spPr>
        <a:xfrm>
          <a:off x="2034936" y="1579432"/>
          <a:ext cx="3182265" cy="3182265"/>
        </a:xfrm>
        <a:prstGeom prst="leftCircularArrow">
          <a:avLst>
            <a:gd name="adj1" fmla="val 3721"/>
            <a:gd name="adj2" fmla="val 464150"/>
            <a:gd name="adj3" fmla="val 2239661"/>
            <a:gd name="adj4" fmla="val 9024489"/>
            <a:gd name="adj5" fmla="val 43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F29D2F-D458-4126-AFF0-58901572C8BF}">
      <dsp:nvSpPr>
        <dsp:cNvPr id="0" name=""/>
        <dsp:cNvSpPr/>
      </dsp:nvSpPr>
      <dsp:spPr>
        <a:xfrm>
          <a:off x="1144738" y="2931159"/>
          <a:ext cx="2418573" cy="9617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solidFill>
                <a:schemeClr val="tx2"/>
              </a:solidFill>
            </a:rPr>
            <a:t>Organizing the incident handling capability</a:t>
          </a:r>
        </a:p>
      </dsp:txBody>
      <dsp:txXfrm>
        <a:off x="1172908" y="2959329"/>
        <a:ext cx="2362233" cy="905446"/>
      </dsp:txXfrm>
    </dsp:sp>
    <dsp:sp modelId="{6E9BCEA6-E21C-4C3C-A36A-CC96791CC093}">
      <dsp:nvSpPr>
        <dsp:cNvPr id="0" name=""/>
        <dsp:cNvSpPr/>
      </dsp:nvSpPr>
      <dsp:spPr>
        <a:xfrm>
          <a:off x="4127191" y="1167883"/>
          <a:ext cx="2720894" cy="22441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a:solidFill>
                <a:schemeClr val="tx2"/>
              </a:solidFill>
            </a:rPr>
            <a:t>Detection </a:t>
          </a:r>
          <a:r>
            <a:rPr lang="en-US" sz="1600" kern="1200" dirty="0">
              <a:solidFill>
                <a:schemeClr val="tx2"/>
              </a:solidFill>
            </a:rPr>
            <a:t>&amp; Analysis</a:t>
          </a:r>
        </a:p>
        <a:p>
          <a:pPr marL="171450" lvl="1" indent="-171450" algn="l" defTabSz="711200">
            <a:lnSpc>
              <a:spcPct val="90000"/>
            </a:lnSpc>
            <a:spcBef>
              <a:spcPct val="0"/>
            </a:spcBef>
            <a:spcAft>
              <a:spcPct val="15000"/>
            </a:spcAft>
            <a:buChar char="•"/>
          </a:pPr>
          <a:r>
            <a:rPr lang="en-US" sz="1600" kern="1200" dirty="0">
              <a:solidFill>
                <a:schemeClr val="tx2"/>
              </a:solidFill>
            </a:rPr>
            <a:t>Playbooks (for containment, eradication, recovery)</a:t>
          </a:r>
        </a:p>
        <a:p>
          <a:pPr marL="171450" lvl="1" indent="-171450" algn="l" defTabSz="711200">
            <a:lnSpc>
              <a:spcPct val="90000"/>
            </a:lnSpc>
            <a:spcBef>
              <a:spcPct val="0"/>
            </a:spcBef>
            <a:spcAft>
              <a:spcPct val="15000"/>
            </a:spcAft>
            <a:buChar char="•"/>
          </a:pPr>
          <a:r>
            <a:rPr lang="en-US" sz="1600" kern="1200" dirty="0">
              <a:solidFill>
                <a:schemeClr val="tx2"/>
              </a:solidFill>
            </a:rPr>
            <a:t>Regulatory Requirements</a:t>
          </a:r>
        </a:p>
      </dsp:txBody>
      <dsp:txXfrm>
        <a:off x="4178836" y="1700422"/>
        <a:ext cx="2617604" cy="1659985"/>
      </dsp:txXfrm>
    </dsp:sp>
    <dsp:sp modelId="{EED4DAF5-3110-4BEF-98A8-C85CEBF6BD35}">
      <dsp:nvSpPr>
        <dsp:cNvPr id="0" name=""/>
        <dsp:cNvSpPr/>
      </dsp:nvSpPr>
      <dsp:spPr>
        <a:xfrm>
          <a:off x="5599358" y="-269752"/>
          <a:ext cx="3529935" cy="3529935"/>
        </a:xfrm>
        <a:prstGeom prst="circularArrow">
          <a:avLst>
            <a:gd name="adj1" fmla="val 3355"/>
            <a:gd name="adj2" fmla="val 414789"/>
            <a:gd name="adj3" fmla="val 19409700"/>
            <a:gd name="adj4" fmla="val 12575511"/>
            <a:gd name="adj5" fmla="val 391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5B6584-CC19-4840-85F9-2CB3485C2456}">
      <dsp:nvSpPr>
        <dsp:cNvPr id="0" name=""/>
        <dsp:cNvSpPr/>
      </dsp:nvSpPr>
      <dsp:spPr>
        <a:xfrm>
          <a:off x="4731835" y="686990"/>
          <a:ext cx="2418573" cy="9617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2"/>
              </a:solidFill>
            </a:rPr>
            <a:t>Handling the incident</a:t>
          </a:r>
        </a:p>
      </dsp:txBody>
      <dsp:txXfrm>
        <a:off x="4760005" y="715160"/>
        <a:ext cx="2362233" cy="905446"/>
      </dsp:txXfrm>
    </dsp:sp>
    <dsp:sp modelId="{7EFAC747-DBFD-4FD2-B57F-48BAC11BB497}">
      <dsp:nvSpPr>
        <dsp:cNvPr id="0" name=""/>
        <dsp:cNvSpPr/>
      </dsp:nvSpPr>
      <dsp:spPr>
        <a:xfrm>
          <a:off x="7714288" y="1167883"/>
          <a:ext cx="2720894" cy="22441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2"/>
              </a:solidFill>
            </a:rPr>
            <a:t>Post-Incident Activity</a:t>
          </a:r>
        </a:p>
        <a:p>
          <a:pPr marL="171450" lvl="1" indent="-171450" algn="l" defTabSz="711200" rtl="0">
            <a:lnSpc>
              <a:spcPct val="90000"/>
            </a:lnSpc>
            <a:spcBef>
              <a:spcPct val="0"/>
            </a:spcBef>
            <a:spcAft>
              <a:spcPct val="15000"/>
            </a:spcAft>
            <a:buChar char="•"/>
          </a:pPr>
          <a:r>
            <a:rPr lang="en-US" sz="1600" kern="1200" dirty="0">
              <a:solidFill>
                <a:schemeClr val="tx2"/>
              </a:solidFill>
            </a:rPr>
            <a:t>External Coordination &amp; Information Sharing</a:t>
          </a:r>
          <a:r>
            <a:rPr lang="en-US" sz="1600" kern="1200" dirty="0">
              <a:solidFill>
                <a:schemeClr val="tx2"/>
              </a:solidFill>
              <a:latin typeface="Arial" panose="020B0604020202020204"/>
            </a:rPr>
            <a:t> </a:t>
          </a:r>
          <a:endParaRPr lang="en-US" sz="1600" kern="1200" dirty="0">
            <a:solidFill>
              <a:schemeClr val="tx2"/>
            </a:solidFill>
          </a:endParaRPr>
        </a:p>
        <a:p>
          <a:pPr marL="171450" lvl="1" indent="-171450" algn="l" defTabSz="711200">
            <a:lnSpc>
              <a:spcPct val="90000"/>
            </a:lnSpc>
            <a:spcBef>
              <a:spcPct val="0"/>
            </a:spcBef>
            <a:spcAft>
              <a:spcPct val="15000"/>
            </a:spcAft>
            <a:buChar char="•"/>
          </a:pPr>
          <a:r>
            <a:rPr lang="en-US" sz="1600" kern="1200" dirty="0">
              <a:solidFill>
                <a:schemeClr val="tx2"/>
              </a:solidFill>
            </a:rPr>
            <a:t>Testing the Incident Response Plan</a:t>
          </a:r>
        </a:p>
      </dsp:txBody>
      <dsp:txXfrm>
        <a:off x="7765933" y="1219528"/>
        <a:ext cx="2617604" cy="1659985"/>
      </dsp:txXfrm>
    </dsp:sp>
    <dsp:sp modelId="{FD7DB04A-01EB-4F0D-8D59-A8FB9E1335F8}">
      <dsp:nvSpPr>
        <dsp:cNvPr id="0" name=""/>
        <dsp:cNvSpPr/>
      </dsp:nvSpPr>
      <dsp:spPr>
        <a:xfrm>
          <a:off x="8318931" y="2931159"/>
          <a:ext cx="2418573" cy="9617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2"/>
              </a:solidFill>
            </a:rPr>
            <a:t>Coordination and information sharing</a:t>
          </a:r>
        </a:p>
      </dsp:txBody>
      <dsp:txXfrm>
        <a:off x="8347101" y="2959329"/>
        <a:ext cx="2362233" cy="9054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5BEBE-083B-4BDE-A851-F19C63FDE20E}">
      <dsp:nvSpPr>
        <dsp:cNvPr id="0" name=""/>
        <dsp:cNvSpPr/>
      </dsp:nvSpPr>
      <dsp:spPr>
        <a:xfrm>
          <a:off x="0" y="0"/>
          <a:ext cx="11277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AEED0-3476-4F97-B3C6-28CEFFDF3577}">
      <dsp:nvSpPr>
        <dsp:cNvPr id="0" name=""/>
        <dsp:cNvSpPr/>
      </dsp:nvSpPr>
      <dsp:spPr>
        <a:xfrm>
          <a:off x="0" y="0"/>
          <a:ext cx="2255520" cy="2289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Event</a:t>
          </a:r>
        </a:p>
      </dsp:txBody>
      <dsp:txXfrm>
        <a:off x="0" y="0"/>
        <a:ext cx="2255520" cy="2289968"/>
      </dsp:txXfrm>
    </dsp:sp>
    <dsp:sp modelId="{9E9CC2C3-E3A1-411E-A966-296E00FAE8A6}">
      <dsp:nvSpPr>
        <dsp:cNvPr id="0" name=""/>
        <dsp:cNvSpPr/>
      </dsp:nvSpPr>
      <dsp:spPr>
        <a:xfrm>
          <a:off x="2424684" y="26919"/>
          <a:ext cx="8852916" cy="538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Definition: </a:t>
          </a:r>
          <a:r>
            <a:rPr lang="en-US" sz="1500" b="0" i="0" kern="1200" dirty="0"/>
            <a:t>Any observable occurrence in a system or network. Events can be positive or negative and do not necessarily indicate a problem.</a:t>
          </a:r>
          <a:r>
            <a:rPr lang="en-US" sz="1500" kern="1200" dirty="0"/>
            <a:t> </a:t>
          </a:r>
        </a:p>
      </dsp:txBody>
      <dsp:txXfrm>
        <a:off x="2424684" y="26919"/>
        <a:ext cx="8852916" cy="538388"/>
      </dsp:txXfrm>
    </dsp:sp>
    <dsp:sp modelId="{21E28951-89A0-4610-B5F9-70FF2A228328}">
      <dsp:nvSpPr>
        <dsp:cNvPr id="0" name=""/>
        <dsp:cNvSpPr/>
      </dsp:nvSpPr>
      <dsp:spPr>
        <a:xfrm>
          <a:off x="2255520" y="565308"/>
          <a:ext cx="90220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274F38-24CC-434A-AFF8-7A11B0F68B3B}">
      <dsp:nvSpPr>
        <dsp:cNvPr id="0" name=""/>
        <dsp:cNvSpPr/>
      </dsp:nvSpPr>
      <dsp:spPr>
        <a:xfrm>
          <a:off x="2424684" y="592227"/>
          <a:ext cx="8852916" cy="538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Impact: </a:t>
          </a:r>
          <a:r>
            <a:rPr lang="en-US" sz="1500" kern="1200" dirty="0"/>
            <a:t>May or may not have an impact. </a:t>
          </a:r>
        </a:p>
      </dsp:txBody>
      <dsp:txXfrm>
        <a:off x="2424684" y="592227"/>
        <a:ext cx="8852916" cy="538388"/>
      </dsp:txXfrm>
    </dsp:sp>
    <dsp:sp modelId="{D1412FD3-1996-49EA-A67C-048583491F22}">
      <dsp:nvSpPr>
        <dsp:cNvPr id="0" name=""/>
        <dsp:cNvSpPr/>
      </dsp:nvSpPr>
      <dsp:spPr>
        <a:xfrm>
          <a:off x="2255520" y="1130616"/>
          <a:ext cx="90220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FF7BA4-CBB6-48BB-9E9F-38A38598466D}">
      <dsp:nvSpPr>
        <dsp:cNvPr id="0" name=""/>
        <dsp:cNvSpPr/>
      </dsp:nvSpPr>
      <dsp:spPr>
        <a:xfrm>
          <a:off x="2424684" y="1157535"/>
          <a:ext cx="8852916" cy="538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Frequency: </a:t>
          </a:r>
          <a:r>
            <a:rPr lang="en-US" sz="1500" b="0" kern="1200" dirty="0"/>
            <a:t>Potentially thousands per day, monitored through alerts and security information and event management (SIEM) tools to detect patterns and anomalies. </a:t>
          </a:r>
          <a:endParaRPr lang="en-US" sz="1500" b="1" kern="1200" dirty="0"/>
        </a:p>
      </dsp:txBody>
      <dsp:txXfrm>
        <a:off x="2424684" y="1157535"/>
        <a:ext cx="8852916" cy="538388"/>
      </dsp:txXfrm>
    </dsp:sp>
    <dsp:sp modelId="{606F9FF3-CD8F-4ECA-AEC6-D6203D3BFAA3}">
      <dsp:nvSpPr>
        <dsp:cNvPr id="0" name=""/>
        <dsp:cNvSpPr/>
      </dsp:nvSpPr>
      <dsp:spPr>
        <a:xfrm>
          <a:off x="2255520" y="1695924"/>
          <a:ext cx="90220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B96406-A34F-46EC-9289-7BD48A6EEBA4}">
      <dsp:nvSpPr>
        <dsp:cNvPr id="0" name=""/>
        <dsp:cNvSpPr/>
      </dsp:nvSpPr>
      <dsp:spPr>
        <a:xfrm>
          <a:off x="2424684" y="1722843"/>
          <a:ext cx="8852916" cy="538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Response: </a:t>
          </a:r>
          <a:r>
            <a:rPr lang="en-US" sz="1500" b="0" kern="1200" dirty="0"/>
            <a:t>Typically monitored and logged, may not require immediate action. </a:t>
          </a:r>
          <a:endParaRPr lang="en-US" sz="1500" b="1" kern="1200" dirty="0"/>
        </a:p>
      </dsp:txBody>
      <dsp:txXfrm>
        <a:off x="2424684" y="1722843"/>
        <a:ext cx="8852916" cy="538388"/>
      </dsp:txXfrm>
    </dsp:sp>
    <dsp:sp modelId="{3AC6AC56-A647-4E90-A2A1-2027476CA559}">
      <dsp:nvSpPr>
        <dsp:cNvPr id="0" name=""/>
        <dsp:cNvSpPr/>
      </dsp:nvSpPr>
      <dsp:spPr>
        <a:xfrm>
          <a:off x="2255520" y="2261232"/>
          <a:ext cx="90220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6CE514-84CA-4BA3-A405-04DF52A1A5E7}">
      <dsp:nvSpPr>
        <dsp:cNvPr id="0" name=""/>
        <dsp:cNvSpPr/>
      </dsp:nvSpPr>
      <dsp:spPr>
        <a:xfrm>
          <a:off x="0" y="2289968"/>
          <a:ext cx="11277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1E2B9-A42D-44D2-BB43-B42307195572}">
      <dsp:nvSpPr>
        <dsp:cNvPr id="0" name=""/>
        <dsp:cNvSpPr/>
      </dsp:nvSpPr>
      <dsp:spPr>
        <a:xfrm>
          <a:off x="0" y="2289968"/>
          <a:ext cx="2255520" cy="2289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Incident</a:t>
          </a:r>
        </a:p>
      </dsp:txBody>
      <dsp:txXfrm>
        <a:off x="0" y="2289968"/>
        <a:ext cx="2255520" cy="2289968"/>
      </dsp:txXfrm>
    </dsp:sp>
    <dsp:sp modelId="{34C89CB8-A7C7-41E3-998E-3C1A41E1A664}">
      <dsp:nvSpPr>
        <dsp:cNvPr id="0" name=""/>
        <dsp:cNvSpPr/>
      </dsp:nvSpPr>
      <dsp:spPr>
        <a:xfrm>
          <a:off x="2424684" y="2316887"/>
          <a:ext cx="8852916" cy="538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Definition: </a:t>
          </a:r>
          <a:r>
            <a:rPr lang="en-US" sz="1500" b="0" i="0" kern="1200" dirty="0"/>
            <a:t>A specific type of event that negatively impacts the confidentiality, integrity, or availability of information or systems, requiring immediate response.</a:t>
          </a:r>
          <a:endParaRPr lang="en-US" sz="1500" b="1" kern="1200" dirty="0"/>
        </a:p>
      </dsp:txBody>
      <dsp:txXfrm>
        <a:off x="2424684" y="2316887"/>
        <a:ext cx="8852916" cy="538388"/>
      </dsp:txXfrm>
    </dsp:sp>
    <dsp:sp modelId="{C37469AB-2C5B-457E-844E-067A5A5A3CDE}">
      <dsp:nvSpPr>
        <dsp:cNvPr id="0" name=""/>
        <dsp:cNvSpPr/>
      </dsp:nvSpPr>
      <dsp:spPr>
        <a:xfrm>
          <a:off x="2255520" y="2855276"/>
          <a:ext cx="90220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A0B5FE-A189-4DBD-BE1A-D63468AD8066}">
      <dsp:nvSpPr>
        <dsp:cNvPr id="0" name=""/>
        <dsp:cNvSpPr/>
      </dsp:nvSpPr>
      <dsp:spPr>
        <a:xfrm>
          <a:off x="2424684" y="2882195"/>
          <a:ext cx="8852916" cy="538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Impact:</a:t>
          </a:r>
          <a:r>
            <a:rPr lang="en-US" sz="1500" kern="1200" dirty="0"/>
            <a:t> Negative, potentially causing breaches, financial loss, or reputational damage. </a:t>
          </a:r>
        </a:p>
      </dsp:txBody>
      <dsp:txXfrm>
        <a:off x="2424684" y="2882195"/>
        <a:ext cx="8852916" cy="538388"/>
      </dsp:txXfrm>
    </dsp:sp>
    <dsp:sp modelId="{3EF6A2F1-1F4E-420A-AD6F-66F64858C7AD}">
      <dsp:nvSpPr>
        <dsp:cNvPr id="0" name=""/>
        <dsp:cNvSpPr/>
      </dsp:nvSpPr>
      <dsp:spPr>
        <a:xfrm>
          <a:off x="2255520" y="3420584"/>
          <a:ext cx="90220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FCBAF4-0CBA-483C-B621-B3B5AB3FF01E}">
      <dsp:nvSpPr>
        <dsp:cNvPr id="0" name=""/>
        <dsp:cNvSpPr/>
      </dsp:nvSpPr>
      <dsp:spPr>
        <a:xfrm>
          <a:off x="2424684" y="3447503"/>
          <a:ext cx="8852916" cy="538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Frequency: </a:t>
          </a:r>
          <a:r>
            <a:rPr lang="en-US" sz="1500" b="0" kern="1200" dirty="0"/>
            <a:t>Less frequent but more severe in nature, requiring response and investigation. </a:t>
          </a:r>
          <a:endParaRPr lang="en-US" sz="1500" kern="1200" dirty="0"/>
        </a:p>
      </dsp:txBody>
      <dsp:txXfrm>
        <a:off x="2424684" y="3447503"/>
        <a:ext cx="8852916" cy="538388"/>
      </dsp:txXfrm>
    </dsp:sp>
    <dsp:sp modelId="{B914DFB9-B130-4E87-AECE-69314D5119C1}">
      <dsp:nvSpPr>
        <dsp:cNvPr id="0" name=""/>
        <dsp:cNvSpPr/>
      </dsp:nvSpPr>
      <dsp:spPr>
        <a:xfrm>
          <a:off x="2255520" y="3985892"/>
          <a:ext cx="90220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A04AE9-A5DE-4555-8AA4-FB4A8EAF1A28}">
      <dsp:nvSpPr>
        <dsp:cNvPr id="0" name=""/>
        <dsp:cNvSpPr/>
      </dsp:nvSpPr>
      <dsp:spPr>
        <a:xfrm>
          <a:off x="2424684" y="4012811"/>
          <a:ext cx="8852916" cy="538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Response: </a:t>
          </a:r>
          <a:r>
            <a:rPr lang="en-US" sz="1500" b="0" kern="1200" dirty="0"/>
            <a:t>Requires immediate attention and response to mitigate damage and recover systems. </a:t>
          </a:r>
          <a:endParaRPr lang="en-US" sz="1500" kern="1200" dirty="0"/>
        </a:p>
      </dsp:txBody>
      <dsp:txXfrm>
        <a:off x="2424684" y="4012811"/>
        <a:ext cx="8852916" cy="538388"/>
      </dsp:txXfrm>
    </dsp:sp>
    <dsp:sp modelId="{97E11523-FAD7-483D-8CD9-1A2394D245D1}">
      <dsp:nvSpPr>
        <dsp:cNvPr id="0" name=""/>
        <dsp:cNvSpPr/>
      </dsp:nvSpPr>
      <dsp:spPr>
        <a:xfrm>
          <a:off x="2255520" y="4551200"/>
          <a:ext cx="90220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58339C-D037-4DAF-9262-2577D9843B01}" type="datetimeFigureOut">
              <a:rPr lang="en-US" smtClean="0"/>
              <a:t>3/7/2025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7C1208-6AA4-40A4-A083-3DF542E963C5}" type="slidenum">
              <a:rPr lang="en-US" smtClean="0"/>
              <a:t>‹#›</a:t>
            </a:fld>
            <a:endParaRPr lang="en-US"/>
          </a:p>
        </p:txBody>
      </p:sp>
    </p:spTree>
    <p:extLst>
      <p:ext uri="{BB962C8B-B14F-4D97-AF65-F5344CB8AC3E}">
        <p14:creationId xmlns:p14="http://schemas.microsoft.com/office/powerpoint/2010/main" val="3552218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5B092-E384-4A75-AD07-4A55D9181AB9}"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04033-38F8-491D-9D8F-F35C487CC4CE}" type="slidenum">
              <a:rPr lang="en-US" smtClean="0"/>
              <a:t>‹#›</a:t>
            </a:fld>
            <a:endParaRPr lang="en-US"/>
          </a:p>
        </p:txBody>
      </p:sp>
    </p:spTree>
    <p:extLst>
      <p:ext uri="{BB962C8B-B14F-4D97-AF65-F5344CB8AC3E}">
        <p14:creationId xmlns:p14="http://schemas.microsoft.com/office/powerpoint/2010/main" val="344770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uburn.edu/administration/oacp/CaseInPoint/caseinpoint202308.ht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auburn.edu/administration/oacp/CaseInPoint/caseinpoint202309.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1</a:t>
            </a:fld>
            <a:endParaRPr lang="en-US"/>
          </a:p>
        </p:txBody>
      </p:sp>
    </p:spTree>
    <p:extLst>
      <p:ext uri="{BB962C8B-B14F-4D97-AF65-F5344CB8AC3E}">
        <p14:creationId xmlns:p14="http://schemas.microsoft.com/office/powerpoint/2010/main" val="885451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p:txBody>
      </p:sp>
      <p:sp>
        <p:nvSpPr>
          <p:cNvPr id="4" name="Slide Number Placeholder 3"/>
          <p:cNvSpPr>
            <a:spLocks noGrp="1"/>
          </p:cNvSpPr>
          <p:nvPr>
            <p:ph type="sldNum" sz="quarter" idx="5"/>
          </p:nvPr>
        </p:nvSpPr>
        <p:spPr/>
        <p:txBody>
          <a:bodyPr/>
          <a:lstStyle/>
          <a:p>
            <a:fld id="{57704033-38F8-491D-9D8F-F35C487CC4CE}" type="slidenum">
              <a:rPr lang="en-US" smtClean="0"/>
              <a:t>10</a:t>
            </a:fld>
            <a:endParaRPr lang="en-US" dirty="0"/>
          </a:p>
        </p:txBody>
      </p:sp>
    </p:spTree>
    <p:extLst>
      <p:ext uri="{BB962C8B-B14F-4D97-AF65-F5344CB8AC3E}">
        <p14:creationId xmlns:p14="http://schemas.microsoft.com/office/powerpoint/2010/main" val="2170712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b="1" dirty="0"/>
          </a:p>
          <a:p>
            <a:endParaRPr lang="en-US" b="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11</a:t>
            </a:fld>
            <a:endParaRPr lang="en-US"/>
          </a:p>
        </p:txBody>
      </p:sp>
    </p:spTree>
    <p:extLst>
      <p:ext uri="{BB962C8B-B14F-4D97-AF65-F5344CB8AC3E}">
        <p14:creationId xmlns:p14="http://schemas.microsoft.com/office/powerpoint/2010/main" val="400993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endParaRPr lang="en-US"/>
          </a:p>
          <a:p>
            <a:endParaRPr lang="en-US"/>
          </a:p>
          <a:p>
            <a:endParaRPr lang="en-US"/>
          </a:p>
        </p:txBody>
      </p:sp>
      <p:sp>
        <p:nvSpPr>
          <p:cNvPr id="4" name="Slide Number Placeholder 3"/>
          <p:cNvSpPr>
            <a:spLocks noGrp="1"/>
          </p:cNvSpPr>
          <p:nvPr>
            <p:ph type="sldNum" sz="quarter" idx="5"/>
          </p:nvPr>
        </p:nvSpPr>
        <p:spPr/>
        <p:txBody>
          <a:bodyPr/>
          <a:lstStyle/>
          <a:p>
            <a:fld id="{57704033-38F8-491D-9D8F-F35C487CC4CE}" type="slidenum">
              <a:rPr lang="en-US" smtClean="0"/>
              <a:t>12</a:t>
            </a:fld>
            <a:endParaRPr lang="en-US"/>
          </a:p>
        </p:txBody>
      </p:sp>
    </p:spTree>
    <p:extLst>
      <p:ext uri="{BB962C8B-B14F-4D97-AF65-F5344CB8AC3E}">
        <p14:creationId xmlns:p14="http://schemas.microsoft.com/office/powerpoint/2010/main" val="3779082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13</a:t>
            </a:fld>
            <a:endParaRPr lang="en-US"/>
          </a:p>
        </p:txBody>
      </p:sp>
    </p:spTree>
    <p:extLst>
      <p:ext uri="{BB962C8B-B14F-4D97-AF65-F5344CB8AC3E}">
        <p14:creationId xmlns:p14="http://schemas.microsoft.com/office/powerpoint/2010/main" val="3849984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17</a:t>
            </a:fld>
            <a:endParaRPr lang="en-US"/>
          </a:p>
        </p:txBody>
      </p:sp>
    </p:spTree>
    <p:extLst>
      <p:ext uri="{BB962C8B-B14F-4D97-AF65-F5344CB8AC3E}">
        <p14:creationId xmlns:p14="http://schemas.microsoft.com/office/powerpoint/2010/main" val="1193479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18</a:t>
            </a:fld>
            <a:endParaRPr lang="en-US"/>
          </a:p>
        </p:txBody>
      </p:sp>
    </p:spTree>
    <p:extLst>
      <p:ext uri="{BB962C8B-B14F-4D97-AF65-F5344CB8AC3E}">
        <p14:creationId xmlns:p14="http://schemas.microsoft.com/office/powerpoint/2010/main" val="3784962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19</a:t>
            </a:fld>
            <a:endParaRPr lang="en-US"/>
          </a:p>
        </p:txBody>
      </p:sp>
    </p:spTree>
    <p:extLst>
      <p:ext uri="{BB962C8B-B14F-4D97-AF65-F5344CB8AC3E}">
        <p14:creationId xmlns:p14="http://schemas.microsoft.com/office/powerpoint/2010/main" val="2071497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21</a:t>
            </a:fld>
            <a:endParaRPr lang="en-US"/>
          </a:p>
        </p:txBody>
      </p:sp>
    </p:spTree>
    <p:extLst>
      <p:ext uri="{BB962C8B-B14F-4D97-AF65-F5344CB8AC3E}">
        <p14:creationId xmlns:p14="http://schemas.microsoft.com/office/powerpoint/2010/main" val="906639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Jordan</a:t>
            </a:r>
          </a:p>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22</a:t>
            </a:fld>
            <a:endParaRPr lang="en-US"/>
          </a:p>
        </p:txBody>
      </p:sp>
    </p:spTree>
    <p:extLst>
      <p:ext uri="{BB962C8B-B14F-4D97-AF65-F5344CB8AC3E}">
        <p14:creationId xmlns:p14="http://schemas.microsoft.com/office/powerpoint/2010/main" val="44506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23</a:t>
            </a:fld>
            <a:endParaRPr lang="en-US" dirty="0"/>
          </a:p>
        </p:txBody>
      </p:sp>
    </p:spTree>
    <p:extLst>
      <p:ext uri="{BB962C8B-B14F-4D97-AF65-F5344CB8AC3E}">
        <p14:creationId xmlns:p14="http://schemas.microsoft.com/office/powerpoint/2010/main" val="295343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2</a:t>
            </a:fld>
            <a:endParaRPr lang="en-US" dirty="0"/>
          </a:p>
        </p:txBody>
      </p:sp>
    </p:spTree>
    <p:extLst>
      <p:ext uri="{BB962C8B-B14F-4D97-AF65-F5344CB8AC3E}">
        <p14:creationId xmlns:p14="http://schemas.microsoft.com/office/powerpoint/2010/main" val="3434416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24</a:t>
            </a:fld>
            <a:endParaRPr lang="en-US" dirty="0"/>
          </a:p>
        </p:txBody>
      </p:sp>
    </p:spTree>
    <p:extLst>
      <p:ext uri="{BB962C8B-B14F-4D97-AF65-F5344CB8AC3E}">
        <p14:creationId xmlns:p14="http://schemas.microsoft.com/office/powerpoint/2010/main" val="655434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25</a:t>
            </a:fld>
            <a:endParaRPr lang="en-US" dirty="0"/>
          </a:p>
        </p:txBody>
      </p:sp>
    </p:spTree>
    <p:extLst>
      <p:ext uri="{BB962C8B-B14F-4D97-AF65-F5344CB8AC3E}">
        <p14:creationId xmlns:p14="http://schemas.microsoft.com/office/powerpoint/2010/main" val="1596263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26</a:t>
            </a:fld>
            <a:endParaRPr lang="en-US" dirty="0"/>
          </a:p>
        </p:txBody>
      </p:sp>
    </p:spTree>
    <p:extLst>
      <p:ext uri="{BB962C8B-B14F-4D97-AF65-F5344CB8AC3E}">
        <p14:creationId xmlns:p14="http://schemas.microsoft.com/office/powerpoint/2010/main" val="3208476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28</a:t>
            </a:fld>
            <a:endParaRPr lang="en-US"/>
          </a:p>
        </p:txBody>
      </p:sp>
    </p:spTree>
    <p:extLst>
      <p:ext uri="{BB962C8B-B14F-4D97-AF65-F5344CB8AC3E}">
        <p14:creationId xmlns:p14="http://schemas.microsoft.com/office/powerpoint/2010/main" val="2767387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932E8-DF8E-94E2-C9D7-37D690B46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F43A57-7BB4-195B-1AE3-14122B649E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191D0-4DBE-2F3E-BCA4-042DE9C2EA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75C95F-654C-64B9-B324-6D5DB35A505C}"/>
              </a:ext>
            </a:extLst>
          </p:cNvPr>
          <p:cNvSpPr>
            <a:spLocks noGrp="1"/>
          </p:cNvSpPr>
          <p:nvPr>
            <p:ph type="sldNum" sz="quarter" idx="5"/>
          </p:nvPr>
        </p:nvSpPr>
        <p:spPr/>
        <p:txBody>
          <a:bodyPr/>
          <a:lstStyle/>
          <a:p>
            <a:fld id="{57704033-38F8-491D-9D8F-F35C487CC4CE}" type="slidenum">
              <a:rPr lang="en-US" smtClean="0"/>
              <a:t>29</a:t>
            </a:fld>
            <a:endParaRPr lang="en-US"/>
          </a:p>
        </p:txBody>
      </p:sp>
    </p:spTree>
    <p:extLst>
      <p:ext uri="{BB962C8B-B14F-4D97-AF65-F5344CB8AC3E}">
        <p14:creationId xmlns:p14="http://schemas.microsoft.com/office/powerpoint/2010/main" val="815602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F8CF9-E6D1-EA0C-FAD0-E4DC67863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8F295-7571-E2D0-E3D3-54193701B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A136E-6786-A8B1-9883-7E83B87883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604FD9-DCD2-7175-FF3A-99348157D716}"/>
              </a:ext>
            </a:extLst>
          </p:cNvPr>
          <p:cNvSpPr>
            <a:spLocks noGrp="1"/>
          </p:cNvSpPr>
          <p:nvPr>
            <p:ph type="sldNum" sz="quarter" idx="5"/>
          </p:nvPr>
        </p:nvSpPr>
        <p:spPr/>
        <p:txBody>
          <a:bodyPr/>
          <a:lstStyle/>
          <a:p>
            <a:fld id="{57704033-38F8-491D-9D8F-F35C487CC4CE}" type="slidenum">
              <a:rPr lang="en-US" smtClean="0"/>
              <a:t>30</a:t>
            </a:fld>
            <a:endParaRPr lang="en-US"/>
          </a:p>
        </p:txBody>
      </p:sp>
    </p:spTree>
    <p:extLst>
      <p:ext uri="{BB962C8B-B14F-4D97-AF65-F5344CB8AC3E}">
        <p14:creationId xmlns:p14="http://schemas.microsoft.com/office/powerpoint/2010/main" val="2887374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C0E72-51A2-AAAD-C46A-BF1A7A27C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F85B9-629E-EF33-47CA-827B236ADF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A3EC8-C40A-7E92-FF0C-8E96C09AEF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614334-2D47-4E75-8F58-2557379B2750}"/>
              </a:ext>
            </a:extLst>
          </p:cNvPr>
          <p:cNvSpPr>
            <a:spLocks noGrp="1"/>
          </p:cNvSpPr>
          <p:nvPr>
            <p:ph type="sldNum" sz="quarter" idx="5"/>
          </p:nvPr>
        </p:nvSpPr>
        <p:spPr/>
        <p:txBody>
          <a:bodyPr/>
          <a:lstStyle/>
          <a:p>
            <a:fld id="{57704033-38F8-491D-9D8F-F35C487CC4CE}" type="slidenum">
              <a:rPr lang="en-US" smtClean="0"/>
              <a:t>31</a:t>
            </a:fld>
            <a:endParaRPr lang="en-US"/>
          </a:p>
        </p:txBody>
      </p:sp>
    </p:spTree>
    <p:extLst>
      <p:ext uri="{BB962C8B-B14F-4D97-AF65-F5344CB8AC3E}">
        <p14:creationId xmlns:p14="http://schemas.microsoft.com/office/powerpoint/2010/main" val="3000112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30EAC-1CD8-DBDA-A941-A0C1E6DB7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02432-2148-C219-CA0A-5638D2B10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E049F-7C17-911A-5189-BFD6ACE554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9D0883-5750-D255-7A24-6763DE5F1DAA}"/>
              </a:ext>
            </a:extLst>
          </p:cNvPr>
          <p:cNvSpPr>
            <a:spLocks noGrp="1"/>
          </p:cNvSpPr>
          <p:nvPr>
            <p:ph type="sldNum" sz="quarter" idx="5"/>
          </p:nvPr>
        </p:nvSpPr>
        <p:spPr/>
        <p:txBody>
          <a:bodyPr/>
          <a:lstStyle/>
          <a:p>
            <a:fld id="{57704033-38F8-491D-9D8F-F35C487CC4CE}" type="slidenum">
              <a:rPr lang="en-US" smtClean="0"/>
              <a:t>32</a:t>
            </a:fld>
            <a:endParaRPr lang="en-US"/>
          </a:p>
        </p:txBody>
      </p:sp>
    </p:spTree>
    <p:extLst>
      <p:ext uri="{BB962C8B-B14F-4D97-AF65-F5344CB8AC3E}">
        <p14:creationId xmlns:p14="http://schemas.microsoft.com/office/powerpoint/2010/main" val="1059666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A8552-422F-8941-9233-59F02125BA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C04AC-1BF2-43A4-3D2C-B70B490FE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6CC39-79FF-0B5B-DF5D-EC618C20C6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62DBAF-E58D-8F0C-B9A0-E7461CD15FFB}"/>
              </a:ext>
            </a:extLst>
          </p:cNvPr>
          <p:cNvSpPr>
            <a:spLocks noGrp="1"/>
          </p:cNvSpPr>
          <p:nvPr>
            <p:ph type="sldNum" sz="quarter" idx="5"/>
          </p:nvPr>
        </p:nvSpPr>
        <p:spPr/>
        <p:txBody>
          <a:bodyPr/>
          <a:lstStyle/>
          <a:p>
            <a:fld id="{57704033-38F8-491D-9D8F-F35C487CC4CE}" type="slidenum">
              <a:rPr lang="en-US" smtClean="0"/>
              <a:t>33</a:t>
            </a:fld>
            <a:endParaRPr lang="en-US"/>
          </a:p>
        </p:txBody>
      </p:sp>
    </p:spTree>
    <p:extLst>
      <p:ext uri="{BB962C8B-B14F-4D97-AF65-F5344CB8AC3E}">
        <p14:creationId xmlns:p14="http://schemas.microsoft.com/office/powerpoint/2010/main" val="3416264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86DD1-0215-C47B-D2B7-C2257A1E8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A4088-2EAA-5F1C-E42E-4E6BB0E42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FABBB-A95E-C32C-BFD7-3CC441EFA2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F6F62E3-8EAC-E6D0-924E-4D99DBBF18A5}"/>
              </a:ext>
            </a:extLst>
          </p:cNvPr>
          <p:cNvSpPr>
            <a:spLocks noGrp="1"/>
          </p:cNvSpPr>
          <p:nvPr>
            <p:ph type="sldNum" sz="quarter" idx="5"/>
          </p:nvPr>
        </p:nvSpPr>
        <p:spPr/>
        <p:txBody>
          <a:bodyPr/>
          <a:lstStyle/>
          <a:p>
            <a:fld id="{57704033-38F8-491D-9D8F-F35C487CC4CE}" type="slidenum">
              <a:rPr lang="en-US" smtClean="0"/>
              <a:t>34</a:t>
            </a:fld>
            <a:endParaRPr lang="en-US"/>
          </a:p>
        </p:txBody>
      </p:sp>
    </p:spTree>
    <p:extLst>
      <p:ext uri="{BB962C8B-B14F-4D97-AF65-F5344CB8AC3E}">
        <p14:creationId xmlns:p14="http://schemas.microsoft.com/office/powerpoint/2010/main" val="208862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endParaRPr lang="en-US" b="1"/>
          </a:p>
          <a:p>
            <a:endParaRPr lang="en-US" b="1"/>
          </a:p>
          <a:p>
            <a:endParaRPr lang="en-US"/>
          </a:p>
          <a:p>
            <a:endParaRPr lang="en-US"/>
          </a:p>
          <a:p>
            <a:endParaRPr lang="en-US"/>
          </a:p>
        </p:txBody>
      </p:sp>
      <p:sp>
        <p:nvSpPr>
          <p:cNvPr id="4" name="Slide Number Placeholder 3"/>
          <p:cNvSpPr>
            <a:spLocks noGrp="1"/>
          </p:cNvSpPr>
          <p:nvPr>
            <p:ph type="sldNum" sz="quarter" idx="5"/>
          </p:nvPr>
        </p:nvSpPr>
        <p:spPr/>
        <p:txBody>
          <a:bodyPr/>
          <a:lstStyle/>
          <a:p>
            <a:fld id="{57704033-38F8-491D-9D8F-F35C487CC4CE}" type="slidenum">
              <a:rPr lang="en-US" smtClean="0"/>
              <a:t>3</a:t>
            </a:fld>
            <a:endParaRPr lang="en-US"/>
          </a:p>
        </p:txBody>
      </p:sp>
    </p:spTree>
    <p:extLst>
      <p:ext uri="{BB962C8B-B14F-4D97-AF65-F5344CB8AC3E}">
        <p14:creationId xmlns:p14="http://schemas.microsoft.com/office/powerpoint/2010/main" val="2764558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F2502-C050-004A-4067-F49465CDC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7ACE6-D8AD-E958-4402-1DE1EEE678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395C85-7322-A041-9F9A-CE71DE19CE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D8D4E6-A505-64F1-8E2F-D2E9CE89014A}"/>
              </a:ext>
            </a:extLst>
          </p:cNvPr>
          <p:cNvSpPr>
            <a:spLocks noGrp="1"/>
          </p:cNvSpPr>
          <p:nvPr>
            <p:ph type="sldNum" sz="quarter" idx="5"/>
          </p:nvPr>
        </p:nvSpPr>
        <p:spPr/>
        <p:txBody>
          <a:bodyPr/>
          <a:lstStyle/>
          <a:p>
            <a:fld id="{57704033-38F8-491D-9D8F-F35C487CC4CE}" type="slidenum">
              <a:rPr lang="en-US" smtClean="0"/>
              <a:t>35</a:t>
            </a:fld>
            <a:endParaRPr lang="en-US"/>
          </a:p>
        </p:txBody>
      </p:sp>
    </p:spTree>
    <p:extLst>
      <p:ext uri="{BB962C8B-B14F-4D97-AF65-F5344CB8AC3E}">
        <p14:creationId xmlns:p14="http://schemas.microsoft.com/office/powerpoint/2010/main" val="1751198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04DA7-3A15-B1EF-9B6C-D501FC32E8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6DEE8-FB16-D9EF-C2DF-322BEB1F56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D496F7-0C6F-15E9-DF97-9F5AA1C224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0640B0-A277-960C-F604-AA213D4ABFE8}"/>
              </a:ext>
            </a:extLst>
          </p:cNvPr>
          <p:cNvSpPr>
            <a:spLocks noGrp="1"/>
          </p:cNvSpPr>
          <p:nvPr>
            <p:ph type="sldNum" sz="quarter" idx="5"/>
          </p:nvPr>
        </p:nvSpPr>
        <p:spPr/>
        <p:txBody>
          <a:bodyPr/>
          <a:lstStyle/>
          <a:p>
            <a:fld id="{57704033-38F8-491D-9D8F-F35C487CC4CE}" type="slidenum">
              <a:rPr lang="en-US" smtClean="0"/>
              <a:t>36</a:t>
            </a:fld>
            <a:endParaRPr lang="en-US"/>
          </a:p>
        </p:txBody>
      </p:sp>
    </p:spTree>
    <p:extLst>
      <p:ext uri="{BB962C8B-B14F-4D97-AF65-F5344CB8AC3E}">
        <p14:creationId xmlns:p14="http://schemas.microsoft.com/office/powerpoint/2010/main" val="3130449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37</a:t>
            </a:fld>
            <a:endParaRPr lang="en-US"/>
          </a:p>
        </p:txBody>
      </p:sp>
    </p:spTree>
    <p:extLst>
      <p:ext uri="{BB962C8B-B14F-4D97-AF65-F5344CB8AC3E}">
        <p14:creationId xmlns:p14="http://schemas.microsoft.com/office/powerpoint/2010/main" val="4260331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38</a:t>
            </a:fld>
            <a:endParaRPr lang="en-US"/>
          </a:p>
        </p:txBody>
      </p:sp>
    </p:spTree>
    <p:extLst>
      <p:ext uri="{BB962C8B-B14F-4D97-AF65-F5344CB8AC3E}">
        <p14:creationId xmlns:p14="http://schemas.microsoft.com/office/powerpoint/2010/main" val="55871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39</a:t>
            </a:fld>
            <a:endParaRPr lang="en-US"/>
          </a:p>
        </p:txBody>
      </p:sp>
    </p:spTree>
    <p:extLst>
      <p:ext uri="{BB962C8B-B14F-4D97-AF65-F5344CB8AC3E}">
        <p14:creationId xmlns:p14="http://schemas.microsoft.com/office/powerpoint/2010/main" val="3917955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41</a:t>
            </a:fld>
            <a:endParaRPr lang="en-US"/>
          </a:p>
        </p:txBody>
      </p:sp>
    </p:spTree>
    <p:extLst>
      <p:ext uri="{BB962C8B-B14F-4D97-AF65-F5344CB8AC3E}">
        <p14:creationId xmlns:p14="http://schemas.microsoft.com/office/powerpoint/2010/main" val="2225742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44</a:t>
            </a:fld>
            <a:endParaRPr lang="en-US"/>
          </a:p>
        </p:txBody>
      </p:sp>
    </p:spTree>
    <p:extLst>
      <p:ext uri="{BB962C8B-B14F-4D97-AF65-F5344CB8AC3E}">
        <p14:creationId xmlns:p14="http://schemas.microsoft.com/office/powerpoint/2010/main" val="451350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45</a:t>
            </a:fld>
            <a:endParaRPr lang="en-US"/>
          </a:p>
        </p:txBody>
      </p:sp>
    </p:spTree>
    <p:extLst>
      <p:ext uri="{BB962C8B-B14F-4D97-AF65-F5344CB8AC3E}">
        <p14:creationId xmlns:p14="http://schemas.microsoft.com/office/powerpoint/2010/main" val="3963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46</a:t>
            </a:fld>
            <a:endParaRPr lang="en-US"/>
          </a:p>
        </p:txBody>
      </p:sp>
    </p:spTree>
    <p:extLst>
      <p:ext uri="{BB962C8B-B14F-4D97-AF65-F5344CB8AC3E}">
        <p14:creationId xmlns:p14="http://schemas.microsoft.com/office/powerpoint/2010/main" val="3751527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47</a:t>
            </a:fld>
            <a:endParaRPr lang="en-US"/>
          </a:p>
        </p:txBody>
      </p:sp>
    </p:spTree>
    <p:extLst>
      <p:ext uri="{BB962C8B-B14F-4D97-AF65-F5344CB8AC3E}">
        <p14:creationId xmlns:p14="http://schemas.microsoft.com/office/powerpoint/2010/main" val="1984915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endParaRPr lang="en-US"/>
          </a:p>
          <a:p>
            <a:endParaRPr lang="en-US"/>
          </a:p>
          <a:p>
            <a:endParaRPr lang="en-US"/>
          </a:p>
        </p:txBody>
      </p:sp>
      <p:sp>
        <p:nvSpPr>
          <p:cNvPr id="4" name="Slide Number Placeholder 3"/>
          <p:cNvSpPr>
            <a:spLocks noGrp="1"/>
          </p:cNvSpPr>
          <p:nvPr>
            <p:ph type="sldNum" sz="quarter" idx="5"/>
          </p:nvPr>
        </p:nvSpPr>
        <p:spPr/>
        <p:txBody>
          <a:bodyPr/>
          <a:lstStyle/>
          <a:p>
            <a:fld id="{57704033-38F8-491D-9D8F-F35C487CC4CE}" type="slidenum">
              <a:rPr lang="en-US" smtClean="0"/>
              <a:t>4</a:t>
            </a:fld>
            <a:endParaRPr lang="en-US"/>
          </a:p>
        </p:txBody>
      </p:sp>
    </p:spTree>
    <p:extLst>
      <p:ext uri="{BB962C8B-B14F-4D97-AF65-F5344CB8AC3E}">
        <p14:creationId xmlns:p14="http://schemas.microsoft.com/office/powerpoint/2010/main" val="3884852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endParaRPr lang="en-US" b="1"/>
          </a:p>
          <a:p>
            <a:endParaRPr lang="en-US" b="1"/>
          </a:p>
          <a:p>
            <a:endParaRPr lang="en-US" b="1"/>
          </a:p>
          <a:p>
            <a:endParaRPr lang="en-US"/>
          </a:p>
          <a:p>
            <a:endParaRPr lang="en-US"/>
          </a:p>
          <a:p>
            <a:endParaRPr lang="en-US"/>
          </a:p>
        </p:txBody>
      </p:sp>
      <p:sp>
        <p:nvSpPr>
          <p:cNvPr id="4" name="Slide Number Placeholder 3"/>
          <p:cNvSpPr>
            <a:spLocks noGrp="1"/>
          </p:cNvSpPr>
          <p:nvPr>
            <p:ph type="sldNum" sz="quarter" idx="5"/>
          </p:nvPr>
        </p:nvSpPr>
        <p:spPr/>
        <p:txBody>
          <a:bodyPr/>
          <a:lstStyle/>
          <a:p>
            <a:fld id="{57704033-38F8-491D-9D8F-F35C487CC4CE}" type="slidenum">
              <a:rPr lang="en-US" smtClean="0"/>
              <a:t>5</a:t>
            </a:fld>
            <a:endParaRPr lang="en-US"/>
          </a:p>
        </p:txBody>
      </p:sp>
    </p:spTree>
    <p:extLst>
      <p:ext uri="{BB962C8B-B14F-4D97-AF65-F5344CB8AC3E}">
        <p14:creationId xmlns:p14="http://schemas.microsoft.com/office/powerpoint/2010/main" val="2042940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6</a:t>
            </a:fld>
            <a:endParaRPr lang="en-US"/>
          </a:p>
        </p:txBody>
      </p:sp>
    </p:spTree>
    <p:extLst>
      <p:ext uri="{BB962C8B-B14F-4D97-AF65-F5344CB8AC3E}">
        <p14:creationId xmlns:p14="http://schemas.microsoft.com/office/powerpoint/2010/main" val="3435951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4033-38F8-491D-9D8F-F35C487CC4CE}" type="slidenum">
              <a:rPr lang="en-US" smtClean="0"/>
              <a:t>7</a:t>
            </a:fld>
            <a:endParaRPr lang="en-US"/>
          </a:p>
        </p:txBody>
      </p:sp>
    </p:spTree>
    <p:extLst>
      <p:ext uri="{BB962C8B-B14F-4D97-AF65-F5344CB8AC3E}">
        <p14:creationId xmlns:p14="http://schemas.microsoft.com/office/powerpoint/2010/main" val="1779224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chemeClr val="accent1"/>
              </a:solidFill>
            </a:endParaRPr>
          </a:p>
        </p:txBody>
      </p:sp>
      <p:sp>
        <p:nvSpPr>
          <p:cNvPr id="4" name="Slide Number Placeholder 3"/>
          <p:cNvSpPr>
            <a:spLocks noGrp="1"/>
          </p:cNvSpPr>
          <p:nvPr>
            <p:ph type="sldNum" sz="quarter" idx="5"/>
          </p:nvPr>
        </p:nvSpPr>
        <p:spPr/>
        <p:txBody>
          <a:bodyPr/>
          <a:lstStyle/>
          <a:p>
            <a:fld id="{57704033-38F8-491D-9D8F-F35C487CC4CE}" type="slidenum">
              <a:rPr lang="en-US" smtClean="0"/>
              <a:t>8</a:t>
            </a:fld>
            <a:endParaRPr lang="en-US"/>
          </a:p>
        </p:txBody>
      </p:sp>
    </p:spTree>
    <p:extLst>
      <p:ext uri="{BB962C8B-B14F-4D97-AF65-F5344CB8AC3E}">
        <p14:creationId xmlns:p14="http://schemas.microsoft.com/office/powerpoint/2010/main" val="2762544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E1B14-7EBE-09B3-B485-857594FE5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F4D61-B5D3-52A3-D441-A36892E97E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755C2-7420-8349-7483-E5829A620116}"/>
              </a:ext>
            </a:extLst>
          </p:cNvPr>
          <p:cNvSpPr>
            <a:spLocks noGrp="1"/>
          </p:cNvSpPr>
          <p:nvPr>
            <p:ph type="body" idx="1"/>
          </p:nvPr>
        </p:nvSpPr>
        <p:spPr/>
        <p:txBody>
          <a:bodyPr/>
          <a:lstStyle/>
          <a:p>
            <a:r>
              <a:rPr lang="en-US" u="none" dirty="0"/>
              <a:t>Source for statistics: </a:t>
            </a:r>
            <a:r>
              <a:rPr lang="en-US" dirty="0">
                <a:solidFill>
                  <a:schemeClr val="accent1"/>
                </a:solidFill>
                <a:hlinkClick r:id="rId3">
                  <a:extLst>
                    <a:ext uri="{A12FA001-AC4F-418D-AE19-62706E023703}">
                      <ahyp:hlinkClr xmlns:ahyp="http://schemas.microsoft.com/office/drawing/2018/hyperlinkcolor" val="tx"/>
                    </a:ext>
                  </a:extLst>
                </a:hlinkClick>
              </a:rPr>
              <a:t>Case In Point: Lessons for the proactive manager (auburn.edu)</a:t>
            </a:r>
            <a:endParaRPr lang="en-US" dirty="0">
              <a:solidFill>
                <a:schemeClr val="accent1"/>
              </a:solidFill>
            </a:endParaRPr>
          </a:p>
          <a:p>
            <a:r>
              <a:rPr lang="en-US" dirty="0">
                <a:hlinkClick r:id="rId4"/>
              </a:rPr>
              <a:t>Case In Point: Lessons for the proactive manager (auburn.edu)</a:t>
            </a:r>
            <a:endParaRPr lang="en-US" u="none" dirty="0">
              <a:solidFill>
                <a:schemeClr val="accent1"/>
              </a:solidFill>
            </a:endParaRPr>
          </a:p>
        </p:txBody>
      </p:sp>
      <p:sp>
        <p:nvSpPr>
          <p:cNvPr id="4" name="Slide Number Placeholder 3">
            <a:extLst>
              <a:ext uri="{FF2B5EF4-FFF2-40B4-BE49-F238E27FC236}">
                <a16:creationId xmlns:a16="http://schemas.microsoft.com/office/drawing/2014/main" id="{ED23EF06-FF82-12E6-BA01-33B06CDDB00A}"/>
              </a:ext>
            </a:extLst>
          </p:cNvPr>
          <p:cNvSpPr>
            <a:spLocks noGrp="1"/>
          </p:cNvSpPr>
          <p:nvPr>
            <p:ph type="sldNum" sz="quarter" idx="5"/>
          </p:nvPr>
        </p:nvSpPr>
        <p:spPr/>
        <p:txBody>
          <a:bodyPr/>
          <a:lstStyle/>
          <a:p>
            <a:fld id="{57704033-38F8-491D-9D8F-F35C487CC4CE}" type="slidenum">
              <a:rPr lang="en-US" smtClean="0"/>
              <a:t>9</a:t>
            </a:fld>
            <a:endParaRPr lang="en-US"/>
          </a:p>
        </p:txBody>
      </p:sp>
    </p:spTree>
    <p:extLst>
      <p:ext uri="{BB962C8B-B14F-4D97-AF65-F5344CB8AC3E}">
        <p14:creationId xmlns:p14="http://schemas.microsoft.com/office/powerpoint/2010/main" val="3532448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4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4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T Colors">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8C0BD8E-9416-2609-50E3-1FE2A8A28351}"/>
              </a:ext>
            </a:extLst>
          </p:cNvPr>
          <p:cNvSpPr/>
          <p:nvPr userDrawn="1"/>
        </p:nvSpPr>
        <p:spPr>
          <a:xfrm rot="5400000">
            <a:off x="3562349" y="1609725"/>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1"/>
          </a:solidFill>
          <a:ln w="9525" cap="flat">
            <a:noFill/>
            <a:prstDash val="solid"/>
            <a:miter/>
          </a:ln>
        </p:spPr>
        <p:txBody>
          <a:bodyPr rtlCol="0" anchor="ctr"/>
          <a:lstStyle/>
          <a:p>
            <a:endParaRPr lang="en-US" b="1" i="0">
              <a:latin typeface="Arial" panose="020B0604020202020204" pitchFamily="34" charset="0"/>
            </a:endParaRPr>
          </a:p>
        </p:txBody>
      </p:sp>
      <p:sp>
        <p:nvSpPr>
          <p:cNvPr id="6" name="Freeform: Shape 5">
            <a:extLst>
              <a:ext uri="{FF2B5EF4-FFF2-40B4-BE49-F238E27FC236}">
                <a16:creationId xmlns:a16="http://schemas.microsoft.com/office/drawing/2014/main" id="{4454548B-A82E-DAC2-191D-6C3A2E39B52E}"/>
              </a:ext>
            </a:extLst>
          </p:cNvPr>
          <p:cNvSpPr/>
          <p:nvPr userDrawn="1"/>
        </p:nvSpPr>
        <p:spPr>
          <a:xfrm rot="5400000">
            <a:off x="4892992" y="1609724"/>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2"/>
          </a:solidFill>
          <a:ln w="9525" cap="flat">
            <a:noFill/>
            <a:prstDash val="solid"/>
            <a:miter/>
          </a:ln>
        </p:spPr>
        <p:txBody>
          <a:bodyPr rtlCol="0" anchor="ctr"/>
          <a:lstStyle/>
          <a:p>
            <a:endParaRPr lang="en-US" b="1" i="0">
              <a:latin typeface="Arial" panose="020B0604020202020204" pitchFamily="34" charset="0"/>
            </a:endParaRPr>
          </a:p>
        </p:txBody>
      </p:sp>
      <p:sp>
        <p:nvSpPr>
          <p:cNvPr id="7" name="Freeform: Shape 6">
            <a:extLst>
              <a:ext uri="{FF2B5EF4-FFF2-40B4-BE49-F238E27FC236}">
                <a16:creationId xmlns:a16="http://schemas.microsoft.com/office/drawing/2014/main" id="{E59DFDBE-5F74-810C-8868-DE8478AB9336}"/>
              </a:ext>
            </a:extLst>
          </p:cNvPr>
          <p:cNvSpPr/>
          <p:nvPr userDrawn="1"/>
        </p:nvSpPr>
        <p:spPr>
          <a:xfrm rot="5400000">
            <a:off x="6223539" y="1609724"/>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tx1"/>
          </a:solidFill>
          <a:ln w="9525" cap="flat">
            <a:noFill/>
            <a:prstDash val="solid"/>
            <a:miter/>
          </a:ln>
        </p:spPr>
        <p:txBody>
          <a:bodyPr rtlCol="0" anchor="ctr"/>
          <a:lstStyle/>
          <a:p>
            <a:endParaRPr lang="en-US" b="1" i="0">
              <a:latin typeface="Arial" panose="020B0604020202020204" pitchFamily="34" charset="0"/>
            </a:endParaRPr>
          </a:p>
        </p:txBody>
      </p:sp>
      <p:sp>
        <p:nvSpPr>
          <p:cNvPr id="8" name="Freeform: Shape 7">
            <a:extLst>
              <a:ext uri="{FF2B5EF4-FFF2-40B4-BE49-F238E27FC236}">
                <a16:creationId xmlns:a16="http://schemas.microsoft.com/office/drawing/2014/main" id="{3064C785-E3D6-D575-7CF2-00B96E82B4D6}"/>
              </a:ext>
            </a:extLst>
          </p:cNvPr>
          <p:cNvSpPr/>
          <p:nvPr userDrawn="1"/>
        </p:nvSpPr>
        <p:spPr>
          <a:xfrm rot="5400000">
            <a:off x="3562349"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rgbClr val="FFFFFF"/>
          </a:solidFill>
          <a:ln w="9525" cap="flat">
            <a:solidFill>
              <a:srgbClr val="231F20"/>
            </a:solidFill>
            <a:prstDash val="solid"/>
            <a:miter/>
          </a:ln>
        </p:spPr>
        <p:txBody>
          <a:bodyPr rtlCol="0" anchor="ctr"/>
          <a:lstStyle/>
          <a:p>
            <a:endParaRPr lang="en-US" b="1" i="0">
              <a:latin typeface="Arial" panose="020B0604020202020204" pitchFamily="34" charset="0"/>
            </a:endParaRPr>
          </a:p>
        </p:txBody>
      </p:sp>
      <p:sp>
        <p:nvSpPr>
          <p:cNvPr id="9" name="Freeform: Shape 8">
            <a:extLst>
              <a:ext uri="{FF2B5EF4-FFF2-40B4-BE49-F238E27FC236}">
                <a16:creationId xmlns:a16="http://schemas.microsoft.com/office/drawing/2014/main" id="{3E93FDB2-7AD4-4C1C-A4F5-812BF04F1E58}"/>
              </a:ext>
            </a:extLst>
          </p:cNvPr>
          <p:cNvSpPr/>
          <p:nvPr userDrawn="1"/>
        </p:nvSpPr>
        <p:spPr>
          <a:xfrm rot="5400000">
            <a:off x="4892992"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bg2"/>
          </a:solidFill>
          <a:ln w="9525" cap="flat">
            <a:noFill/>
            <a:prstDash val="solid"/>
            <a:miter/>
          </a:ln>
        </p:spPr>
        <p:txBody>
          <a:bodyPr rtlCol="0" anchor="ctr"/>
          <a:lstStyle/>
          <a:p>
            <a:endParaRPr lang="en-US" b="1" i="0">
              <a:latin typeface="Arial" panose="020B0604020202020204" pitchFamily="34" charset="0"/>
            </a:endParaRPr>
          </a:p>
        </p:txBody>
      </p:sp>
      <p:sp>
        <p:nvSpPr>
          <p:cNvPr id="10" name="Freeform: Shape 9">
            <a:extLst>
              <a:ext uri="{FF2B5EF4-FFF2-40B4-BE49-F238E27FC236}">
                <a16:creationId xmlns:a16="http://schemas.microsoft.com/office/drawing/2014/main" id="{6C698FB5-01A5-4CE8-37FC-FA3C7529EB0B}"/>
              </a:ext>
            </a:extLst>
          </p:cNvPr>
          <p:cNvSpPr/>
          <p:nvPr userDrawn="1"/>
        </p:nvSpPr>
        <p:spPr>
          <a:xfrm rot="5400000">
            <a:off x="6223539" y="2917983"/>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rgbClr val="979797"/>
          </a:solidFill>
          <a:ln w="9525" cap="flat">
            <a:noFill/>
            <a:prstDash val="solid"/>
            <a:miter/>
          </a:ln>
        </p:spPr>
        <p:txBody>
          <a:bodyPr rtlCol="0" anchor="ctr"/>
          <a:lstStyle/>
          <a:p>
            <a:endParaRPr lang="en-US" b="1" i="0">
              <a:latin typeface="Arial" panose="020B0604020202020204" pitchFamily="34" charset="0"/>
            </a:endParaRPr>
          </a:p>
        </p:txBody>
      </p:sp>
      <p:sp>
        <p:nvSpPr>
          <p:cNvPr id="11" name="Freeform: Shape 10">
            <a:extLst>
              <a:ext uri="{FF2B5EF4-FFF2-40B4-BE49-F238E27FC236}">
                <a16:creationId xmlns:a16="http://schemas.microsoft.com/office/drawing/2014/main" id="{5E479C7F-6D63-F44C-B0C4-EC2E6B4EF344}"/>
              </a:ext>
            </a:extLst>
          </p:cNvPr>
          <p:cNvSpPr/>
          <p:nvPr userDrawn="1"/>
        </p:nvSpPr>
        <p:spPr>
          <a:xfrm rot="5400000">
            <a:off x="7610093"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tx2"/>
          </a:solidFill>
          <a:ln w="9525" cap="flat">
            <a:noFill/>
            <a:prstDash val="solid"/>
            <a:miter/>
          </a:ln>
        </p:spPr>
        <p:txBody>
          <a:bodyPr rtlCol="0" anchor="ctr"/>
          <a:lstStyle/>
          <a:p>
            <a:endParaRPr lang="en-US" b="1" i="0">
              <a:latin typeface="Arial" panose="020B0604020202020204" pitchFamily="34" charset="0"/>
            </a:endParaRPr>
          </a:p>
        </p:txBody>
      </p:sp>
      <p:sp>
        <p:nvSpPr>
          <p:cNvPr id="12" name="Freeform: Shape 11">
            <a:extLst>
              <a:ext uri="{FF2B5EF4-FFF2-40B4-BE49-F238E27FC236}">
                <a16:creationId xmlns:a16="http://schemas.microsoft.com/office/drawing/2014/main" id="{FA9AD288-971B-4026-249A-414A173D98D4}"/>
              </a:ext>
            </a:extLst>
          </p:cNvPr>
          <p:cNvSpPr/>
          <p:nvPr userDrawn="1"/>
        </p:nvSpPr>
        <p:spPr>
          <a:xfrm rot="5400000">
            <a:off x="3562349"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4"/>
          </a:solidFill>
          <a:ln w="9525" cap="flat">
            <a:noFill/>
            <a:prstDash val="solid"/>
            <a:miter/>
          </a:ln>
        </p:spPr>
        <p:txBody>
          <a:bodyPr rtlCol="0" anchor="ctr"/>
          <a:lstStyle/>
          <a:p>
            <a:endParaRPr lang="en-US" b="1" i="0">
              <a:latin typeface="Arial" panose="020B0604020202020204" pitchFamily="34" charset="0"/>
            </a:endParaRPr>
          </a:p>
        </p:txBody>
      </p:sp>
      <p:sp>
        <p:nvSpPr>
          <p:cNvPr id="13" name="Freeform: Shape 12">
            <a:extLst>
              <a:ext uri="{FF2B5EF4-FFF2-40B4-BE49-F238E27FC236}">
                <a16:creationId xmlns:a16="http://schemas.microsoft.com/office/drawing/2014/main" id="{76D28557-528A-9395-3116-1F5DB3A7CBBD}"/>
              </a:ext>
            </a:extLst>
          </p:cNvPr>
          <p:cNvSpPr/>
          <p:nvPr userDrawn="1"/>
        </p:nvSpPr>
        <p:spPr>
          <a:xfrm rot="5400000">
            <a:off x="4892896"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5"/>
          </a:solidFill>
          <a:ln w="9525" cap="flat">
            <a:noFill/>
            <a:prstDash val="solid"/>
            <a:miter/>
          </a:ln>
        </p:spPr>
        <p:txBody>
          <a:bodyPr rtlCol="0" anchor="ctr"/>
          <a:lstStyle/>
          <a:p>
            <a:endParaRPr lang="en-US" b="1" i="0">
              <a:latin typeface="Arial" panose="020B0604020202020204" pitchFamily="34" charset="0"/>
            </a:endParaRPr>
          </a:p>
        </p:txBody>
      </p:sp>
      <p:sp>
        <p:nvSpPr>
          <p:cNvPr id="14" name="Freeform: Shape 13">
            <a:extLst>
              <a:ext uri="{FF2B5EF4-FFF2-40B4-BE49-F238E27FC236}">
                <a16:creationId xmlns:a16="http://schemas.microsoft.com/office/drawing/2014/main" id="{99BB7730-3C83-2335-8188-A3F50A391569}"/>
              </a:ext>
            </a:extLst>
          </p:cNvPr>
          <p:cNvSpPr/>
          <p:nvPr userDrawn="1"/>
        </p:nvSpPr>
        <p:spPr>
          <a:xfrm rot="5400000">
            <a:off x="6223539" y="4226147"/>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accent6"/>
          </a:solidFill>
          <a:ln w="9525" cap="flat">
            <a:noFill/>
            <a:prstDash val="solid"/>
            <a:miter/>
          </a:ln>
        </p:spPr>
        <p:txBody>
          <a:bodyPr rtlCol="0" anchor="ctr"/>
          <a:lstStyle/>
          <a:p>
            <a:endParaRPr lang="en-US" b="1" i="0">
              <a:latin typeface="Arial" panose="020B0604020202020204" pitchFamily="34" charset="0"/>
            </a:endParaRPr>
          </a:p>
        </p:txBody>
      </p:sp>
      <p:sp>
        <p:nvSpPr>
          <p:cNvPr id="15" name="Freeform: Shape 14">
            <a:extLst>
              <a:ext uri="{FF2B5EF4-FFF2-40B4-BE49-F238E27FC236}">
                <a16:creationId xmlns:a16="http://schemas.microsoft.com/office/drawing/2014/main" id="{A0693ACA-5FA3-A68B-868C-3CEDFB62D084}"/>
              </a:ext>
            </a:extLst>
          </p:cNvPr>
          <p:cNvSpPr/>
          <p:nvPr userDrawn="1"/>
        </p:nvSpPr>
        <p:spPr>
          <a:xfrm rot="5400000">
            <a:off x="7609998"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3"/>
          </a:solidFill>
          <a:ln w="9525" cap="flat">
            <a:noFill/>
            <a:prstDash val="solid"/>
            <a:miter/>
          </a:ln>
        </p:spPr>
        <p:txBody>
          <a:bodyPr rtlCol="0" anchor="ctr"/>
          <a:lstStyle/>
          <a:p>
            <a:endParaRPr lang="en-US" b="1" i="0">
              <a:latin typeface="Arial" panose="020B0604020202020204" pitchFamily="34" charset="0"/>
            </a:endParaRPr>
          </a:p>
        </p:txBody>
      </p:sp>
    </p:spTree>
    <p:extLst>
      <p:ext uri="{BB962C8B-B14F-4D97-AF65-F5344CB8AC3E}">
        <p14:creationId xmlns:p14="http://schemas.microsoft.com/office/powerpoint/2010/main" val="2139232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3347933.jpg">
            <a:extLst>
              <a:ext uri="{FF2B5EF4-FFF2-40B4-BE49-F238E27FC236}">
                <a16:creationId xmlns:a16="http://schemas.microsoft.com/office/drawing/2014/main" id="{5B8133E4-BFB6-299C-78EA-894109E5A0E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3" name="Stocksy_comp_3347933.jpg">
            <a:extLst>
              <a:ext uri="{FF2B5EF4-FFF2-40B4-BE49-F238E27FC236}">
                <a16:creationId xmlns:a16="http://schemas.microsoft.com/office/drawing/2014/main" id="{2D9047FB-2D2A-4DB1-03C2-13319780DFBB}"/>
              </a:ext>
            </a:extLst>
          </p:cNvPr>
          <p:cNvPicPr>
            <a:picLocks noChangeAspect="1"/>
          </p:cNvPicPr>
          <p:nvPr userDrawn="1"/>
        </p:nvPicPr>
        <p:blipFill rotWithShape="1">
          <a:blip r:embed="rId2" cstate="email">
            <a:grayscl/>
            <a:alphaModFix amt="30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4026144236"/>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4A9A8386-5662-C51C-3C86-C865F5660B27}"/>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6" name="Stocksy_comp_430260_bw.jpg">
            <a:extLst>
              <a:ext uri="{FF2B5EF4-FFF2-40B4-BE49-F238E27FC236}">
                <a16:creationId xmlns:a16="http://schemas.microsoft.com/office/drawing/2014/main" id="{1DA0DBA9-1C90-C44D-197C-D3F8B7174FC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35174275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58740"/>
          <a:stretch/>
        </p:blipFill>
        <p:spPr>
          <a:xfrm>
            <a:off x="1" y="6418"/>
            <a:ext cx="5029200"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pic>
        <p:nvPicPr>
          <p:cNvPr id="7" name="Stocksy_comp_430260_bw.jpg">
            <a:extLst>
              <a:ext uri="{FF2B5EF4-FFF2-40B4-BE49-F238E27FC236}">
                <a16:creationId xmlns:a16="http://schemas.microsoft.com/office/drawing/2014/main" id="{17F7531E-C115-1250-57EF-6ECD5661687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1277"/>
          <a:stretch/>
        </p:blipFill>
        <p:spPr>
          <a:xfrm>
            <a:off x="5029200" y="0"/>
            <a:ext cx="7157739" cy="6846590"/>
          </a:xfrm>
          <a:prstGeom prst="rect">
            <a:avLst/>
          </a:prstGeom>
          <a:ln w="12700">
            <a:miter lim="400000"/>
          </a:ln>
        </p:spPr>
      </p:pic>
    </p:spTree>
    <p:extLst>
      <p:ext uri="{BB962C8B-B14F-4D97-AF65-F5344CB8AC3E}">
        <p14:creationId xmlns:p14="http://schemas.microsoft.com/office/powerpoint/2010/main" val="315704410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w/Text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Stocksy_comp_3347933.jpg">
            <a:extLst>
              <a:ext uri="{FF2B5EF4-FFF2-40B4-BE49-F238E27FC236}">
                <a16:creationId xmlns:a16="http://schemas.microsoft.com/office/drawing/2014/main" id="{D90F5051-687B-FF5B-303D-660C3C4D0764}"/>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4" name="Stocksy_comp_3347933.jpg">
            <a:extLst>
              <a:ext uri="{FF2B5EF4-FFF2-40B4-BE49-F238E27FC236}">
                <a16:creationId xmlns:a16="http://schemas.microsoft.com/office/drawing/2014/main" id="{41A7A059-1EF9-4E00-BEF8-51713136EFDE}"/>
              </a:ext>
            </a:extLst>
          </p:cNvPr>
          <p:cNvPicPr>
            <a:picLocks noChangeAspect="1"/>
          </p:cNvPicPr>
          <p:nvPr userDrawn="1"/>
        </p:nvPicPr>
        <p:blipFill rotWithShape="1">
          <a:blip r:embed="rId2" cstate="email">
            <a:grayscl/>
            <a:alphaModFix amt="25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28" name="Text Placeholder 19">
            <a:extLst>
              <a:ext uri="{FF2B5EF4-FFF2-40B4-BE49-F238E27FC236}">
                <a16:creationId xmlns:a16="http://schemas.microsoft.com/office/drawing/2014/main" id="{4E2A8C20-0CDF-ADF0-016C-FB212D0EB3F5}"/>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29" name="Text Placeholder 19">
            <a:extLst>
              <a:ext uri="{FF2B5EF4-FFF2-40B4-BE49-F238E27FC236}">
                <a16:creationId xmlns:a16="http://schemas.microsoft.com/office/drawing/2014/main" id="{35BBB645-7666-8037-AD21-3FB6A70A62C0}"/>
              </a:ext>
            </a:extLst>
          </p:cNvPr>
          <p:cNvSpPr>
            <a:spLocks noGrp="1"/>
          </p:cNvSpPr>
          <p:nvPr>
            <p:ph type="body" sz="quarter" idx="11" hasCustomPrompt="1"/>
          </p:nvPr>
        </p:nvSpPr>
        <p:spPr>
          <a:xfrm>
            <a:off x="6093890" y="3589873"/>
            <a:ext cx="5029200" cy="1019062"/>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74514265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w/Tex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E8D7BAAD-44A6-551D-D7A3-F12E8224501E}"/>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5" name="Stocksy_comp_430260_bw.jpg">
            <a:extLst>
              <a:ext uri="{FF2B5EF4-FFF2-40B4-BE49-F238E27FC236}">
                <a16:creationId xmlns:a16="http://schemas.microsoft.com/office/drawing/2014/main" id="{48C226FF-5A54-6723-B9B3-B4B911CF4B0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45EC5F2E-ABA7-5D74-8E02-A00B9E37F956}"/>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2"/>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7" name="Text Placeholder 19">
            <a:extLst>
              <a:ext uri="{FF2B5EF4-FFF2-40B4-BE49-F238E27FC236}">
                <a16:creationId xmlns:a16="http://schemas.microsoft.com/office/drawing/2014/main" id="{D7B6ACAF-81EB-42B9-E4AB-91701630129E}"/>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416772667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w/Text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635" y="0"/>
            <a:ext cx="1218904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7C04174E-5CA9-FA31-55BB-E4D6443688FD}"/>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9" name="Text Placeholder 19">
            <a:extLst>
              <a:ext uri="{FF2B5EF4-FFF2-40B4-BE49-F238E27FC236}">
                <a16:creationId xmlns:a16="http://schemas.microsoft.com/office/drawing/2014/main" id="{D3CC1719-2CEE-0B6A-2408-4EC492495D58}"/>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67946664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A09A2-BEB5-54C2-AC27-85E9621E80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D2409AE5-ABA5-F704-8F9C-92AABEA3382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398C86D8-902B-8122-549C-055B3BC93EF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96643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CE10-3B8D-4E08-1DFB-4FABDA11D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1859AB4F-82F5-5389-10BA-A58FBABAFABE}"/>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FECD473C-D0A6-857F-A125-953E99860CF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618492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782046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910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circle&#10;&#10;Description automatically generated">
            <a:extLst>
              <a:ext uri="{FF2B5EF4-FFF2-40B4-BE49-F238E27FC236}">
                <a16:creationId xmlns:a16="http://schemas.microsoft.com/office/drawing/2014/main" id="{BD7C438C-1699-401F-02E5-7163438704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3" name="Picture 2">
            <a:extLst>
              <a:ext uri="{FF2B5EF4-FFF2-40B4-BE49-F238E27FC236}">
                <a16:creationId xmlns:a16="http://schemas.microsoft.com/office/drawing/2014/main" id="{218D479E-0067-DBA3-9350-139FA447E95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53574813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416CA40-E864-6A29-9594-B7AAFEB73E3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6385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779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2EFC8D2-CD86-CFAF-E385-6E05C5096F6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F968F258-2DD2-8DAE-AA24-048510D3AABA}"/>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AEAF5182-B31C-97D1-525B-CFFB6312F4C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1824CE6B-F200-7EA3-8F92-F02F0A605CE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1C896859-CD15-11B4-0C1F-40CB6A8AE3AA}"/>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1318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0876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556A0B-DF11-524E-5ECB-4959BAB5250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7" name="Text Placeholder 9">
            <a:extLst>
              <a:ext uri="{FF2B5EF4-FFF2-40B4-BE49-F238E27FC236}">
                <a16:creationId xmlns:a16="http://schemas.microsoft.com/office/drawing/2014/main" id="{75138605-75B0-24F7-8446-F4DF74A4B90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8" name="Content Placeholder 8">
            <a:extLst>
              <a:ext uri="{FF2B5EF4-FFF2-40B4-BE49-F238E27FC236}">
                <a16:creationId xmlns:a16="http://schemas.microsoft.com/office/drawing/2014/main" id="{BFC1E74D-86FD-3C73-0041-BEA7877CB2BD}"/>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Image" descr="Image">
            <a:extLst>
              <a:ext uri="{FF2B5EF4-FFF2-40B4-BE49-F238E27FC236}">
                <a16:creationId xmlns:a16="http://schemas.microsoft.com/office/drawing/2014/main" id="{B76BAF40-F5CD-B371-85B0-46B3106CE07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D3739E47-9AED-3FB2-77B8-8C86EFBAD64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9813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7814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91BF481-2DB8-F267-DB20-3BA32DBA12CE}"/>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80DC606A-5C46-F5A4-4C65-DAC562D5C08F}"/>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C1819661-416E-422E-065B-6C929656521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D9FFB309-30B8-3C53-DB41-A48597FD35A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4D315673-013C-3377-D230-F338A17BC6FC}"/>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324776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489766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E0C3265-1D2E-3FF4-7638-0B5778C08A1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77775266-3FC1-3EDD-320D-4D3D6565C231}"/>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FA32E90B-143D-EBBD-5353-DE181070146A}"/>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41868EBC-53B1-CD9A-7B00-5D31063B352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80D31A19-C264-B509-C884-DF14F41B5F08}"/>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34848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11">
    <p:spTree>
      <p:nvGrpSpPr>
        <p:cNvPr id="1" name=""/>
        <p:cNvGrpSpPr/>
        <p:nvPr/>
      </p:nvGrpSpPr>
      <p:grpSpPr>
        <a:xfrm>
          <a:off x="0" y="0"/>
          <a:ext cx="0" cy="0"/>
          <a:chOff x="0" y="0"/>
          <a:chExt cx="0" cy="0"/>
        </a:xfrm>
      </p:grpSpPr>
      <p:pic>
        <p:nvPicPr>
          <p:cNvPr id="3" name="4397826.jpeg">
            <a:extLst>
              <a:ext uri="{FF2B5EF4-FFF2-40B4-BE49-F238E27FC236}">
                <a16:creationId xmlns:a16="http://schemas.microsoft.com/office/drawing/2014/main" id="{7A6D1203-9AAF-4F87-4B05-0616610BDAFF}"/>
              </a:ext>
            </a:extLst>
          </p:cNvPr>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7868" b="7868"/>
          <a:stretch/>
        </p:blipFill>
        <p:spPr>
          <a:xfrm>
            <a:off x="2109" y="0"/>
            <a:ext cx="12187781" cy="6846590"/>
          </a:xfrm>
          <a:prstGeom prst="rect">
            <a:avLst/>
          </a:prstGeom>
          <a:ln w="12700">
            <a:miter lim="400000"/>
          </a:ln>
        </p:spPr>
      </p:pic>
      <p:sp>
        <p:nvSpPr>
          <p:cNvPr id="7" name="Title 1">
            <a:extLst>
              <a:ext uri="{FF2B5EF4-FFF2-40B4-BE49-F238E27FC236}">
                <a16:creationId xmlns:a16="http://schemas.microsoft.com/office/drawing/2014/main" id="{29CDE831-F1C9-6D28-675B-BED5F1128E73}"/>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7B139DC-D56E-B674-B39A-1D6FE993A58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295359AE-162D-8BB9-BC77-33475E2E86A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D5950601-1E31-5980-A18D-F7E810E308E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8F30459-046D-E4A8-CDB2-0157130B4405}"/>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7697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7" name="Picture 6" descr="A picture containing diagram&#10;&#10;Description automatically generated">
            <a:extLst>
              <a:ext uri="{FF2B5EF4-FFF2-40B4-BE49-F238E27FC236}">
                <a16:creationId xmlns:a16="http://schemas.microsoft.com/office/drawing/2014/main" id="{CB56DDCC-3299-56D3-9669-872B6DC840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14DF085C-24EF-5F2A-D5F6-5E1A93114035}"/>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5" name="Title 1">
            <a:extLst>
              <a:ext uri="{FF2B5EF4-FFF2-40B4-BE49-F238E27FC236}">
                <a16:creationId xmlns:a16="http://schemas.microsoft.com/office/drawing/2014/main" id="{4FD9C671-1267-5406-BD6C-28A01A303DB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6" name="Picture 5">
            <a:extLst>
              <a:ext uri="{FF2B5EF4-FFF2-40B4-BE49-F238E27FC236}">
                <a16:creationId xmlns:a16="http://schemas.microsoft.com/office/drawing/2014/main" id="{9F239AB7-A87C-3C85-D868-8C88012E9B46}"/>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391237228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12">
    <p:spTree>
      <p:nvGrpSpPr>
        <p:cNvPr id="1" name=""/>
        <p:cNvGrpSpPr/>
        <p:nvPr/>
      </p:nvGrpSpPr>
      <p:grpSpPr>
        <a:xfrm>
          <a:off x="0" y="0"/>
          <a:ext cx="0" cy="0"/>
          <a:chOff x="0" y="0"/>
          <a:chExt cx="0" cy="0"/>
        </a:xfrm>
      </p:grpSpPr>
      <p:pic>
        <p:nvPicPr>
          <p:cNvPr id="5" name="Stocksy_comp_2555359.jpg">
            <a:extLst>
              <a:ext uri="{FF2B5EF4-FFF2-40B4-BE49-F238E27FC236}">
                <a16:creationId xmlns:a16="http://schemas.microsoft.com/office/drawing/2014/main" id="{A4150F47-E9F6-79E1-3BD1-7B64B702512F}"/>
              </a:ext>
            </a:extLst>
          </p:cNvPr>
          <p:cNvPicPr>
            <a:picLocks noChangeAspect="1"/>
          </p:cNvPicPr>
          <p:nvPr userDrawn="1"/>
        </p:nvPicPr>
        <p:blipFill>
          <a:blip r:embed="rId2" cstate="email">
            <a:grayscl/>
            <a:alphaModFix amt="50000"/>
            <a:extLst>
              <a:ext uri="{28A0092B-C50C-407E-A947-70E740481C1C}">
                <a14:useLocalDpi xmlns:a14="http://schemas.microsoft.com/office/drawing/2010/main" val="0"/>
              </a:ext>
            </a:extLst>
          </a:blip>
          <a:srcRect t="12549" b="12549"/>
          <a:stretch/>
        </p:blipFill>
        <p:spPr>
          <a:xfrm>
            <a:off x="2110" y="5705"/>
            <a:ext cx="12187781" cy="6846590"/>
          </a:xfrm>
          <a:prstGeom prst="rect">
            <a:avLst/>
          </a:prstGeom>
          <a:ln w="12700">
            <a:miter lim="400000"/>
          </a:ln>
        </p:spPr>
      </p:pic>
      <p:sp>
        <p:nvSpPr>
          <p:cNvPr id="7" name="Title 1">
            <a:extLst>
              <a:ext uri="{FF2B5EF4-FFF2-40B4-BE49-F238E27FC236}">
                <a16:creationId xmlns:a16="http://schemas.microsoft.com/office/drawing/2014/main" id="{19A9F097-DBD3-37E9-6B4B-753E599A3D0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A5BC2FA-8C0C-D720-DB1C-00BA478EB6FE}"/>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846E4BE-62E0-ADDE-FA8F-585F5F6E2B40}"/>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3A9F0E5-1967-A200-F8F8-7297731E8966}"/>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DFFFE53E-C170-C31D-B89B-D848B5DB69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0697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13">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id="{56218618-4EC1-F4D7-2E7B-5680F2BAD1B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835DA95-6B88-CEE3-C993-2D56608A492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757AEFB-6896-7ECF-64EB-A10D1ADF16D2}"/>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3F540E6-FEE4-EA5A-3C8E-DB3686E1F637}"/>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0FB867B-FB70-9A17-9C28-034A05B190E8}"/>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4CC1EB24-04B8-A189-8F33-DECF538251E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471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14">
    <p:spTree>
      <p:nvGrpSpPr>
        <p:cNvPr id="1" name=""/>
        <p:cNvGrpSpPr/>
        <p:nvPr/>
      </p:nvGrpSpPr>
      <p:grpSpPr>
        <a:xfrm>
          <a:off x="0" y="0"/>
          <a:ext cx="0" cy="0"/>
          <a:chOff x="0" y="0"/>
          <a:chExt cx="0" cy="0"/>
        </a:xfrm>
      </p:grpSpPr>
      <p:pic>
        <p:nvPicPr>
          <p:cNvPr id="3" name="Stocksy_comp_3347933.jpg">
            <a:extLst>
              <a:ext uri="{FF2B5EF4-FFF2-40B4-BE49-F238E27FC236}">
                <a16:creationId xmlns:a16="http://schemas.microsoft.com/office/drawing/2014/main" id="{9A35AD04-F781-2A6A-EA79-DAF818D30A35}"/>
              </a:ext>
            </a:extLst>
          </p:cNvPr>
          <p:cNvPicPr>
            <a:picLocks noChangeAspect="1"/>
          </p:cNvPicPr>
          <p:nvPr userDrawn="1"/>
        </p:nvPicPr>
        <p:blipFill>
          <a:blip r:embed="rId2" cstate="email">
            <a:grayscl/>
            <a:alphaModFix amt="10000"/>
            <a:extLst>
              <a:ext uri="{28A0092B-C50C-407E-A947-70E740481C1C}">
                <a14:useLocalDpi xmlns:a14="http://schemas.microsoft.com/office/drawing/2010/main" val="0"/>
              </a:ext>
            </a:extLst>
          </a:blip>
          <a:srcRect t="7873" b="7873"/>
          <a:stretch/>
        </p:blipFill>
        <p:spPr>
          <a:xfrm>
            <a:off x="-17455" y="0"/>
            <a:ext cx="12209456" cy="6858000"/>
          </a:xfrm>
          <a:prstGeom prst="rect">
            <a:avLst/>
          </a:prstGeom>
          <a:ln w="12700">
            <a:miter lim="400000"/>
          </a:ln>
        </p:spPr>
      </p:pic>
      <p:sp>
        <p:nvSpPr>
          <p:cNvPr id="7" name="Title 1">
            <a:extLst>
              <a:ext uri="{FF2B5EF4-FFF2-40B4-BE49-F238E27FC236}">
                <a16:creationId xmlns:a16="http://schemas.microsoft.com/office/drawing/2014/main" id="{6C6191B7-9121-A167-D34D-2AE0496A4776}"/>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E9262E65-BC5A-C603-9D38-19210E6DB7B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15395A06-CF20-AC37-5659-ECD2763C2D1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5E2EA18-C4A9-68A4-FA8A-D385802EB6F5}"/>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0D2250EC-81C8-0A85-A08F-557D10E1112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9840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15">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cstate="email">
            <a:grayscl/>
            <a:alphaModFix amt="20000"/>
            <a:extLst>
              <a:ext uri="{28A0092B-C50C-407E-A947-70E740481C1C}">
                <a14:useLocalDpi xmlns:a14="http://schemas.microsoft.com/office/drawing/2010/main" val="0"/>
              </a:ext>
            </a:extLst>
          </a:blip>
          <a:srcRect t="7868" b="7868"/>
          <a:stretch/>
        </p:blipFill>
        <p:spPr>
          <a:xfrm flipH="1">
            <a:off x="0" y="11410"/>
            <a:ext cx="12187781" cy="6846590"/>
          </a:xfrm>
          <a:prstGeom prst="rect">
            <a:avLst/>
          </a:prstGeom>
          <a:ln w="12700">
            <a:miter lim="400000"/>
          </a:ln>
        </p:spPr>
      </p:pic>
      <p:sp>
        <p:nvSpPr>
          <p:cNvPr id="7" name="Title 1">
            <a:extLst>
              <a:ext uri="{FF2B5EF4-FFF2-40B4-BE49-F238E27FC236}">
                <a16:creationId xmlns:a16="http://schemas.microsoft.com/office/drawing/2014/main" id="{330144B0-AF22-DED9-80B3-F2B1156FB9F1}"/>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3AE03501-CFB2-761A-7433-A8B28EF30DE3}"/>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7DE31BA-9F15-86A1-293C-71DB34B10955}"/>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45F6296-66B8-FF87-C7FE-7DD36470BE7B}"/>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440D547-A08D-E8B8-2F78-BEFD7E6E0FA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930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16">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a:extLst>
              <a:ext uri="{28A0092B-C50C-407E-A947-70E740481C1C}">
                <a14:useLocalDpi xmlns:a14="http://schemas.microsoft.com/office/drawing/2010/main" val="0"/>
              </a:ext>
            </a:extLst>
          </a:blip>
          <a:srcRect t="66" b="66"/>
          <a:stretch/>
        </p:blipFill>
        <p:spPr>
          <a:xfrm>
            <a:off x="0" y="11410"/>
            <a:ext cx="12187781" cy="6846590"/>
          </a:xfrm>
          <a:prstGeom prst="rect">
            <a:avLst/>
          </a:prstGeom>
          <a:ln w="12700">
            <a:miter lim="400000"/>
          </a:ln>
        </p:spPr>
      </p:pic>
      <p:pic>
        <p:nvPicPr>
          <p:cNvPr id="17" name="Image" descr="Image">
            <a:extLst>
              <a:ext uri="{FF2B5EF4-FFF2-40B4-BE49-F238E27FC236}">
                <a16:creationId xmlns:a16="http://schemas.microsoft.com/office/drawing/2014/main" id="{AF2D388B-0A1E-1AF9-17AB-A997B6399CA1}"/>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7" name="Title 1">
            <a:extLst>
              <a:ext uri="{FF2B5EF4-FFF2-40B4-BE49-F238E27FC236}">
                <a16:creationId xmlns:a16="http://schemas.microsoft.com/office/drawing/2014/main" id="{AA32C81D-7E83-B556-4AC8-16ADF54CB79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7CF2B8D6-313D-37A1-D0DA-DEC1F71DD80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5B89D6C4-DCD4-38E9-4A8A-26F609C7C41A}"/>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4">
            <a:extLst>
              <a:ext uri="{FF2B5EF4-FFF2-40B4-BE49-F238E27FC236}">
                <a16:creationId xmlns:a16="http://schemas.microsoft.com/office/drawing/2014/main" id="{389D9A5B-D018-EA2F-1B86-6724F25B50F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4918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2855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deb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Title 1">
            <a:extLst>
              <a:ext uri="{FF2B5EF4-FFF2-40B4-BE49-F238E27FC236}">
                <a16:creationId xmlns:a16="http://schemas.microsoft.com/office/drawing/2014/main" id="{3B233CD3-9F32-2CE0-46EF-033BB64C6265}"/>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12504848-BC40-CB7B-813B-450B51559B9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1" name="Content Placeholder 8">
            <a:extLst>
              <a:ext uri="{FF2B5EF4-FFF2-40B4-BE49-F238E27FC236}">
                <a16:creationId xmlns:a16="http://schemas.microsoft.com/office/drawing/2014/main" id="{9A9F6180-ABF1-8A69-785E-877D597F43AA}"/>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6">
            <a:extLst>
              <a:ext uri="{FF2B5EF4-FFF2-40B4-BE49-F238E27FC236}">
                <a16:creationId xmlns:a16="http://schemas.microsoft.com/office/drawing/2014/main" id="{5C80086F-B610-476D-814B-9C6785BC65AF}"/>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4">
            <a:extLst>
              <a:ext uri="{FF2B5EF4-FFF2-40B4-BE49-F238E27FC236}">
                <a16:creationId xmlns:a16="http://schemas.microsoft.com/office/drawing/2014/main" id="{4EB2AD86-46E0-CC05-F93F-6A4CD178253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5" name="Image" descr="Image">
            <a:extLst>
              <a:ext uri="{FF2B5EF4-FFF2-40B4-BE49-F238E27FC236}">
                <a16:creationId xmlns:a16="http://schemas.microsoft.com/office/drawing/2014/main" id="{ED609342-ADA7-17EE-F4B2-7C62E7A07FE4}"/>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933856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orizont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4">
            <a:extLst>
              <a:ext uri="{FF2B5EF4-FFF2-40B4-BE49-F238E27FC236}">
                <a16:creationId xmlns:a16="http://schemas.microsoft.com/office/drawing/2014/main" id="{E1FDE84C-5725-9739-0B44-3B0983CFC03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Image" descr="Image">
            <a:extLst>
              <a:ext uri="{FF2B5EF4-FFF2-40B4-BE49-F238E27FC236}">
                <a16:creationId xmlns:a16="http://schemas.microsoft.com/office/drawing/2014/main" id="{90B27201-96A9-8E9C-08C9-343F2EB32204}"/>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9" name="Rectangle 18">
            <a:extLst>
              <a:ext uri="{FF2B5EF4-FFF2-40B4-BE49-F238E27FC236}">
                <a16:creationId xmlns:a16="http://schemas.microsoft.com/office/drawing/2014/main" id="{7D5904DB-F9FC-7AC8-4A66-998E79415B88}"/>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0" name="Rectangle 19">
            <a:extLst>
              <a:ext uri="{FF2B5EF4-FFF2-40B4-BE49-F238E27FC236}">
                <a16:creationId xmlns:a16="http://schemas.microsoft.com/office/drawing/2014/main" id="{650E7C8E-4724-543B-619F-849CE85EA9AD}"/>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1" name="Title 1">
            <a:extLst>
              <a:ext uri="{FF2B5EF4-FFF2-40B4-BE49-F238E27FC236}">
                <a16:creationId xmlns:a16="http://schemas.microsoft.com/office/drawing/2014/main" id="{57A0CB71-6CAE-134B-20E4-CFD45A17D5F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2" name="Text Placeholder 9">
            <a:extLst>
              <a:ext uri="{FF2B5EF4-FFF2-40B4-BE49-F238E27FC236}">
                <a16:creationId xmlns:a16="http://schemas.microsoft.com/office/drawing/2014/main" id="{123F91F1-129D-D4A0-6D99-CC0DE2797A4E}"/>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F902F9DD-F205-B397-ECA7-89C0F9385E36}"/>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906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orizont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6D0AB906-B340-8799-AF0F-9165903474B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95D7B8DC-82C6-8E44-21CF-5ED178BA341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93FF301F-9BFB-7B9A-F9FE-8E1C3F99A714}"/>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186ECFEB-65E8-F006-E24D-B472C4C935F1}"/>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45840A34-DC9F-8D08-2B40-7F584995F53D}"/>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1C3FCC18-4123-FE93-29D1-66C13CA3564F}"/>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A53B707D-6B66-B7FE-E5C0-1D0E0DC16B97}"/>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1912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rizontal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8B6E3FB6-5B3C-9BEF-A86D-16DDFAE3AB2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79450051-6CEC-AA43-383D-06C11DCC4F3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E126446F-4013-57A8-EA47-569CEC6B682C}"/>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288667E1-31D3-2FED-E679-DD56C7134A6B}"/>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9D233CA3-5C31-734B-5348-3C3AE9404612}"/>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640D6A28-EC49-02AB-51EC-C89B5C972575}"/>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612EF661-927D-1D8A-352E-E92B1ADDAB79}"/>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178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020354-ECE0-84D2-8D32-2F042EAB7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50"/>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Picture 2" descr="A picture containing circle&#10;&#10;Description automatically generated">
            <a:extLst>
              <a:ext uri="{FF2B5EF4-FFF2-40B4-BE49-F238E27FC236}">
                <a16:creationId xmlns:a16="http://schemas.microsoft.com/office/drawing/2014/main" id="{AB0FB7ED-755E-C8C2-29E0-88CC302EEB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5" name="Subtitle 2">
            <a:extLst>
              <a:ext uri="{FF2B5EF4-FFF2-40B4-BE49-F238E27FC236}">
                <a16:creationId xmlns:a16="http://schemas.microsoft.com/office/drawing/2014/main" id="{9FE794BB-92AB-CF74-BA7D-9EFFD9FC1D20}"/>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6" name="Title 1">
            <a:extLst>
              <a:ext uri="{FF2B5EF4-FFF2-40B4-BE49-F238E27FC236}">
                <a16:creationId xmlns:a16="http://schemas.microsoft.com/office/drawing/2014/main" id="{1BC256D4-5A79-C2A0-BA34-DB254DF875BF}"/>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7" name="Picture 6">
            <a:extLst>
              <a:ext uri="{FF2B5EF4-FFF2-40B4-BE49-F238E27FC236}">
                <a16:creationId xmlns:a16="http://schemas.microsoft.com/office/drawing/2014/main" id="{99D10DEF-DBC6-BF0D-36F5-3A6C147A38D3}"/>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300149433"/>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orizontal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1F80E1-1EDB-BCA8-4BE0-B1A5A89AC1CE}"/>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3" name="Rectangle 2">
            <a:extLst>
              <a:ext uri="{FF2B5EF4-FFF2-40B4-BE49-F238E27FC236}">
                <a16:creationId xmlns:a16="http://schemas.microsoft.com/office/drawing/2014/main" id="{F152E558-621E-E500-BA18-6422215E1AF5}"/>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6" name="Title 1">
            <a:extLst>
              <a:ext uri="{FF2B5EF4-FFF2-40B4-BE49-F238E27FC236}">
                <a16:creationId xmlns:a16="http://schemas.microsoft.com/office/drawing/2014/main" id="{C8A9B75F-56F6-D1D4-FC1F-6856C018C7E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2D9064A-2EFC-A107-666C-748942297760}"/>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Slide Number Placeholder 4">
            <a:extLst>
              <a:ext uri="{FF2B5EF4-FFF2-40B4-BE49-F238E27FC236}">
                <a16:creationId xmlns:a16="http://schemas.microsoft.com/office/drawing/2014/main" id="{4EC05B7D-9C04-5D69-0D26-801A29A7826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4" name="Image" descr="Image">
            <a:extLst>
              <a:ext uri="{FF2B5EF4-FFF2-40B4-BE49-F238E27FC236}">
                <a16:creationId xmlns:a16="http://schemas.microsoft.com/office/drawing/2014/main" id="{D5FAB721-3AD2-508B-D359-9CD1E0261571}"/>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2" name="Content Placeholder 8">
            <a:extLst>
              <a:ext uri="{FF2B5EF4-FFF2-40B4-BE49-F238E27FC236}">
                <a16:creationId xmlns:a16="http://schemas.microsoft.com/office/drawing/2014/main" id="{090A0E07-A90B-938A-0DF7-5506CE341A0F}"/>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883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ffice Locations">
    <p:bg>
      <p:bgPr>
        <a:solidFill>
          <a:schemeClr val="tx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328F8982-F55F-5F92-480C-677F79F404E9}"/>
              </a:ext>
            </a:extLst>
          </p:cNvPr>
          <p:cNvPicPr>
            <a:picLocks noChangeAspect="1"/>
          </p:cNvPicPr>
          <p:nvPr userDrawn="1"/>
        </p:nvPicPr>
        <p:blipFill rotWithShape="1">
          <a:blip r:embed="rId2">
            <a:alphaModFix amt="10000"/>
          </a:blip>
          <a:srcRect l="3083" r="3090" b="8245"/>
          <a:stretch/>
        </p:blipFill>
        <p:spPr>
          <a:xfrm>
            <a:off x="-1" y="565497"/>
            <a:ext cx="12191159" cy="6292504"/>
          </a:xfrm>
          <a:prstGeom prst="rect">
            <a:avLst/>
          </a:prstGeom>
          <a:ln w="12700">
            <a:miter lim="400000"/>
          </a:ln>
        </p:spPr>
      </p:pic>
      <p:pic>
        <p:nvPicPr>
          <p:cNvPr id="9" name="Image" descr="Image">
            <a:extLst>
              <a:ext uri="{FF2B5EF4-FFF2-40B4-BE49-F238E27FC236}">
                <a16:creationId xmlns:a16="http://schemas.microsoft.com/office/drawing/2014/main" id="{F2A881A4-65E1-10FF-46A2-09116375D070}"/>
              </a:ext>
            </a:extLst>
          </p:cNvPr>
          <p:cNvPicPr>
            <a:picLocks noChangeAspect="1"/>
          </p:cNvPicPr>
          <p:nvPr userDrawn="1"/>
        </p:nvPicPr>
        <p:blipFill>
          <a:blip r:embed="rId3"/>
          <a:stretch>
            <a:fillRect/>
          </a:stretch>
        </p:blipFill>
        <p:spPr>
          <a:xfrm>
            <a:off x="2381831" y="2191202"/>
            <a:ext cx="285915" cy="285914"/>
          </a:xfrm>
          <a:prstGeom prst="rect">
            <a:avLst/>
          </a:prstGeom>
          <a:ln w="12700">
            <a:miter lim="400000"/>
          </a:ln>
        </p:spPr>
      </p:pic>
      <p:pic>
        <p:nvPicPr>
          <p:cNvPr id="10" name="Image" descr="Image">
            <a:extLst>
              <a:ext uri="{FF2B5EF4-FFF2-40B4-BE49-F238E27FC236}">
                <a16:creationId xmlns:a16="http://schemas.microsoft.com/office/drawing/2014/main" id="{AB43616B-BC04-C3AA-2CC5-9631C481E037}"/>
              </a:ext>
            </a:extLst>
          </p:cNvPr>
          <p:cNvPicPr>
            <a:picLocks noChangeAspect="1"/>
          </p:cNvPicPr>
          <p:nvPr userDrawn="1"/>
        </p:nvPicPr>
        <p:blipFill>
          <a:blip r:embed="rId3"/>
          <a:stretch>
            <a:fillRect/>
          </a:stretch>
        </p:blipFill>
        <p:spPr>
          <a:xfrm>
            <a:off x="2288413" y="1862825"/>
            <a:ext cx="529367" cy="529367"/>
          </a:xfrm>
          <a:prstGeom prst="rect">
            <a:avLst/>
          </a:prstGeom>
          <a:ln w="12700">
            <a:miter lim="400000"/>
          </a:ln>
        </p:spPr>
      </p:pic>
      <p:pic>
        <p:nvPicPr>
          <p:cNvPr id="11" name="Image" descr="Image">
            <a:extLst>
              <a:ext uri="{FF2B5EF4-FFF2-40B4-BE49-F238E27FC236}">
                <a16:creationId xmlns:a16="http://schemas.microsoft.com/office/drawing/2014/main" id="{A8655665-CC6B-FA4D-5EB4-3996281AD94B}"/>
              </a:ext>
            </a:extLst>
          </p:cNvPr>
          <p:cNvPicPr>
            <a:picLocks noChangeAspect="1"/>
          </p:cNvPicPr>
          <p:nvPr userDrawn="1"/>
        </p:nvPicPr>
        <p:blipFill>
          <a:blip r:embed="rId3"/>
          <a:stretch>
            <a:fillRect/>
          </a:stretch>
        </p:blipFill>
        <p:spPr>
          <a:xfrm>
            <a:off x="318155" y="2174216"/>
            <a:ext cx="529367" cy="529367"/>
          </a:xfrm>
          <a:prstGeom prst="rect">
            <a:avLst/>
          </a:prstGeom>
          <a:ln w="12700">
            <a:miter lim="400000"/>
          </a:ln>
        </p:spPr>
      </p:pic>
      <p:pic>
        <p:nvPicPr>
          <p:cNvPr id="13" name="Image" descr="Image">
            <a:extLst>
              <a:ext uri="{FF2B5EF4-FFF2-40B4-BE49-F238E27FC236}">
                <a16:creationId xmlns:a16="http://schemas.microsoft.com/office/drawing/2014/main" id="{F27A3867-236E-C832-BE4D-41DBCA15BBA6}"/>
              </a:ext>
            </a:extLst>
          </p:cNvPr>
          <p:cNvPicPr>
            <a:picLocks noChangeAspect="1"/>
          </p:cNvPicPr>
          <p:nvPr userDrawn="1"/>
        </p:nvPicPr>
        <p:blipFill>
          <a:blip r:embed="rId3"/>
          <a:stretch>
            <a:fillRect/>
          </a:stretch>
        </p:blipFill>
        <p:spPr>
          <a:xfrm>
            <a:off x="383264" y="2593180"/>
            <a:ext cx="285915" cy="285914"/>
          </a:xfrm>
          <a:prstGeom prst="rect">
            <a:avLst/>
          </a:prstGeom>
          <a:ln w="12700">
            <a:miter lim="400000"/>
          </a:ln>
        </p:spPr>
      </p:pic>
      <p:pic>
        <p:nvPicPr>
          <p:cNvPr id="15" name="Image" descr="Image">
            <a:extLst>
              <a:ext uri="{FF2B5EF4-FFF2-40B4-BE49-F238E27FC236}">
                <a16:creationId xmlns:a16="http://schemas.microsoft.com/office/drawing/2014/main" id="{DD85014C-F065-A2D0-C7F6-3FA99B2F5340}"/>
              </a:ext>
            </a:extLst>
          </p:cNvPr>
          <p:cNvPicPr>
            <a:picLocks noChangeAspect="1"/>
          </p:cNvPicPr>
          <p:nvPr userDrawn="1"/>
        </p:nvPicPr>
        <p:blipFill>
          <a:blip r:embed="rId3"/>
          <a:stretch>
            <a:fillRect/>
          </a:stretch>
        </p:blipFill>
        <p:spPr>
          <a:xfrm>
            <a:off x="1161743" y="2740383"/>
            <a:ext cx="285914" cy="285915"/>
          </a:xfrm>
          <a:prstGeom prst="rect">
            <a:avLst/>
          </a:prstGeom>
          <a:ln w="12700">
            <a:miter lim="400000"/>
          </a:ln>
        </p:spPr>
      </p:pic>
      <p:pic>
        <p:nvPicPr>
          <p:cNvPr id="17" name="Image" descr="Image">
            <a:extLst>
              <a:ext uri="{FF2B5EF4-FFF2-40B4-BE49-F238E27FC236}">
                <a16:creationId xmlns:a16="http://schemas.microsoft.com/office/drawing/2014/main" id="{40287C86-2CEC-5EA6-67ED-C83790A356E2}"/>
              </a:ext>
            </a:extLst>
          </p:cNvPr>
          <p:cNvPicPr>
            <a:picLocks noChangeAspect="1"/>
          </p:cNvPicPr>
          <p:nvPr userDrawn="1"/>
        </p:nvPicPr>
        <p:blipFill>
          <a:blip r:embed="rId3"/>
          <a:stretch>
            <a:fillRect/>
          </a:stretch>
        </p:blipFill>
        <p:spPr>
          <a:xfrm>
            <a:off x="1282014" y="2683766"/>
            <a:ext cx="399148" cy="399148"/>
          </a:xfrm>
          <a:prstGeom prst="rect">
            <a:avLst/>
          </a:prstGeom>
          <a:ln w="12700">
            <a:miter lim="400000"/>
          </a:ln>
        </p:spPr>
      </p:pic>
      <p:pic>
        <p:nvPicPr>
          <p:cNvPr id="18" name="Image" descr="Image">
            <a:extLst>
              <a:ext uri="{FF2B5EF4-FFF2-40B4-BE49-F238E27FC236}">
                <a16:creationId xmlns:a16="http://schemas.microsoft.com/office/drawing/2014/main" id="{B204CA5C-3020-43F4-72FC-E515BD624BEF}"/>
              </a:ext>
            </a:extLst>
          </p:cNvPr>
          <p:cNvPicPr>
            <a:picLocks noChangeAspect="1"/>
          </p:cNvPicPr>
          <p:nvPr userDrawn="1"/>
        </p:nvPicPr>
        <p:blipFill>
          <a:blip r:embed="rId3"/>
          <a:stretch>
            <a:fillRect/>
          </a:stretch>
        </p:blipFill>
        <p:spPr>
          <a:xfrm>
            <a:off x="454035" y="2697920"/>
            <a:ext cx="285915" cy="285915"/>
          </a:xfrm>
          <a:prstGeom prst="rect">
            <a:avLst/>
          </a:prstGeom>
          <a:ln w="12700">
            <a:miter lim="400000"/>
          </a:ln>
        </p:spPr>
      </p:pic>
      <p:pic>
        <p:nvPicPr>
          <p:cNvPr id="19" name="Image" descr="Image">
            <a:extLst>
              <a:ext uri="{FF2B5EF4-FFF2-40B4-BE49-F238E27FC236}">
                <a16:creationId xmlns:a16="http://schemas.microsoft.com/office/drawing/2014/main" id="{B835BE14-6DE9-0C57-2EDA-7565736632EC}"/>
              </a:ext>
            </a:extLst>
          </p:cNvPr>
          <p:cNvPicPr>
            <a:picLocks noChangeAspect="1"/>
          </p:cNvPicPr>
          <p:nvPr userDrawn="1"/>
        </p:nvPicPr>
        <p:blipFill>
          <a:blip r:embed="rId3"/>
          <a:stretch>
            <a:fillRect/>
          </a:stretch>
        </p:blipFill>
        <p:spPr>
          <a:xfrm>
            <a:off x="2424293" y="2041168"/>
            <a:ext cx="529367" cy="529366"/>
          </a:xfrm>
          <a:prstGeom prst="rect">
            <a:avLst/>
          </a:prstGeom>
          <a:ln w="12700">
            <a:miter lim="400000"/>
          </a:ln>
        </p:spPr>
      </p:pic>
      <p:pic>
        <p:nvPicPr>
          <p:cNvPr id="20" name="Image" descr="Image">
            <a:extLst>
              <a:ext uri="{FF2B5EF4-FFF2-40B4-BE49-F238E27FC236}">
                <a16:creationId xmlns:a16="http://schemas.microsoft.com/office/drawing/2014/main" id="{FAB18EBC-5530-A1F9-F589-5C246B5E6C13}"/>
              </a:ext>
            </a:extLst>
          </p:cNvPr>
          <p:cNvPicPr>
            <a:picLocks noChangeAspect="1"/>
          </p:cNvPicPr>
          <p:nvPr userDrawn="1"/>
        </p:nvPicPr>
        <p:blipFill>
          <a:blip r:embed="rId4"/>
          <a:stretch>
            <a:fillRect/>
          </a:stretch>
        </p:blipFill>
        <p:spPr>
          <a:xfrm>
            <a:off x="1761878" y="2593180"/>
            <a:ext cx="285915" cy="285914"/>
          </a:xfrm>
          <a:prstGeom prst="rect">
            <a:avLst/>
          </a:prstGeom>
          <a:ln w="12700">
            <a:miter lim="400000"/>
          </a:ln>
        </p:spPr>
      </p:pic>
      <p:pic>
        <p:nvPicPr>
          <p:cNvPr id="21" name="Image" descr="Image">
            <a:extLst>
              <a:ext uri="{FF2B5EF4-FFF2-40B4-BE49-F238E27FC236}">
                <a16:creationId xmlns:a16="http://schemas.microsoft.com/office/drawing/2014/main" id="{FCC51944-D555-3EAC-5825-557AD3A6712E}"/>
              </a:ext>
            </a:extLst>
          </p:cNvPr>
          <p:cNvPicPr>
            <a:picLocks noChangeAspect="1"/>
          </p:cNvPicPr>
          <p:nvPr userDrawn="1"/>
        </p:nvPicPr>
        <p:blipFill>
          <a:blip r:embed="rId4"/>
          <a:stretch>
            <a:fillRect/>
          </a:stretch>
        </p:blipFill>
        <p:spPr>
          <a:xfrm>
            <a:off x="1161743" y="2191202"/>
            <a:ext cx="285914" cy="285914"/>
          </a:xfrm>
          <a:prstGeom prst="rect">
            <a:avLst/>
          </a:prstGeom>
          <a:ln w="12700">
            <a:miter lim="400000"/>
          </a:ln>
        </p:spPr>
      </p:pic>
      <p:pic>
        <p:nvPicPr>
          <p:cNvPr id="22" name="Image" descr="Image">
            <a:extLst>
              <a:ext uri="{FF2B5EF4-FFF2-40B4-BE49-F238E27FC236}">
                <a16:creationId xmlns:a16="http://schemas.microsoft.com/office/drawing/2014/main" id="{C2ED8718-50D9-4A72-F5F4-32E7803B653B}"/>
              </a:ext>
            </a:extLst>
          </p:cNvPr>
          <p:cNvPicPr>
            <a:picLocks noChangeAspect="1"/>
          </p:cNvPicPr>
          <p:nvPr userDrawn="1"/>
        </p:nvPicPr>
        <p:blipFill>
          <a:blip r:embed="rId4"/>
          <a:stretch>
            <a:fillRect/>
          </a:stretch>
        </p:blipFill>
        <p:spPr>
          <a:xfrm>
            <a:off x="2219078" y="2203902"/>
            <a:ext cx="285915" cy="285914"/>
          </a:xfrm>
          <a:prstGeom prst="rect">
            <a:avLst/>
          </a:prstGeom>
          <a:ln w="12700">
            <a:miter lim="400000"/>
          </a:ln>
        </p:spPr>
      </p:pic>
      <p:pic>
        <p:nvPicPr>
          <p:cNvPr id="23" name="Image" descr="Image">
            <a:extLst>
              <a:ext uri="{FF2B5EF4-FFF2-40B4-BE49-F238E27FC236}">
                <a16:creationId xmlns:a16="http://schemas.microsoft.com/office/drawing/2014/main" id="{9849A8E2-8DBD-0AC1-EC15-69BCBFE065F0}"/>
              </a:ext>
            </a:extLst>
          </p:cNvPr>
          <p:cNvPicPr>
            <a:picLocks noChangeAspect="1"/>
          </p:cNvPicPr>
          <p:nvPr userDrawn="1"/>
        </p:nvPicPr>
        <p:blipFill>
          <a:blip r:embed="rId4"/>
          <a:stretch>
            <a:fillRect/>
          </a:stretch>
        </p:blipFill>
        <p:spPr>
          <a:xfrm>
            <a:off x="2546019" y="2048051"/>
            <a:ext cx="285915" cy="285915"/>
          </a:xfrm>
          <a:prstGeom prst="rect">
            <a:avLst/>
          </a:prstGeom>
          <a:ln w="12700">
            <a:miter lim="400000"/>
          </a:ln>
        </p:spPr>
      </p:pic>
      <p:pic>
        <p:nvPicPr>
          <p:cNvPr id="24" name="Image" descr="Image">
            <a:extLst>
              <a:ext uri="{FF2B5EF4-FFF2-40B4-BE49-F238E27FC236}">
                <a16:creationId xmlns:a16="http://schemas.microsoft.com/office/drawing/2014/main" id="{E638266F-5451-4BB9-364B-549EB001043C}"/>
              </a:ext>
            </a:extLst>
          </p:cNvPr>
          <p:cNvPicPr>
            <a:picLocks noChangeAspect="1"/>
          </p:cNvPicPr>
          <p:nvPr userDrawn="1"/>
        </p:nvPicPr>
        <p:blipFill>
          <a:blip r:embed="rId4"/>
          <a:stretch>
            <a:fillRect/>
          </a:stretch>
        </p:blipFill>
        <p:spPr>
          <a:xfrm>
            <a:off x="5261728" y="1704622"/>
            <a:ext cx="285914" cy="285915"/>
          </a:xfrm>
          <a:prstGeom prst="rect">
            <a:avLst/>
          </a:prstGeom>
          <a:ln w="12700">
            <a:miter lim="400000"/>
          </a:ln>
        </p:spPr>
      </p:pic>
      <p:pic>
        <p:nvPicPr>
          <p:cNvPr id="25" name="Image" descr="Image">
            <a:extLst>
              <a:ext uri="{FF2B5EF4-FFF2-40B4-BE49-F238E27FC236}">
                <a16:creationId xmlns:a16="http://schemas.microsoft.com/office/drawing/2014/main" id="{31F82018-88D6-C10A-CB52-64B59BB98130}"/>
              </a:ext>
            </a:extLst>
          </p:cNvPr>
          <p:cNvPicPr>
            <a:picLocks noChangeAspect="1"/>
          </p:cNvPicPr>
          <p:nvPr userDrawn="1"/>
        </p:nvPicPr>
        <p:blipFill>
          <a:blip r:embed="rId4"/>
          <a:stretch>
            <a:fillRect/>
          </a:stretch>
        </p:blipFill>
        <p:spPr>
          <a:xfrm>
            <a:off x="5128378" y="1584136"/>
            <a:ext cx="355601" cy="355601"/>
          </a:xfrm>
          <a:prstGeom prst="rect">
            <a:avLst/>
          </a:prstGeom>
          <a:ln w="12700">
            <a:miter lim="400000"/>
          </a:ln>
        </p:spPr>
      </p:pic>
      <p:pic>
        <p:nvPicPr>
          <p:cNvPr id="26" name="Image" descr="Image">
            <a:extLst>
              <a:ext uri="{FF2B5EF4-FFF2-40B4-BE49-F238E27FC236}">
                <a16:creationId xmlns:a16="http://schemas.microsoft.com/office/drawing/2014/main" id="{92CB56B0-874D-9155-B204-9D101861D7A4}"/>
              </a:ext>
            </a:extLst>
          </p:cNvPr>
          <p:cNvPicPr>
            <a:picLocks noChangeAspect="1"/>
          </p:cNvPicPr>
          <p:nvPr userDrawn="1"/>
        </p:nvPicPr>
        <p:blipFill>
          <a:blip r:embed="rId4"/>
          <a:stretch>
            <a:fillRect/>
          </a:stretch>
        </p:blipFill>
        <p:spPr>
          <a:xfrm>
            <a:off x="5941178" y="1807827"/>
            <a:ext cx="440874" cy="440874"/>
          </a:xfrm>
          <a:prstGeom prst="rect">
            <a:avLst/>
          </a:prstGeom>
          <a:ln w="12700">
            <a:miter lim="400000"/>
          </a:ln>
        </p:spPr>
      </p:pic>
      <p:pic>
        <p:nvPicPr>
          <p:cNvPr id="27" name="Image" descr="Image">
            <a:extLst>
              <a:ext uri="{FF2B5EF4-FFF2-40B4-BE49-F238E27FC236}">
                <a16:creationId xmlns:a16="http://schemas.microsoft.com/office/drawing/2014/main" id="{F8C858FA-55B1-03EC-5250-B50106BECD70}"/>
              </a:ext>
            </a:extLst>
          </p:cNvPr>
          <p:cNvPicPr>
            <a:picLocks noChangeAspect="1"/>
          </p:cNvPicPr>
          <p:nvPr userDrawn="1"/>
        </p:nvPicPr>
        <p:blipFill>
          <a:blip r:embed="rId4"/>
          <a:stretch>
            <a:fillRect/>
          </a:stretch>
        </p:blipFill>
        <p:spPr>
          <a:xfrm>
            <a:off x="7592178" y="2931777"/>
            <a:ext cx="440875" cy="440874"/>
          </a:xfrm>
          <a:prstGeom prst="rect">
            <a:avLst/>
          </a:prstGeom>
          <a:ln w="12700">
            <a:miter lim="400000"/>
          </a:ln>
        </p:spPr>
      </p:pic>
      <p:pic>
        <p:nvPicPr>
          <p:cNvPr id="28" name="Image" descr="Image">
            <a:extLst>
              <a:ext uri="{FF2B5EF4-FFF2-40B4-BE49-F238E27FC236}">
                <a16:creationId xmlns:a16="http://schemas.microsoft.com/office/drawing/2014/main" id="{850E12E2-1B94-8079-D5E2-667653C176F0}"/>
              </a:ext>
            </a:extLst>
          </p:cNvPr>
          <p:cNvPicPr>
            <a:picLocks noChangeAspect="1"/>
          </p:cNvPicPr>
          <p:nvPr userDrawn="1"/>
        </p:nvPicPr>
        <p:blipFill>
          <a:blip r:embed="rId4"/>
          <a:stretch>
            <a:fillRect/>
          </a:stretch>
        </p:blipFill>
        <p:spPr>
          <a:xfrm>
            <a:off x="2304351" y="5851507"/>
            <a:ext cx="440874" cy="440874"/>
          </a:xfrm>
          <a:prstGeom prst="rect">
            <a:avLst/>
          </a:prstGeom>
          <a:ln w="12700">
            <a:miter lim="400000"/>
          </a:ln>
        </p:spPr>
      </p:pic>
      <p:pic>
        <p:nvPicPr>
          <p:cNvPr id="29" name="Image" descr="Image">
            <a:extLst>
              <a:ext uri="{FF2B5EF4-FFF2-40B4-BE49-F238E27FC236}">
                <a16:creationId xmlns:a16="http://schemas.microsoft.com/office/drawing/2014/main" id="{BA85C5BE-EF91-BCD8-8910-5AEDD1EC903D}"/>
              </a:ext>
            </a:extLst>
          </p:cNvPr>
          <p:cNvPicPr>
            <a:picLocks noChangeAspect="1"/>
          </p:cNvPicPr>
          <p:nvPr userDrawn="1"/>
        </p:nvPicPr>
        <p:blipFill>
          <a:blip r:embed="rId4"/>
          <a:stretch>
            <a:fillRect/>
          </a:stretch>
        </p:blipFill>
        <p:spPr>
          <a:xfrm>
            <a:off x="11240305" y="6025497"/>
            <a:ext cx="440874" cy="440874"/>
          </a:xfrm>
          <a:prstGeom prst="rect">
            <a:avLst/>
          </a:prstGeom>
          <a:ln w="12700">
            <a:miter lim="400000"/>
          </a:ln>
        </p:spPr>
      </p:pic>
      <p:pic>
        <p:nvPicPr>
          <p:cNvPr id="30" name="Image" descr="Image">
            <a:extLst>
              <a:ext uri="{FF2B5EF4-FFF2-40B4-BE49-F238E27FC236}">
                <a16:creationId xmlns:a16="http://schemas.microsoft.com/office/drawing/2014/main" id="{803D3ABA-3723-08F1-6958-874009086189}"/>
              </a:ext>
            </a:extLst>
          </p:cNvPr>
          <p:cNvPicPr>
            <a:picLocks noChangeAspect="1"/>
          </p:cNvPicPr>
          <p:nvPr userDrawn="1"/>
        </p:nvPicPr>
        <p:blipFill>
          <a:blip r:embed="rId4"/>
          <a:stretch>
            <a:fillRect/>
          </a:stretch>
        </p:blipFill>
        <p:spPr>
          <a:xfrm>
            <a:off x="11626967" y="5743223"/>
            <a:ext cx="285915" cy="285914"/>
          </a:xfrm>
          <a:prstGeom prst="rect">
            <a:avLst/>
          </a:prstGeom>
          <a:ln w="12700">
            <a:miter lim="400000"/>
          </a:ln>
        </p:spPr>
      </p:pic>
      <p:pic>
        <p:nvPicPr>
          <p:cNvPr id="31" name="Image" descr="Image">
            <a:extLst>
              <a:ext uri="{FF2B5EF4-FFF2-40B4-BE49-F238E27FC236}">
                <a16:creationId xmlns:a16="http://schemas.microsoft.com/office/drawing/2014/main" id="{836F4B27-28AB-7BF1-723B-61D0C217DD44}"/>
              </a:ext>
            </a:extLst>
          </p:cNvPr>
          <p:cNvPicPr>
            <a:picLocks noChangeAspect="1"/>
          </p:cNvPicPr>
          <p:nvPr userDrawn="1"/>
        </p:nvPicPr>
        <p:blipFill>
          <a:blip r:embed="rId4"/>
          <a:stretch>
            <a:fillRect/>
          </a:stretch>
        </p:blipFill>
        <p:spPr>
          <a:xfrm>
            <a:off x="10163345" y="4328777"/>
            <a:ext cx="440875" cy="440874"/>
          </a:xfrm>
          <a:prstGeom prst="rect">
            <a:avLst/>
          </a:prstGeom>
          <a:ln w="12700">
            <a:miter lim="400000"/>
          </a:ln>
        </p:spPr>
      </p:pic>
      <p:sp>
        <p:nvSpPr>
          <p:cNvPr id="34" name="Title 1">
            <a:extLst>
              <a:ext uri="{FF2B5EF4-FFF2-40B4-BE49-F238E27FC236}">
                <a16:creationId xmlns:a16="http://schemas.microsoft.com/office/drawing/2014/main" id="{97F72F34-2EEF-EAB1-4E57-A8B09E28455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5" name="Text Placeholder 9">
            <a:extLst>
              <a:ext uri="{FF2B5EF4-FFF2-40B4-BE49-F238E27FC236}">
                <a16:creationId xmlns:a16="http://schemas.microsoft.com/office/drawing/2014/main" id="{3A358465-620F-7524-481F-D60FAF95CA9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2"/>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36" name="Slide Number Placeholder 4">
            <a:extLst>
              <a:ext uri="{FF2B5EF4-FFF2-40B4-BE49-F238E27FC236}">
                <a16:creationId xmlns:a16="http://schemas.microsoft.com/office/drawing/2014/main" id="{BAD2A1A0-DF3B-1730-4EC3-4EF6C6453D6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37" name="Image" descr="Image">
            <a:extLst>
              <a:ext uri="{FF2B5EF4-FFF2-40B4-BE49-F238E27FC236}">
                <a16:creationId xmlns:a16="http://schemas.microsoft.com/office/drawing/2014/main" id="{FE491C55-8301-7ED0-81EB-00A8D7B082A3}"/>
              </a:ext>
            </a:extLst>
          </p:cNvPr>
          <p:cNvPicPr>
            <a:picLocks noChangeAspect="1"/>
          </p:cNvPicPr>
          <p:nvPr userDrawn="1"/>
        </p:nvPicPr>
        <p:blipFill>
          <a:blip r:embed="rId5">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2090325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F500E-989E-C6EA-A1D9-12795CAA22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p:cNvSpPr/>
          <p:nvPr userDrawn="1"/>
        </p:nvSpPr>
        <p:spPr>
          <a:xfrm>
            <a:off x="457200" y="5882002"/>
            <a:ext cx="8264439" cy="5539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2B303A"/>
                </a:solidFill>
                <a:effectLst/>
                <a:uLnTx/>
                <a:uFillTx/>
                <a:latin typeface="Arial" panose="020B0604020202020204" pitchFamily="34" charset="0"/>
                <a:ea typeface="+mn-ea"/>
                <a:cs typeface="+mn-cs"/>
              </a:rPr>
              <a:t>The information provided here is of a general nature and is not intended to address the specific circumstances of any individual or entity. In specific circumstances, the services of a professional should be sought. Tax information, if any, contained in this communication was not intended or written to be used by any person for the purpose of avoiding penalties, nor should such information be construed as an opinion upon which any person may rely. The intended recipients of this communication and any attachments are not subject to any limitation on the disclosure of the tax treatment or tax structure of any transaction or matter that is the subject of this communication and any attachments. Baker Tilly US, LLP, trading as Baker Tilly, is a member of the global network of Baker Tilly International Ltd., the members of which are separate and independent legal entities. © 2023 Baker Tilly US, LLP</a:t>
            </a:r>
          </a:p>
        </p:txBody>
      </p:sp>
      <p:pic>
        <p:nvPicPr>
          <p:cNvPr id="5" name="Image">
            <a:extLst>
              <a:ext uri="{FF2B5EF4-FFF2-40B4-BE49-F238E27FC236}">
                <a16:creationId xmlns:a16="http://schemas.microsoft.com/office/drawing/2014/main" id="{C455076A-875E-D7D7-6ABA-8E9B9A9BB2F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2"/>
          </a:xfrm>
          <a:prstGeom prst="rect">
            <a:avLst/>
          </a:prstGeom>
          <a:ln w="12700">
            <a:miter lim="400000"/>
          </a:ln>
        </p:spPr>
      </p:pic>
    </p:spTree>
    <p:extLst>
      <p:ext uri="{BB962C8B-B14F-4D97-AF65-F5344CB8AC3E}">
        <p14:creationId xmlns:p14="http://schemas.microsoft.com/office/powerpoint/2010/main" val="3212879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0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p:cNvSpPr/>
          <p:nvPr userDrawn="1"/>
        </p:nvSpPr>
        <p:spPr>
          <a:xfrm>
            <a:off x="7617489" y="0"/>
            <a:ext cx="45745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C539209-AB5D-ADF8-2336-EE818E2C5879}"/>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A93CEA64-6AF7-8C06-5040-7EEB1ED7083C}"/>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4E3B0C8A-D24A-0450-3665-C74DE2AF0A8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60390" y="453171"/>
            <a:ext cx="2065818" cy="544907"/>
          </a:xfrm>
          <a:prstGeom prst="rect">
            <a:avLst/>
          </a:prstGeom>
        </p:spPr>
      </p:pic>
      <p:sp>
        <p:nvSpPr>
          <p:cNvPr id="7" name="Rectangle 6">
            <a:extLst>
              <a:ext uri="{FF2B5EF4-FFF2-40B4-BE49-F238E27FC236}">
                <a16:creationId xmlns:a16="http://schemas.microsoft.com/office/drawing/2014/main" id="{965C903F-1664-69E1-D38B-45754E425792}"/>
              </a:ext>
            </a:extLst>
          </p:cNvPr>
          <p:cNvSpPr/>
          <p:nvPr userDrawn="1"/>
        </p:nvSpPr>
        <p:spPr>
          <a:xfrm>
            <a:off x="457199" y="6154579"/>
            <a:ext cx="6703089" cy="250396"/>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2023 Baker Tilly US, LLP.</a:t>
            </a:r>
          </a:p>
        </p:txBody>
      </p:sp>
      <p:pic>
        <p:nvPicPr>
          <p:cNvPr id="13" name="Picture 12">
            <a:extLst>
              <a:ext uri="{FF2B5EF4-FFF2-40B4-BE49-F238E27FC236}">
                <a16:creationId xmlns:a16="http://schemas.microsoft.com/office/drawing/2014/main" id="{6A22F544-8400-08A1-DDD0-FD3CB3E476BE}"/>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rot="16200000">
            <a:off x="6474488" y="1145815"/>
            <a:ext cx="6858001" cy="4572000"/>
          </a:xfrm>
          <a:prstGeom prst="rect">
            <a:avLst/>
          </a:prstGeom>
        </p:spPr>
      </p:pic>
    </p:spTree>
    <p:extLst>
      <p:ext uri="{BB962C8B-B14F-4D97-AF65-F5344CB8AC3E}">
        <p14:creationId xmlns:p14="http://schemas.microsoft.com/office/powerpoint/2010/main" val="3322622731"/>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3" name="Rectangle 12"/>
          <p:cNvSpPr/>
          <p:nvPr userDrawn="1"/>
        </p:nvSpPr>
        <p:spPr>
          <a:xfrm>
            <a:off x="7619999" y="0"/>
            <a:ext cx="4572001" cy="6858000"/>
          </a:xfrm>
          <a:prstGeom prst="rect">
            <a:avLst/>
          </a:prstGeom>
          <a:solidFill>
            <a:srgbClr val="00B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521A451-06B4-939C-11FD-48400C6C6762}"/>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8E327FF9-1070-E023-D282-F0CED8D24A82}"/>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0341A0B3-A896-7211-794F-C616453EA880}"/>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60390" y="453171"/>
            <a:ext cx="2065818" cy="544907"/>
          </a:xfrm>
          <a:prstGeom prst="rect">
            <a:avLst/>
          </a:prstGeom>
        </p:spPr>
      </p:pic>
      <p:sp>
        <p:nvSpPr>
          <p:cNvPr id="9" name="Rectangle 8">
            <a:extLst>
              <a:ext uri="{FF2B5EF4-FFF2-40B4-BE49-F238E27FC236}">
                <a16:creationId xmlns:a16="http://schemas.microsoft.com/office/drawing/2014/main" id="{7A36AF51-3905-1FB0-C3B2-5EFDC6635FBA}"/>
              </a:ext>
            </a:extLst>
          </p:cNvPr>
          <p:cNvSpPr/>
          <p:nvPr userDrawn="1"/>
        </p:nvSpPr>
        <p:spPr>
          <a:xfrm>
            <a:off x="457199" y="6154579"/>
            <a:ext cx="6703089" cy="250396"/>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2023 Baker Tilly US, LLP.</a:t>
            </a:r>
          </a:p>
        </p:txBody>
      </p:sp>
      <p:pic>
        <p:nvPicPr>
          <p:cNvPr id="2" name="Picture 1">
            <a:extLst>
              <a:ext uri="{FF2B5EF4-FFF2-40B4-BE49-F238E27FC236}">
                <a16:creationId xmlns:a16="http://schemas.microsoft.com/office/drawing/2014/main" id="{1A6A1BA6-0D0C-6937-D0C8-40158B8AADB2}"/>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a:off x="7620000" y="0"/>
            <a:ext cx="4572000" cy="6858000"/>
          </a:xfrm>
          <a:prstGeom prst="rect">
            <a:avLst/>
          </a:prstGeom>
        </p:spPr>
      </p:pic>
    </p:spTree>
    <p:extLst>
      <p:ext uri="{BB962C8B-B14F-4D97-AF65-F5344CB8AC3E}">
        <p14:creationId xmlns:p14="http://schemas.microsoft.com/office/powerpoint/2010/main" val="2043937849"/>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sp>
        <p:nvSpPr>
          <p:cNvPr id="10" name="Rectangle 9"/>
          <p:cNvSpPr/>
          <p:nvPr userDrawn="1"/>
        </p:nvSpPr>
        <p:spPr>
          <a:xfrm>
            <a:off x="7617489"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3" name="Subtitle 2"/>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60390" y="453171"/>
            <a:ext cx="2065818" cy="544907"/>
          </a:xfrm>
          <a:prstGeom prst="rect">
            <a:avLst/>
          </a:prstGeom>
        </p:spPr>
      </p:pic>
      <p:sp>
        <p:nvSpPr>
          <p:cNvPr id="12" name="Rectangle 11"/>
          <p:cNvSpPr/>
          <p:nvPr userDrawn="1"/>
        </p:nvSpPr>
        <p:spPr>
          <a:xfrm>
            <a:off x="457199" y="6154579"/>
            <a:ext cx="6703089" cy="250396"/>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2023 Baker Tilly US, LLP.</a:t>
            </a:r>
          </a:p>
        </p:txBody>
      </p:sp>
      <p:pic>
        <p:nvPicPr>
          <p:cNvPr id="4" name="Picture 3">
            <a:extLst>
              <a:ext uri="{FF2B5EF4-FFF2-40B4-BE49-F238E27FC236}">
                <a16:creationId xmlns:a16="http://schemas.microsoft.com/office/drawing/2014/main" id="{8ECF6BEB-3251-31ED-828B-37E97979300C}"/>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rot="16200000">
            <a:off x="6474488" y="1145815"/>
            <a:ext cx="6858001" cy="4572000"/>
          </a:xfrm>
          <a:prstGeom prst="rect">
            <a:avLst/>
          </a:prstGeom>
        </p:spPr>
      </p:pic>
    </p:spTree>
    <p:extLst>
      <p:ext uri="{BB962C8B-B14F-4D97-AF65-F5344CB8AC3E}">
        <p14:creationId xmlns:p14="http://schemas.microsoft.com/office/powerpoint/2010/main" val="3752194089"/>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a:stretch/>
        </p:blipFill>
        <p:spPr>
          <a:xfrm>
            <a:off x="7620000" y="0"/>
            <a:ext cx="4572000" cy="6858000"/>
          </a:xfrm>
          <a:prstGeom prst="rect">
            <a:avLst/>
          </a:prstGeom>
        </p:spPr>
      </p:pic>
      <p:sp>
        <p:nvSpPr>
          <p:cNvPr id="4" name="Title 1">
            <a:extLst>
              <a:ext uri="{FF2B5EF4-FFF2-40B4-BE49-F238E27FC236}">
                <a16:creationId xmlns:a16="http://schemas.microsoft.com/office/drawing/2014/main" id="{4FA6A0F9-FA2C-E128-11D7-41CC97060F59}"/>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BB3C994C-AC7C-68A9-A866-C16A0503C103}"/>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B0AD0490-2713-384A-1524-B87FDFEF5621}"/>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60390" y="453171"/>
            <a:ext cx="2065818" cy="544907"/>
          </a:xfrm>
          <a:prstGeom prst="rect">
            <a:avLst/>
          </a:prstGeom>
        </p:spPr>
      </p:pic>
      <p:sp>
        <p:nvSpPr>
          <p:cNvPr id="9" name="Rectangle 8">
            <a:extLst>
              <a:ext uri="{FF2B5EF4-FFF2-40B4-BE49-F238E27FC236}">
                <a16:creationId xmlns:a16="http://schemas.microsoft.com/office/drawing/2014/main" id="{6EB0E01D-9697-DC0D-EF4F-8972BF7D399D}"/>
              </a:ext>
            </a:extLst>
          </p:cNvPr>
          <p:cNvSpPr/>
          <p:nvPr userDrawn="1"/>
        </p:nvSpPr>
        <p:spPr>
          <a:xfrm>
            <a:off x="457199" y="6154579"/>
            <a:ext cx="6703089" cy="250396"/>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2023 Baker Tilly US, LLP.</a:t>
            </a:r>
          </a:p>
        </p:txBody>
      </p:sp>
    </p:spTree>
    <p:extLst>
      <p:ext uri="{BB962C8B-B14F-4D97-AF65-F5344CB8AC3E}">
        <p14:creationId xmlns:p14="http://schemas.microsoft.com/office/powerpoint/2010/main" val="761867692"/>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9FBA44DE-A9AE-7510-CF81-958F25C9759A}"/>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4263144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2"/>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10C4C24A-2A32-D901-88FE-05C78A52C4E4}"/>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4240458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AE12E8A6-A1BD-CAB2-475D-88271629FDF7}"/>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325648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diagram&#10;&#10;Description automatically generated">
            <a:extLst>
              <a:ext uri="{FF2B5EF4-FFF2-40B4-BE49-F238E27FC236}">
                <a16:creationId xmlns:a16="http://schemas.microsoft.com/office/drawing/2014/main" id="{942E0349-2EDB-F874-9F62-018EC978CA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568F69CF-0664-BF7A-E4EE-9A3B11F01A44}"/>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7" name="Title 1">
            <a:extLst>
              <a:ext uri="{FF2B5EF4-FFF2-40B4-BE49-F238E27FC236}">
                <a16:creationId xmlns:a16="http://schemas.microsoft.com/office/drawing/2014/main" id="{8ECDE936-9462-F996-1945-CA71DF2CC8A6}"/>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5" name="Picture 4">
            <a:extLst>
              <a:ext uri="{FF2B5EF4-FFF2-40B4-BE49-F238E27FC236}">
                <a16:creationId xmlns:a16="http://schemas.microsoft.com/office/drawing/2014/main" id="{4568795B-F707-2E54-7916-1D45E1C6A4D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1412452155"/>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BE13C7-E458-84D8-3E48-95FD9BE940A3}"/>
              </a:ext>
            </a:extLst>
          </p:cNvPr>
          <p:cNvSpPr/>
          <p:nvPr userDrawn="1"/>
        </p:nvSpPr>
        <p:spPr>
          <a:xfrm>
            <a:off x="0" y="-1"/>
            <a:ext cx="12191999" cy="6869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alphaModFix amt="15000"/>
            <a:extLst>
              <a:ext uri="{28A0092B-C50C-407E-A947-70E740481C1C}">
                <a14:useLocalDpi xmlns:a14="http://schemas.microsoft.com/office/drawing/2010/main" val="0"/>
              </a:ext>
            </a:extLst>
          </a:blip>
          <a:srcRect l="61" t="5192" r="-1" b="5644"/>
          <a:stretch/>
        </p:blipFill>
        <p:spPr>
          <a:xfrm>
            <a:off x="1" y="-1"/>
            <a:ext cx="12192000" cy="6869977"/>
          </a:xfrm>
          <a:prstGeom prst="rect">
            <a:avLst/>
          </a:prstGeom>
        </p:spPr>
      </p:pic>
      <p:sp>
        <p:nvSpPr>
          <p:cNvPr id="4" name="Title 1">
            <a:extLst>
              <a:ext uri="{FF2B5EF4-FFF2-40B4-BE49-F238E27FC236}">
                <a16:creationId xmlns:a16="http://schemas.microsoft.com/office/drawing/2014/main" id="{BEF41DC8-998A-2003-4371-A50BFBE42467}"/>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460176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5">
    <p:bg>
      <p:bgPr>
        <a:solidFill>
          <a:schemeClr val="accent2"/>
        </a:solidFill>
        <a:effectLst/>
      </p:bgPr>
    </p:bg>
    <p:spTree>
      <p:nvGrpSpPr>
        <p:cNvPr id="1" name=""/>
        <p:cNvGrpSpPr/>
        <p:nvPr/>
      </p:nvGrpSpPr>
      <p:grpSpPr>
        <a:xfrm>
          <a:off x="0" y="0"/>
          <a:ext cx="0" cy="0"/>
          <a:chOff x="0" y="0"/>
          <a:chExt cx="0" cy="0"/>
        </a:xfrm>
      </p:grpSpPr>
      <p:sp>
        <p:nvSpPr>
          <p:cNvPr id="5" name="Rectangle 4"/>
          <p:cNvSpPr/>
          <p:nvPr userDrawn="1"/>
        </p:nvSpPr>
        <p:spPr>
          <a:xfrm>
            <a:off x="-1" y="-11979"/>
            <a:ext cx="12192001" cy="68699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21826" b="21826"/>
          <a:stretch/>
        </p:blipFill>
        <p:spPr>
          <a:xfrm>
            <a:off x="-1" y="-14288"/>
            <a:ext cx="12192000" cy="6869977"/>
          </a:xfrm>
          <a:prstGeom prst="rect">
            <a:avLst/>
          </a:prstGeom>
        </p:spPr>
      </p:pic>
      <p:sp>
        <p:nvSpPr>
          <p:cNvPr id="4" name="Title 1">
            <a:extLst>
              <a:ext uri="{FF2B5EF4-FFF2-40B4-BE49-F238E27FC236}">
                <a16:creationId xmlns:a16="http://schemas.microsoft.com/office/drawing/2014/main" id="{0CE58378-8BA7-828B-D909-69E7D28C5973}"/>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7881610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sp>
        <p:nvSpPr>
          <p:cNvPr id="5" name="Rectangle 4"/>
          <p:cNvSpPr/>
          <p:nvPr userDrawn="1"/>
        </p:nvSpPr>
        <p:spPr>
          <a:xfrm>
            <a:off x="0" y="0"/>
            <a:ext cx="12191999"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alphaModFix amt="15000"/>
            <a:extLst>
              <a:ext uri="{28A0092B-C50C-407E-A947-70E740481C1C}">
                <a14:useLocalDpi xmlns:a14="http://schemas.microsoft.com/office/drawing/2010/main" val="0"/>
              </a:ext>
            </a:extLst>
          </a:blip>
          <a:srcRect r="11127" b="18"/>
          <a:stretch/>
        </p:blipFill>
        <p:spPr>
          <a:xfrm>
            <a:off x="-1" y="1"/>
            <a:ext cx="12192000" cy="6857999"/>
          </a:xfrm>
          <a:prstGeom prst="rect">
            <a:avLst/>
          </a:prstGeom>
        </p:spPr>
      </p:pic>
      <p:sp>
        <p:nvSpPr>
          <p:cNvPr id="12" name="Title 1"/>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1752056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0" y="1683959"/>
            <a:ext cx="11277495"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549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1683959"/>
            <a:ext cx="5524447"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1683959"/>
            <a:ext cx="5532540"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2977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2470147"/>
            <a:ext cx="5524447" cy="3793649"/>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2470147"/>
            <a:ext cx="5532540" cy="3793650"/>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661C65A3-1DAE-8251-A02D-85EADBC8F4B2}"/>
              </a:ext>
            </a:extLst>
          </p:cNvPr>
          <p:cNvSpPr>
            <a:spLocks noGrp="1"/>
          </p:cNvSpPr>
          <p:nvPr>
            <p:ph type="body" idx="1" hasCustomPrompt="1"/>
          </p:nvPr>
        </p:nvSpPr>
        <p:spPr>
          <a:xfrm>
            <a:off x="457198" y="1609723"/>
            <a:ext cx="5524501" cy="860425"/>
          </a:xfrm>
        </p:spPr>
        <p:txBody>
          <a:bodyPr bIns="91440" anchor="b"/>
          <a:lstStyle>
            <a:lvl1pPr marL="0" indent="0">
              <a:buNone/>
              <a:defRPr sz="24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Text Placeholder 4">
            <a:extLst>
              <a:ext uri="{FF2B5EF4-FFF2-40B4-BE49-F238E27FC236}">
                <a16:creationId xmlns:a16="http://schemas.microsoft.com/office/drawing/2014/main" id="{FF2269B3-0E96-77C2-00A4-01AD06CF65A2}"/>
              </a:ext>
            </a:extLst>
          </p:cNvPr>
          <p:cNvSpPr>
            <a:spLocks noGrp="1"/>
          </p:cNvSpPr>
          <p:nvPr>
            <p:ph type="body" sz="quarter" idx="3" hasCustomPrompt="1"/>
          </p:nvPr>
        </p:nvSpPr>
        <p:spPr>
          <a:xfrm>
            <a:off x="6210298" y="1609723"/>
            <a:ext cx="5524501" cy="860425"/>
          </a:xfrm>
        </p:spPr>
        <p:txBody>
          <a:bodyPr bIns="91440" anchor="b"/>
          <a:lstStyle>
            <a:lvl1pPr marL="0" indent="0">
              <a:buNone/>
              <a:defRPr sz="24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2760064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0" y="1683959"/>
            <a:ext cx="11277495"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6951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1683959"/>
            <a:ext cx="5524447"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1683959"/>
            <a:ext cx="5532540"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41456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6">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2470147"/>
            <a:ext cx="5524447" cy="3793649"/>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2470147"/>
            <a:ext cx="5532540" cy="3793650"/>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661C65A3-1DAE-8251-A02D-85EADBC8F4B2}"/>
              </a:ext>
            </a:extLst>
          </p:cNvPr>
          <p:cNvSpPr>
            <a:spLocks noGrp="1"/>
          </p:cNvSpPr>
          <p:nvPr>
            <p:ph type="body" idx="1" hasCustomPrompt="1"/>
          </p:nvPr>
        </p:nvSpPr>
        <p:spPr>
          <a:xfrm>
            <a:off x="457198" y="1609723"/>
            <a:ext cx="5524501" cy="860425"/>
          </a:xfrm>
        </p:spPr>
        <p:txBody>
          <a:bodyPr bIns="91440"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Text Placeholder 4">
            <a:extLst>
              <a:ext uri="{FF2B5EF4-FFF2-40B4-BE49-F238E27FC236}">
                <a16:creationId xmlns:a16="http://schemas.microsoft.com/office/drawing/2014/main" id="{FF2269B3-0E96-77C2-00A4-01AD06CF65A2}"/>
              </a:ext>
            </a:extLst>
          </p:cNvPr>
          <p:cNvSpPr>
            <a:spLocks noGrp="1"/>
          </p:cNvSpPr>
          <p:nvPr>
            <p:ph type="body" sz="quarter" idx="3" hasCustomPrompt="1"/>
          </p:nvPr>
        </p:nvSpPr>
        <p:spPr>
          <a:xfrm>
            <a:off x="6210298" y="1609723"/>
            <a:ext cx="5524501" cy="860425"/>
          </a:xfrm>
        </p:spPr>
        <p:txBody>
          <a:bodyPr bIns="91440"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3536279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grayscl/>
            <a:extLst>
              <a:ext uri="{28A0092B-C50C-407E-A947-70E740481C1C}">
                <a14:useLocalDpi xmlns:a14="http://schemas.microsoft.com/office/drawing/2010/main" val="0"/>
              </a:ext>
            </a:extLst>
          </a:blip>
          <a:srcRect l="27119" t="5237" r="6694" b="5369"/>
          <a:stretch/>
        </p:blipFill>
        <p:spPr>
          <a:xfrm>
            <a:off x="8889" y="0"/>
            <a:ext cx="7620000" cy="6847860"/>
          </a:xfrm>
          <a:prstGeom prst="rect">
            <a:avLst/>
          </a:prstGeom>
        </p:spPr>
      </p:pic>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0796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Image">
            <a:extLst>
              <a:ext uri="{FF2B5EF4-FFF2-40B4-BE49-F238E27FC236}">
                <a16:creationId xmlns:a16="http://schemas.microsoft.com/office/drawing/2014/main" id="{303EB84B-82EF-BB02-9D92-A3F96E6F98E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1"/>
          </a:xfrm>
          <a:prstGeom prst="rect">
            <a:avLst/>
          </a:prstGeom>
          <a:ln w="12700">
            <a:miter lim="400000"/>
          </a:ln>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accent2"/>
                </a:solidFill>
                <a:latin typeface="Arial Black" panose="020B0A04020102020204" pitchFamily="34" charset="0"/>
              </a:defRPr>
            </a:lvl1pPr>
          </a:lstStyle>
          <a:p>
            <a:r>
              <a:rPr lang="en-US"/>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3171052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E8671BF-9390-CE18-4FAD-5997360A4B08}"/>
              </a:ext>
            </a:extLst>
          </p:cNvPr>
          <p:cNvPicPr>
            <a:picLocks noChangeAspect="1"/>
          </p:cNvPicPr>
          <p:nvPr userDrawn="1"/>
        </p:nvPicPr>
        <p:blipFill rotWithShape="1">
          <a:blip r:embed="rId3" cstate="email">
            <a:grayscl/>
            <a:extLst>
              <a:ext uri="{28A0092B-C50C-407E-A947-70E740481C1C}">
                <a14:useLocalDpi xmlns:a14="http://schemas.microsoft.com/office/drawing/2010/main" val="0"/>
              </a:ext>
            </a:extLst>
          </a:blip>
          <a:srcRect r="16666"/>
          <a:stretch/>
        </p:blipFill>
        <p:spPr>
          <a:xfrm>
            <a:off x="0" y="0"/>
            <a:ext cx="7620001" cy="6858000"/>
          </a:xfrm>
          <a:prstGeom prst="rect">
            <a:avLst/>
          </a:prstGeom>
        </p:spPr>
      </p:pic>
    </p:spTree>
    <p:extLst>
      <p:ext uri="{BB962C8B-B14F-4D97-AF65-F5344CB8AC3E}">
        <p14:creationId xmlns:p14="http://schemas.microsoft.com/office/powerpoint/2010/main" val="24567164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E8671BF-9390-CE18-4FAD-5997360A4B08}"/>
              </a:ext>
            </a:extLst>
          </p:cNvPr>
          <p:cNvPicPr>
            <a:picLocks noChangeAspect="1"/>
          </p:cNvPicPr>
          <p:nvPr userDrawn="1"/>
        </p:nvPicPr>
        <p:blipFill rotWithShape="1">
          <a:blip r:embed="rId3" cstate="email">
            <a:grayscl/>
            <a:extLst>
              <a:ext uri="{28A0092B-C50C-407E-A947-70E740481C1C}">
                <a14:useLocalDpi xmlns:a14="http://schemas.microsoft.com/office/drawing/2010/main" val="0"/>
              </a:ext>
            </a:extLst>
          </a:blip>
          <a:srcRect l="16606" t="5537" r="11965" b="8749"/>
          <a:stretch/>
        </p:blipFill>
        <p:spPr>
          <a:xfrm>
            <a:off x="0" y="0"/>
            <a:ext cx="7620001" cy="6858000"/>
          </a:xfrm>
          <a:prstGeom prst="rect">
            <a:avLst/>
          </a:prstGeom>
        </p:spPr>
      </p:pic>
    </p:spTree>
    <p:extLst>
      <p:ext uri="{BB962C8B-B14F-4D97-AF65-F5344CB8AC3E}">
        <p14:creationId xmlns:p14="http://schemas.microsoft.com/office/powerpoint/2010/main" val="27013763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act or Last Slide 1">
    <p:spTree>
      <p:nvGrpSpPr>
        <p:cNvPr id="1" name=""/>
        <p:cNvGrpSpPr/>
        <p:nvPr/>
      </p:nvGrpSpPr>
      <p:grpSpPr>
        <a:xfrm>
          <a:off x="0" y="0"/>
          <a:ext cx="0" cy="0"/>
          <a:chOff x="0" y="0"/>
          <a:chExt cx="0" cy="0"/>
        </a:xfrm>
      </p:grpSpPr>
      <p:sp>
        <p:nvSpPr>
          <p:cNvPr id="10" name="Rectangle 9"/>
          <p:cNvSpPr/>
          <p:nvPr userDrawn="1"/>
        </p:nvSpPr>
        <p:spPr>
          <a:xfrm>
            <a:off x="7620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19F0FEB-6608-DC96-8216-EA8E5901DF4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875" y="453147"/>
            <a:ext cx="1732380" cy="456955"/>
          </a:xfrm>
          <a:prstGeom prst="rect">
            <a:avLst/>
          </a:prstGeom>
        </p:spPr>
      </p:pic>
      <p:sp>
        <p:nvSpPr>
          <p:cNvPr id="3" name="Rectangle 2">
            <a:extLst>
              <a:ext uri="{FF2B5EF4-FFF2-40B4-BE49-F238E27FC236}">
                <a16:creationId xmlns:a16="http://schemas.microsoft.com/office/drawing/2014/main" id="{7E4CC8B3-00B0-440F-07CF-E4ACD6426486}"/>
              </a:ext>
            </a:extLst>
          </p:cNvPr>
          <p:cNvSpPr/>
          <p:nvPr userDrawn="1"/>
        </p:nvSpPr>
        <p:spPr>
          <a:xfrm>
            <a:off x="457199" y="6154579"/>
            <a:ext cx="6703089" cy="250396"/>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2022 Baker Tilly US, LLP.</a:t>
            </a:r>
          </a:p>
        </p:txBody>
      </p:sp>
      <p:pic>
        <p:nvPicPr>
          <p:cNvPr id="5" name="Picture 4">
            <a:extLst>
              <a:ext uri="{FF2B5EF4-FFF2-40B4-BE49-F238E27FC236}">
                <a16:creationId xmlns:a16="http://schemas.microsoft.com/office/drawing/2014/main" id="{D2DDF34D-3140-54C6-283C-7CA59D65B8A4}"/>
              </a:ext>
            </a:extLst>
          </p:cNvPr>
          <p:cNvPicPr>
            <a:picLocks noChangeAspect="1"/>
          </p:cNvPicPr>
          <p:nvPr userDrawn="1"/>
        </p:nvPicPr>
        <p:blipFill rotWithShape="1">
          <a:blip r:embed="rId3" cstate="email">
            <a:grayscl/>
            <a:alphaModFix amt="15000"/>
            <a:extLst>
              <a:ext uri="{28A0092B-C50C-407E-A947-70E740481C1C}">
                <a14:useLocalDpi xmlns:a14="http://schemas.microsoft.com/office/drawing/2010/main" val="0"/>
              </a:ext>
            </a:extLst>
          </a:blip>
          <a:srcRect l="25812" r="10738"/>
          <a:stretch/>
        </p:blipFill>
        <p:spPr>
          <a:xfrm flipH="1">
            <a:off x="7620000" y="0"/>
            <a:ext cx="4572001" cy="6858000"/>
          </a:xfrm>
          <a:prstGeom prst="rect">
            <a:avLst/>
          </a:prstGeom>
          <a:ln>
            <a:noFill/>
          </a:ln>
        </p:spPr>
      </p:pic>
    </p:spTree>
    <p:extLst>
      <p:ext uri="{BB962C8B-B14F-4D97-AF65-F5344CB8AC3E}">
        <p14:creationId xmlns:p14="http://schemas.microsoft.com/office/powerpoint/2010/main" val="1350130282"/>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act or Last Slide 2">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grayscl/>
            <a:alphaModFix amt="15000"/>
            <a:extLst>
              <a:ext uri="{28A0092B-C50C-407E-A947-70E740481C1C}">
                <a14:useLocalDpi xmlns:a14="http://schemas.microsoft.com/office/drawing/2010/main" val="0"/>
              </a:ext>
            </a:extLst>
          </a:blip>
          <a:srcRect l="25812" r="10738"/>
          <a:stretch/>
        </p:blipFill>
        <p:spPr>
          <a:xfrm flipH="1">
            <a:off x="7619997" y="0"/>
            <a:ext cx="4572001" cy="6858000"/>
          </a:xfrm>
          <a:prstGeom prst="rect">
            <a:avLst/>
          </a:prstGeom>
        </p:spPr>
      </p:pic>
      <p:pic>
        <p:nvPicPr>
          <p:cNvPr id="2" name="Picture 1">
            <a:extLst>
              <a:ext uri="{FF2B5EF4-FFF2-40B4-BE49-F238E27FC236}">
                <a16:creationId xmlns:a16="http://schemas.microsoft.com/office/drawing/2014/main" id="{457DD939-1EA3-253F-0B92-405DEA6AC52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59875" y="453147"/>
            <a:ext cx="1732380" cy="456955"/>
          </a:xfrm>
          <a:prstGeom prst="rect">
            <a:avLst/>
          </a:prstGeom>
        </p:spPr>
      </p:pic>
      <p:sp>
        <p:nvSpPr>
          <p:cNvPr id="3" name="Rectangle 2">
            <a:extLst>
              <a:ext uri="{FF2B5EF4-FFF2-40B4-BE49-F238E27FC236}">
                <a16:creationId xmlns:a16="http://schemas.microsoft.com/office/drawing/2014/main" id="{932097C9-CF66-362D-F214-E4FEDA5083E1}"/>
              </a:ext>
            </a:extLst>
          </p:cNvPr>
          <p:cNvSpPr/>
          <p:nvPr userDrawn="1"/>
        </p:nvSpPr>
        <p:spPr>
          <a:xfrm>
            <a:off x="457199" y="6154579"/>
            <a:ext cx="6703089" cy="250396"/>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2022 Baker Tilly US, LLP.</a:t>
            </a:r>
          </a:p>
        </p:txBody>
      </p:sp>
    </p:spTree>
    <p:extLst>
      <p:ext uri="{BB962C8B-B14F-4D97-AF65-F5344CB8AC3E}">
        <p14:creationId xmlns:p14="http://schemas.microsoft.com/office/powerpoint/2010/main" val="3133890278"/>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Image">
            <a:extLst>
              <a:ext uri="{FF2B5EF4-FFF2-40B4-BE49-F238E27FC236}">
                <a16:creationId xmlns:a16="http://schemas.microsoft.com/office/drawing/2014/main" id="{303EB84B-82EF-BB02-9D92-A3F96E6F98E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1"/>
          </a:xfrm>
          <a:prstGeom prst="rect">
            <a:avLst/>
          </a:prstGeom>
          <a:ln w="12700">
            <a:miter lim="400000"/>
          </a:ln>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accent2"/>
                </a:solidFill>
                <a:latin typeface="Arial Black" panose="020B0A04020102020204" pitchFamily="34" charset="0"/>
              </a:defRPr>
            </a:lvl1pPr>
          </a:lstStyle>
          <a:p>
            <a:r>
              <a:rPr lang="en-US"/>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2725746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9C7B9-E3E8-3606-2E3B-CD9F427B6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11" name="Title 1">
            <a:extLst>
              <a:ext uri="{FF2B5EF4-FFF2-40B4-BE49-F238E27FC236}">
                <a16:creationId xmlns:a16="http://schemas.microsoft.com/office/drawing/2014/main" id="{C7A2D5A5-2FB1-FB72-3F2C-8C3D5A116EAB}"/>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12" name="Subtitle 2">
            <a:extLst>
              <a:ext uri="{FF2B5EF4-FFF2-40B4-BE49-F238E27FC236}">
                <a16:creationId xmlns:a16="http://schemas.microsoft.com/office/drawing/2014/main" id="{9C46F2FA-AC03-3E23-267B-60583CABA7F4}"/>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207170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Slide 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91BD2-7FC7-0A42-6C27-8241E06FA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7" name="Title 1">
            <a:extLst>
              <a:ext uri="{FF2B5EF4-FFF2-40B4-BE49-F238E27FC236}">
                <a16:creationId xmlns:a16="http://schemas.microsoft.com/office/drawing/2014/main" id="{BEE2F2C3-3467-0E71-4348-DB8C3D8877E0}"/>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8" name="Subtitle 2">
            <a:extLst>
              <a:ext uri="{FF2B5EF4-FFF2-40B4-BE49-F238E27FC236}">
                <a16:creationId xmlns:a16="http://schemas.microsoft.com/office/drawing/2014/main" id="{1BEC508F-BCD2-A241-F3F9-53A1E80F5165}"/>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164146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3347933.jpg">
            <a:extLst>
              <a:ext uri="{FF2B5EF4-FFF2-40B4-BE49-F238E27FC236}">
                <a16:creationId xmlns:a16="http://schemas.microsoft.com/office/drawing/2014/main" id="{5B8133E4-BFB6-299C-78EA-894109E5A0E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3" name="Stocksy_comp_3347933.jpg">
            <a:extLst>
              <a:ext uri="{FF2B5EF4-FFF2-40B4-BE49-F238E27FC236}">
                <a16:creationId xmlns:a16="http://schemas.microsoft.com/office/drawing/2014/main" id="{2D9047FB-2D2A-4DB1-03C2-13319780DFBB}"/>
              </a:ext>
            </a:extLst>
          </p:cNvPr>
          <p:cNvPicPr>
            <a:picLocks noChangeAspect="1"/>
          </p:cNvPicPr>
          <p:nvPr userDrawn="1"/>
        </p:nvPicPr>
        <p:blipFill rotWithShape="1">
          <a:blip r:embed="rId2" cstate="email">
            <a:grayscl/>
            <a:alphaModFix amt="30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1903761367"/>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ection Divider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4A9A8386-5662-C51C-3C86-C865F5660B27}"/>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6" name="Stocksy_comp_430260_bw.jpg">
            <a:extLst>
              <a:ext uri="{FF2B5EF4-FFF2-40B4-BE49-F238E27FC236}">
                <a16:creationId xmlns:a16="http://schemas.microsoft.com/office/drawing/2014/main" id="{1DA0DBA9-1C90-C44D-197C-D3F8B7174FC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3479274946"/>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Divider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58740"/>
          <a:stretch/>
        </p:blipFill>
        <p:spPr>
          <a:xfrm>
            <a:off x="1" y="6418"/>
            <a:ext cx="5029200"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pic>
        <p:nvPicPr>
          <p:cNvPr id="7" name="Stocksy_comp_430260_bw.jpg">
            <a:extLst>
              <a:ext uri="{FF2B5EF4-FFF2-40B4-BE49-F238E27FC236}">
                <a16:creationId xmlns:a16="http://schemas.microsoft.com/office/drawing/2014/main" id="{17F7531E-C115-1250-57EF-6ECD5661687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1277"/>
          <a:stretch/>
        </p:blipFill>
        <p:spPr>
          <a:xfrm>
            <a:off x="5029200" y="0"/>
            <a:ext cx="7157739" cy="6846590"/>
          </a:xfrm>
          <a:prstGeom prst="rect">
            <a:avLst/>
          </a:prstGeom>
          <a:ln w="12700">
            <a:miter lim="400000"/>
          </a:ln>
        </p:spPr>
      </p:pic>
    </p:spTree>
    <p:extLst>
      <p:ext uri="{BB962C8B-B14F-4D97-AF65-F5344CB8AC3E}">
        <p14:creationId xmlns:p14="http://schemas.microsoft.com/office/powerpoint/2010/main" val="154456001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9C7B9-E3E8-3606-2E3B-CD9F427B6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11" name="Title 1">
            <a:extLst>
              <a:ext uri="{FF2B5EF4-FFF2-40B4-BE49-F238E27FC236}">
                <a16:creationId xmlns:a16="http://schemas.microsoft.com/office/drawing/2014/main" id="{C7A2D5A5-2FB1-FB72-3F2C-8C3D5A116EAB}"/>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12" name="Subtitle 2">
            <a:extLst>
              <a:ext uri="{FF2B5EF4-FFF2-40B4-BE49-F238E27FC236}">
                <a16:creationId xmlns:a16="http://schemas.microsoft.com/office/drawing/2014/main" id="{9C46F2FA-AC03-3E23-267B-60583CABA7F4}"/>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7787362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Divider w/Text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Stocksy_comp_3347933.jpg">
            <a:extLst>
              <a:ext uri="{FF2B5EF4-FFF2-40B4-BE49-F238E27FC236}">
                <a16:creationId xmlns:a16="http://schemas.microsoft.com/office/drawing/2014/main" id="{D90F5051-687B-FF5B-303D-660C3C4D0764}"/>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4" name="Stocksy_comp_3347933.jpg">
            <a:extLst>
              <a:ext uri="{FF2B5EF4-FFF2-40B4-BE49-F238E27FC236}">
                <a16:creationId xmlns:a16="http://schemas.microsoft.com/office/drawing/2014/main" id="{41A7A059-1EF9-4E00-BEF8-51713136EFDE}"/>
              </a:ext>
            </a:extLst>
          </p:cNvPr>
          <p:cNvPicPr>
            <a:picLocks noChangeAspect="1"/>
          </p:cNvPicPr>
          <p:nvPr userDrawn="1"/>
        </p:nvPicPr>
        <p:blipFill rotWithShape="1">
          <a:blip r:embed="rId2" cstate="email">
            <a:grayscl/>
            <a:alphaModFix amt="25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28" name="Text Placeholder 19">
            <a:extLst>
              <a:ext uri="{FF2B5EF4-FFF2-40B4-BE49-F238E27FC236}">
                <a16:creationId xmlns:a16="http://schemas.microsoft.com/office/drawing/2014/main" id="{4E2A8C20-0CDF-ADF0-016C-FB212D0EB3F5}"/>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29" name="Text Placeholder 19">
            <a:extLst>
              <a:ext uri="{FF2B5EF4-FFF2-40B4-BE49-F238E27FC236}">
                <a16:creationId xmlns:a16="http://schemas.microsoft.com/office/drawing/2014/main" id="{35BBB645-7666-8037-AD21-3FB6A70A62C0}"/>
              </a:ext>
            </a:extLst>
          </p:cNvPr>
          <p:cNvSpPr>
            <a:spLocks noGrp="1"/>
          </p:cNvSpPr>
          <p:nvPr>
            <p:ph type="body" sz="quarter" idx="11" hasCustomPrompt="1"/>
          </p:nvPr>
        </p:nvSpPr>
        <p:spPr>
          <a:xfrm>
            <a:off x="6093890" y="3589873"/>
            <a:ext cx="5029200" cy="1019062"/>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1151345661"/>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Divider w/Tex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E8D7BAAD-44A6-551D-D7A3-F12E8224501E}"/>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5" name="Stocksy_comp_430260_bw.jpg">
            <a:extLst>
              <a:ext uri="{FF2B5EF4-FFF2-40B4-BE49-F238E27FC236}">
                <a16:creationId xmlns:a16="http://schemas.microsoft.com/office/drawing/2014/main" id="{48C226FF-5A54-6723-B9B3-B4B911CF4B0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45EC5F2E-ABA7-5D74-8E02-A00B9E37F956}"/>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2"/>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7" name="Text Placeholder 19">
            <a:extLst>
              <a:ext uri="{FF2B5EF4-FFF2-40B4-BE49-F238E27FC236}">
                <a16:creationId xmlns:a16="http://schemas.microsoft.com/office/drawing/2014/main" id="{D7B6ACAF-81EB-42B9-E4AB-91701630129E}"/>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2069095367"/>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ection Divider w/Text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635" y="0"/>
            <a:ext cx="1218904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7C04174E-5CA9-FA31-55BB-E4D6443688FD}"/>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9" name="Text Placeholder 19">
            <a:extLst>
              <a:ext uri="{FF2B5EF4-FFF2-40B4-BE49-F238E27FC236}">
                <a16:creationId xmlns:a16="http://schemas.microsoft.com/office/drawing/2014/main" id="{D3CC1719-2CEE-0B6A-2408-4EC492495D58}"/>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1400932157"/>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pic>
        <p:nvPicPr>
          <p:cNvPr id="7" name="Picture 6" descr="A picture containing toilet, white&#10;&#10;Description automatically generated">
            <a:extLst>
              <a:ext uri="{FF2B5EF4-FFF2-40B4-BE49-F238E27FC236}">
                <a16:creationId xmlns:a16="http://schemas.microsoft.com/office/drawing/2014/main" id="{6C4F306A-3907-C7E5-A750-BD70961B5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2E8BB17-3E7A-142E-D2CB-214F2D55E28A}"/>
              </a:ext>
            </a:extLst>
          </p:cNvPr>
          <p:cNvSpPr/>
          <p:nvPr userDrawn="1"/>
        </p:nvSpPr>
        <p:spPr>
          <a:xfrm>
            <a:off x="1702980" y="0"/>
            <a:ext cx="4572000" cy="2402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8" name="Rectangle 7">
            <a:extLst>
              <a:ext uri="{FF2B5EF4-FFF2-40B4-BE49-F238E27FC236}">
                <a16:creationId xmlns:a16="http://schemas.microsoft.com/office/drawing/2014/main" id="{CD91F890-EF65-4882-2670-566B67B36792}"/>
              </a:ext>
            </a:extLst>
          </p:cNvPr>
          <p:cNvSpPr/>
          <p:nvPr userDrawn="1"/>
        </p:nvSpPr>
        <p:spPr>
          <a:xfrm>
            <a:off x="1702980" y="2402958"/>
            <a:ext cx="4572000" cy="445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20" name="Picture 19">
            <a:extLst>
              <a:ext uri="{FF2B5EF4-FFF2-40B4-BE49-F238E27FC236}">
                <a16:creationId xmlns:a16="http://schemas.microsoft.com/office/drawing/2014/main" id="{485C4CF3-CBC6-166E-07FB-DF3B41206B62}"/>
              </a:ext>
            </a:extLst>
          </p:cNvPr>
          <p:cNvPicPr>
            <a:picLocks noChangeAspect="1"/>
          </p:cNvPicPr>
          <p:nvPr userDrawn="1"/>
        </p:nvPicPr>
        <p:blipFill>
          <a:blip r:embed="rId3"/>
          <a:stretch>
            <a:fillRect/>
          </a:stretch>
        </p:blipFill>
        <p:spPr>
          <a:xfrm>
            <a:off x="11839489" y="6378465"/>
            <a:ext cx="230311" cy="262298"/>
          </a:xfrm>
          <a:prstGeom prst="rect">
            <a:avLst/>
          </a:prstGeom>
        </p:spPr>
      </p:pic>
      <p:sp>
        <p:nvSpPr>
          <p:cNvPr id="3" name="Content Placeholder 2"/>
          <p:cNvSpPr>
            <a:spLocks noGrp="1"/>
          </p:cNvSpPr>
          <p:nvPr>
            <p:ph idx="1"/>
          </p:nvPr>
        </p:nvSpPr>
        <p:spPr>
          <a:xfrm>
            <a:off x="1881962" y="2593571"/>
            <a:ext cx="4214038" cy="4047192"/>
          </a:xfrm>
        </p:spPr>
        <p:txBody>
          <a:bodyPr lIns="0" tIns="0" rIns="0" bIns="0"/>
          <a:lstStyle>
            <a:lvl1pPr>
              <a:defRPr sz="1800" b="0" i="0">
                <a:solidFill>
                  <a:schemeClr val="tx1"/>
                </a:solidFill>
                <a:latin typeface="Arial" panose="020B0604020202020204" pitchFamily="34" charset="0"/>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userDrawn="1"/>
        </p:nvSpPr>
        <p:spPr>
          <a:xfrm>
            <a:off x="11394595" y="289918"/>
            <a:ext cx="40753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881962" y="1488558"/>
            <a:ext cx="4214037" cy="914399"/>
          </a:xfrm>
          <a:prstGeom prst="rect">
            <a:avLst/>
          </a:prstGeom>
        </p:spPr>
        <p:txBody>
          <a:bodyPr lIns="0" tIns="0" rIns="0" bIns="0" anchor="ctr">
            <a:noAutofit/>
          </a:bodyPr>
          <a:lstStyle>
            <a:lvl1pPr algn="ctr">
              <a:defRPr sz="3200">
                <a:solidFill>
                  <a:schemeClr val="bg1"/>
                </a:solidFill>
              </a:defRPr>
            </a:lvl1pPr>
          </a:lstStyle>
          <a:p>
            <a:endParaRPr lang="en-US"/>
          </a:p>
        </p:txBody>
      </p:sp>
      <p:pic>
        <p:nvPicPr>
          <p:cNvPr id="6" name="Image" descr="Image">
            <a:extLst>
              <a:ext uri="{FF2B5EF4-FFF2-40B4-BE49-F238E27FC236}">
                <a16:creationId xmlns:a16="http://schemas.microsoft.com/office/drawing/2014/main" id="{C19F5D0F-E629-9D23-4E7E-BEF66AAA3526}"/>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6A916EF7-CF9D-2460-8B1C-42A4A3C8334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16934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416CA40-E864-6A29-9594-B7AAFEB73E3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91753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08956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12681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6179442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Content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91BF481-2DB8-F267-DB20-3BA32DBA12CE}"/>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80DC606A-5C46-F5A4-4C65-DAC562D5C08F}"/>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C1819661-416E-422E-065B-6C929656521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D9FFB309-30B8-3C53-DB41-A48597FD35A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4D315673-013C-3377-D230-F338A17BC6FC}"/>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0379364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678862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91BD2-7FC7-0A42-6C27-8241E06FA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7" name="Title 1">
            <a:extLst>
              <a:ext uri="{FF2B5EF4-FFF2-40B4-BE49-F238E27FC236}">
                <a16:creationId xmlns:a16="http://schemas.microsoft.com/office/drawing/2014/main" id="{BEE2F2C3-3467-0E71-4348-DB8C3D8877E0}"/>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8" name="Subtitle 2">
            <a:extLst>
              <a:ext uri="{FF2B5EF4-FFF2-40B4-BE49-F238E27FC236}">
                <a16:creationId xmlns:a16="http://schemas.microsoft.com/office/drawing/2014/main" id="{1BEC508F-BCD2-A241-F3F9-53A1E80F5165}"/>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40760607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and Content 11">
    <p:spTree>
      <p:nvGrpSpPr>
        <p:cNvPr id="1" name=""/>
        <p:cNvGrpSpPr/>
        <p:nvPr/>
      </p:nvGrpSpPr>
      <p:grpSpPr>
        <a:xfrm>
          <a:off x="0" y="0"/>
          <a:ext cx="0" cy="0"/>
          <a:chOff x="0" y="0"/>
          <a:chExt cx="0" cy="0"/>
        </a:xfrm>
      </p:grpSpPr>
      <p:pic>
        <p:nvPicPr>
          <p:cNvPr id="3" name="4397826.jpeg">
            <a:extLst>
              <a:ext uri="{FF2B5EF4-FFF2-40B4-BE49-F238E27FC236}">
                <a16:creationId xmlns:a16="http://schemas.microsoft.com/office/drawing/2014/main" id="{7A6D1203-9AAF-4F87-4B05-0616610BDAFF}"/>
              </a:ext>
            </a:extLst>
          </p:cNvPr>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7868" b="7868"/>
          <a:stretch/>
        </p:blipFill>
        <p:spPr>
          <a:xfrm>
            <a:off x="2109" y="0"/>
            <a:ext cx="12187781" cy="6846590"/>
          </a:xfrm>
          <a:prstGeom prst="rect">
            <a:avLst/>
          </a:prstGeom>
          <a:ln w="12700">
            <a:miter lim="400000"/>
          </a:ln>
        </p:spPr>
      </p:pic>
      <p:sp>
        <p:nvSpPr>
          <p:cNvPr id="7" name="Title 1">
            <a:extLst>
              <a:ext uri="{FF2B5EF4-FFF2-40B4-BE49-F238E27FC236}">
                <a16:creationId xmlns:a16="http://schemas.microsoft.com/office/drawing/2014/main" id="{29CDE831-F1C9-6D28-675B-BED5F1128E73}"/>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7B139DC-D56E-B674-B39A-1D6FE993A58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295359AE-162D-8BB9-BC77-33475E2E86A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D5950601-1E31-5980-A18D-F7E810E308E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8F30459-046D-E4A8-CDB2-0157130B4405}"/>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71993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12">
    <p:spTree>
      <p:nvGrpSpPr>
        <p:cNvPr id="1" name=""/>
        <p:cNvGrpSpPr/>
        <p:nvPr/>
      </p:nvGrpSpPr>
      <p:grpSpPr>
        <a:xfrm>
          <a:off x="0" y="0"/>
          <a:ext cx="0" cy="0"/>
          <a:chOff x="0" y="0"/>
          <a:chExt cx="0" cy="0"/>
        </a:xfrm>
      </p:grpSpPr>
      <p:pic>
        <p:nvPicPr>
          <p:cNvPr id="5" name="Stocksy_comp_2555359.jpg">
            <a:extLst>
              <a:ext uri="{FF2B5EF4-FFF2-40B4-BE49-F238E27FC236}">
                <a16:creationId xmlns:a16="http://schemas.microsoft.com/office/drawing/2014/main" id="{A4150F47-E9F6-79E1-3BD1-7B64B702512F}"/>
              </a:ext>
            </a:extLst>
          </p:cNvPr>
          <p:cNvPicPr>
            <a:picLocks noChangeAspect="1"/>
          </p:cNvPicPr>
          <p:nvPr userDrawn="1"/>
        </p:nvPicPr>
        <p:blipFill>
          <a:blip r:embed="rId2" cstate="email">
            <a:grayscl/>
            <a:alphaModFix amt="50000"/>
            <a:extLst>
              <a:ext uri="{28A0092B-C50C-407E-A947-70E740481C1C}">
                <a14:useLocalDpi xmlns:a14="http://schemas.microsoft.com/office/drawing/2010/main" val="0"/>
              </a:ext>
            </a:extLst>
          </a:blip>
          <a:srcRect t="12549" b="12549"/>
          <a:stretch/>
        </p:blipFill>
        <p:spPr>
          <a:xfrm>
            <a:off x="2110" y="5705"/>
            <a:ext cx="12187781" cy="6846590"/>
          </a:xfrm>
          <a:prstGeom prst="rect">
            <a:avLst/>
          </a:prstGeom>
          <a:ln w="12700">
            <a:miter lim="400000"/>
          </a:ln>
        </p:spPr>
      </p:pic>
      <p:sp>
        <p:nvSpPr>
          <p:cNvPr id="7" name="Title 1">
            <a:extLst>
              <a:ext uri="{FF2B5EF4-FFF2-40B4-BE49-F238E27FC236}">
                <a16:creationId xmlns:a16="http://schemas.microsoft.com/office/drawing/2014/main" id="{19A9F097-DBD3-37E9-6B4B-753E599A3D0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A5BC2FA-8C0C-D720-DB1C-00BA478EB6FE}"/>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846E4BE-62E0-ADDE-FA8F-585F5F6E2B40}"/>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3A9F0E5-1967-A200-F8F8-7297731E8966}"/>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DFFFE53E-C170-C31D-B89B-D848B5DB69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9227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and Content 13">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id="{56218618-4EC1-F4D7-2E7B-5680F2BAD1B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835DA95-6B88-CEE3-C993-2D56608A492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757AEFB-6896-7ECF-64EB-A10D1ADF16D2}"/>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3F540E6-FEE4-EA5A-3C8E-DB3686E1F637}"/>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0FB867B-FB70-9A17-9C28-034A05B190E8}"/>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4CC1EB24-04B8-A189-8F33-DECF538251E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61475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14">
    <p:spTree>
      <p:nvGrpSpPr>
        <p:cNvPr id="1" name=""/>
        <p:cNvGrpSpPr/>
        <p:nvPr/>
      </p:nvGrpSpPr>
      <p:grpSpPr>
        <a:xfrm>
          <a:off x="0" y="0"/>
          <a:ext cx="0" cy="0"/>
          <a:chOff x="0" y="0"/>
          <a:chExt cx="0" cy="0"/>
        </a:xfrm>
      </p:grpSpPr>
      <p:pic>
        <p:nvPicPr>
          <p:cNvPr id="3" name="Stocksy_comp_3347933.jpg">
            <a:extLst>
              <a:ext uri="{FF2B5EF4-FFF2-40B4-BE49-F238E27FC236}">
                <a16:creationId xmlns:a16="http://schemas.microsoft.com/office/drawing/2014/main" id="{9A35AD04-F781-2A6A-EA79-DAF818D30A35}"/>
              </a:ext>
            </a:extLst>
          </p:cNvPr>
          <p:cNvPicPr>
            <a:picLocks noChangeAspect="1"/>
          </p:cNvPicPr>
          <p:nvPr userDrawn="1"/>
        </p:nvPicPr>
        <p:blipFill>
          <a:blip r:embed="rId2" cstate="email">
            <a:grayscl/>
            <a:alphaModFix amt="10000"/>
            <a:extLst>
              <a:ext uri="{28A0092B-C50C-407E-A947-70E740481C1C}">
                <a14:useLocalDpi xmlns:a14="http://schemas.microsoft.com/office/drawing/2010/main" val="0"/>
              </a:ext>
            </a:extLst>
          </a:blip>
          <a:srcRect t="7873" b="7873"/>
          <a:stretch/>
        </p:blipFill>
        <p:spPr>
          <a:xfrm>
            <a:off x="-17455" y="0"/>
            <a:ext cx="12209456" cy="6858000"/>
          </a:xfrm>
          <a:prstGeom prst="rect">
            <a:avLst/>
          </a:prstGeom>
          <a:ln w="12700">
            <a:miter lim="400000"/>
          </a:ln>
        </p:spPr>
      </p:pic>
      <p:sp>
        <p:nvSpPr>
          <p:cNvPr id="7" name="Title 1">
            <a:extLst>
              <a:ext uri="{FF2B5EF4-FFF2-40B4-BE49-F238E27FC236}">
                <a16:creationId xmlns:a16="http://schemas.microsoft.com/office/drawing/2014/main" id="{6C6191B7-9121-A167-D34D-2AE0496A4776}"/>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E9262E65-BC5A-C603-9D38-19210E6DB7B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15395A06-CF20-AC37-5659-ECD2763C2D1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5E2EA18-C4A9-68A4-FA8A-D385802EB6F5}"/>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0D2250EC-81C8-0A85-A08F-557D10E1112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41324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15">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cstate="email">
            <a:grayscl/>
            <a:alphaModFix amt="20000"/>
            <a:extLst>
              <a:ext uri="{28A0092B-C50C-407E-A947-70E740481C1C}">
                <a14:useLocalDpi xmlns:a14="http://schemas.microsoft.com/office/drawing/2010/main" val="0"/>
              </a:ext>
            </a:extLst>
          </a:blip>
          <a:srcRect t="7868" b="7868"/>
          <a:stretch/>
        </p:blipFill>
        <p:spPr>
          <a:xfrm flipH="1">
            <a:off x="0" y="11410"/>
            <a:ext cx="12187781" cy="6846590"/>
          </a:xfrm>
          <a:prstGeom prst="rect">
            <a:avLst/>
          </a:prstGeom>
          <a:ln w="12700">
            <a:miter lim="400000"/>
          </a:ln>
        </p:spPr>
      </p:pic>
      <p:sp>
        <p:nvSpPr>
          <p:cNvPr id="7" name="Title 1">
            <a:extLst>
              <a:ext uri="{FF2B5EF4-FFF2-40B4-BE49-F238E27FC236}">
                <a16:creationId xmlns:a16="http://schemas.microsoft.com/office/drawing/2014/main" id="{330144B0-AF22-DED9-80B3-F2B1156FB9F1}"/>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3AE03501-CFB2-761A-7433-A8B28EF30DE3}"/>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7DE31BA-9F15-86A1-293C-71DB34B10955}"/>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45F6296-66B8-FF87-C7FE-7DD36470BE7B}"/>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440D547-A08D-E8B8-2F78-BEFD7E6E0FA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463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16">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a:extLst>
              <a:ext uri="{28A0092B-C50C-407E-A947-70E740481C1C}">
                <a14:useLocalDpi xmlns:a14="http://schemas.microsoft.com/office/drawing/2010/main" val="0"/>
              </a:ext>
            </a:extLst>
          </a:blip>
          <a:srcRect t="66" b="66"/>
          <a:stretch/>
        </p:blipFill>
        <p:spPr>
          <a:xfrm>
            <a:off x="0" y="11410"/>
            <a:ext cx="12187781" cy="6846590"/>
          </a:xfrm>
          <a:prstGeom prst="rect">
            <a:avLst/>
          </a:prstGeom>
          <a:ln w="12700">
            <a:miter lim="400000"/>
          </a:ln>
        </p:spPr>
      </p:pic>
      <p:pic>
        <p:nvPicPr>
          <p:cNvPr id="17" name="Image" descr="Image">
            <a:extLst>
              <a:ext uri="{FF2B5EF4-FFF2-40B4-BE49-F238E27FC236}">
                <a16:creationId xmlns:a16="http://schemas.microsoft.com/office/drawing/2014/main" id="{AF2D388B-0A1E-1AF9-17AB-A997B6399CA1}"/>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7" name="Title 1">
            <a:extLst>
              <a:ext uri="{FF2B5EF4-FFF2-40B4-BE49-F238E27FC236}">
                <a16:creationId xmlns:a16="http://schemas.microsoft.com/office/drawing/2014/main" id="{AA32C81D-7E83-B556-4AC8-16ADF54CB79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7CF2B8D6-313D-37A1-D0DA-DEC1F71DD80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5B89D6C4-DCD4-38E9-4A8A-26F609C7C41A}"/>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4">
            <a:extLst>
              <a:ext uri="{FF2B5EF4-FFF2-40B4-BE49-F238E27FC236}">
                <a16:creationId xmlns:a16="http://schemas.microsoft.com/office/drawing/2014/main" id="{389D9A5B-D018-EA2F-1B86-6724F25B50F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70152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99766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Horizont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4">
            <a:extLst>
              <a:ext uri="{FF2B5EF4-FFF2-40B4-BE49-F238E27FC236}">
                <a16:creationId xmlns:a16="http://schemas.microsoft.com/office/drawing/2014/main" id="{E1FDE84C-5725-9739-0B44-3B0983CFC03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Image" descr="Image">
            <a:extLst>
              <a:ext uri="{FF2B5EF4-FFF2-40B4-BE49-F238E27FC236}">
                <a16:creationId xmlns:a16="http://schemas.microsoft.com/office/drawing/2014/main" id="{90B27201-96A9-8E9C-08C9-343F2EB32204}"/>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9" name="Rectangle 18">
            <a:extLst>
              <a:ext uri="{FF2B5EF4-FFF2-40B4-BE49-F238E27FC236}">
                <a16:creationId xmlns:a16="http://schemas.microsoft.com/office/drawing/2014/main" id="{7D5904DB-F9FC-7AC8-4A66-998E79415B88}"/>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0" name="Rectangle 19">
            <a:extLst>
              <a:ext uri="{FF2B5EF4-FFF2-40B4-BE49-F238E27FC236}">
                <a16:creationId xmlns:a16="http://schemas.microsoft.com/office/drawing/2014/main" id="{650E7C8E-4724-543B-619F-849CE85EA9AD}"/>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1" name="Title 1">
            <a:extLst>
              <a:ext uri="{FF2B5EF4-FFF2-40B4-BE49-F238E27FC236}">
                <a16:creationId xmlns:a16="http://schemas.microsoft.com/office/drawing/2014/main" id="{57A0CB71-6CAE-134B-20E4-CFD45A17D5F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2" name="Text Placeholder 9">
            <a:extLst>
              <a:ext uri="{FF2B5EF4-FFF2-40B4-BE49-F238E27FC236}">
                <a16:creationId xmlns:a16="http://schemas.microsoft.com/office/drawing/2014/main" id="{123F91F1-129D-D4A0-6D99-CC0DE2797A4E}"/>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F902F9DD-F205-B397-ECA7-89C0F9385E36}"/>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0685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Horizont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6D0AB906-B340-8799-AF0F-9165903474B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95D7B8DC-82C6-8E44-21CF-5ED178BA341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93FF301F-9BFB-7B9A-F9FE-8E1C3F99A714}"/>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186ECFEB-65E8-F006-E24D-B472C4C935F1}"/>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45840A34-DC9F-8D08-2B40-7F584995F53D}"/>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1C3FCC18-4123-FE93-29D1-66C13CA3564F}"/>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A53B707D-6B66-B7FE-E5C0-1D0E0DC16B97}"/>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0139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Horizontal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8B6E3FB6-5B3C-9BEF-A86D-16DDFAE3AB2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79450051-6CEC-AA43-383D-06C11DCC4F3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E126446F-4013-57A8-EA47-569CEC6B682C}"/>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288667E1-31D3-2FED-E679-DD56C7134A6B}"/>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9D233CA3-5C31-734B-5348-3C3AE9404612}"/>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640D6A28-EC49-02AB-51EC-C89B5C972575}"/>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612EF661-927D-1D8A-352E-E92B1ADDAB79}"/>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506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descr="A picture containing toilet, white&#10;&#10;Description automatically generated">
            <a:extLst>
              <a:ext uri="{FF2B5EF4-FFF2-40B4-BE49-F238E27FC236}">
                <a16:creationId xmlns:a16="http://schemas.microsoft.com/office/drawing/2014/main" id="{6C4F306A-3907-C7E5-A750-BD70961B5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2E8BB17-3E7A-142E-D2CB-214F2D55E28A}"/>
              </a:ext>
            </a:extLst>
          </p:cNvPr>
          <p:cNvSpPr/>
          <p:nvPr userDrawn="1"/>
        </p:nvSpPr>
        <p:spPr>
          <a:xfrm>
            <a:off x="1702980" y="0"/>
            <a:ext cx="4572000" cy="2402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8" name="Rectangle 7">
            <a:extLst>
              <a:ext uri="{FF2B5EF4-FFF2-40B4-BE49-F238E27FC236}">
                <a16:creationId xmlns:a16="http://schemas.microsoft.com/office/drawing/2014/main" id="{CD91F890-EF65-4882-2670-566B67B36792}"/>
              </a:ext>
            </a:extLst>
          </p:cNvPr>
          <p:cNvSpPr/>
          <p:nvPr userDrawn="1"/>
        </p:nvSpPr>
        <p:spPr>
          <a:xfrm>
            <a:off x="1702980" y="2402958"/>
            <a:ext cx="4572000" cy="445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20" name="Picture 19">
            <a:extLst>
              <a:ext uri="{FF2B5EF4-FFF2-40B4-BE49-F238E27FC236}">
                <a16:creationId xmlns:a16="http://schemas.microsoft.com/office/drawing/2014/main" id="{485C4CF3-CBC6-166E-07FB-DF3B41206B62}"/>
              </a:ext>
            </a:extLst>
          </p:cNvPr>
          <p:cNvPicPr>
            <a:picLocks noChangeAspect="1"/>
          </p:cNvPicPr>
          <p:nvPr userDrawn="1"/>
        </p:nvPicPr>
        <p:blipFill>
          <a:blip r:embed="rId3"/>
          <a:stretch>
            <a:fillRect/>
          </a:stretch>
        </p:blipFill>
        <p:spPr>
          <a:xfrm>
            <a:off x="11839489" y="6378465"/>
            <a:ext cx="230311" cy="262298"/>
          </a:xfrm>
          <a:prstGeom prst="rect">
            <a:avLst/>
          </a:prstGeom>
        </p:spPr>
      </p:pic>
      <p:sp>
        <p:nvSpPr>
          <p:cNvPr id="3" name="Content Placeholder 2"/>
          <p:cNvSpPr>
            <a:spLocks noGrp="1"/>
          </p:cNvSpPr>
          <p:nvPr>
            <p:ph idx="1"/>
          </p:nvPr>
        </p:nvSpPr>
        <p:spPr>
          <a:xfrm>
            <a:off x="1881962" y="2593571"/>
            <a:ext cx="4214038" cy="4047192"/>
          </a:xfrm>
        </p:spPr>
        <p:txBody>
          <a:bodyPr lIns="0" tIns="0" rIns="0" bIns="0"/>
          <a:lstStyle>
            <a:lvl1pPr>
              <a:defRPr sz="1800" b="0" i="0">
                <a:solidFill>
                  <a:schemeClr val="tx1"/>
                </a:solidFill>
                <a:latin typeface="Arial" panose="020B0604020202020204" pitchFamily="34" charset="0"/>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userDrawn="1"/>
        </p:nvSpPr>
        <p:spPr>
          <a:xfrm>
            <a:off x="11394595" y="289918"/>
            <a:ext cx="40753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881962" y="1488558"/>
            <a:ext cx="4214037" cy="914399"/>
          </a:xfrm>
          <a:prstGeom prst="rect">
            <a:avLst/>
          </a:prstGeom>
        </p:spPr>
        <p:txBody>
          <a:bodyPr lIns="0" tIns="0" rIns="0" bIns="0" anchor="ctr">
            <a:noAutofit/>
          </a:bodyPr>
          <a:lstStyle>
            <a:lvl1pPr algn="ctr">
              <a:defRPr sz="3200">
                <a:solidFill>
                  <a:schemeClr val="bg1"/>
                </a:solidFill>
              </a:defRPr>
            </a:lvl1pPr>
          </a:lstStyle>
          <a:p>
            <a:r>
              <a:rPr lang="en-US"/>
              <a:t>Click to edit Master title style</a:t>
            </a:r>
          </a:p>
        </p:txBody>
      </p:sp>
      <p:pic>
        <p:nvPicPr>
          <p:cNvPr id="6" name="Image" descr="Image">
            <a:extLst>
              <a:ext uri="{FF2B5EF4-FFF2-40B4-BE49-F238E27FC236}">
                <a16:creationId xmlns:a16="http://schemas.microsoft.com/office/drawing/2014/main" id="{C19F5D0F-E629-9D23-4E7E-BEF66AAA3526}"/>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6A916EF7-CF9D-2460-8B1C-42A4A3C8334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16410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Horizontal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1F80E1-1EDB-BCA8-4BE0-B1A5A89AC1CE}"/>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3" name="Rectangle 2">
            <a:extLst>
              <a:ext uri="{FF2B5EF4-FFF2-40B4-BE49-F238E27FC236}">
                <a16:creationId xmlns:a16="http://schemas.microsoft.com/office/drawing/2014/main" id="{F152E558-621E-E500-BA18-6422215E1AF5}"/>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6" name="Title 1">
            <a:extLst>
              <a:ext uri="{FF2B5EF4-FFF2-40B4-BE49-F238E27FC236}">
                <a16:creationId xmlns:a16="http://schemas.microsoft.com/office/drawing/2014/main" id="{C8A9B75F-56F6-D1D4-FC1F-6856C018C7E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2D9064A-2EFC-A107-666C-748942297760}"/>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Slide Number Placeholder 4">
            <a:extLst>
              <a:ext uri="{FF2B5EF4-FFF2-40B4-BE49-F238E27FC236}">
                <a16:creationId xmlns:a16="http://schemas.microsoft.com/office/drawing/2014/main" id="{4EC05B7D-9C04-5D69-0D26-801A29A7826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4" name="Image" descr="Image">
            <a:extLst>
              <a:ext uri="{FF2B5EF4-FFF2-40B4-BE49-F238E27FC236}">
                <a16:creationId xmlns:a16="http://schemas.microsoft.com/office/drawing/2014/main" id="{D5FAB721-3AD2-508B-D359-9CD1E0261571}"/>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2" name="Content Placeholder 8">
            <a:extLst>
              <a:ext uri="{FF2B5EF4-FFF2-40B4-BE49-F238E27FC236}">
                <a16:creationId xmlns:a16="http://schemas.microsoft.com/office/drawing/2014/main" id="{090A0E07-A90B-938A-0DF7-5506CE341A0F}"/>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2809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Quo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A09A2-BEB5-54C2-AC27-85E9621E80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D2409AE5-ABA5-F704-8F9C-92AABEA3382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398C86D8-902B-8122-549C-055B3BC93EF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2518062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1512382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ffice Locations">
    <p:bg>
      <p:bgPr>
        <a:solidFill>
          <a:schemeClr val="tx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328F8982-F55F-5F92-480C-677F79F404E9}"/>
              </a:ext>
            </a:extLst>
          </p:cNvPr>
          <p:cNvPicPr>
            <a:picLocks noChangeAspect="1"/>
          </p:cNvPicPr>
          <p:nvPr userDrawn="1"/>
        </p:nvPicPr>
        <p:blipFill rotWithShape="1">
          <a:blip r:embed="rId2">
            <a:alphaModFix amt="10000"/>
          </a:blip>
          <a:srcRect l="3083" r="3090" b="8245"/>
          <a:stretch/>
        </p:blipFill>
        <p:spPr>
          <a:xfrm>
            <a:off x="-1" y="565497"/>
            <a:ext cx="12191159" cy="6292504"/>
          </a:xfrm>
          <a:prstGeom prst="rect">
            <a:avLst/>
          </a:prstGeom>
          <a:ln w="12700">
            <a:miter lim="400000"/>
          </a:ln>
        </p:spPr>
      </p:pic>
      <p:pic>
        <p:nvPicPr>
          <p:cNvPr id="9" name="Image" descr="Image">
            <a:extLst>
              <a:ext uri="{FF2B5EF4-FFF2-40B4-BE49-F238E27FC236}">
                <a16:creationId xmlns:a16="http://schemas.microsoft.com/office/drawing/2014/main" id="{F2A881A4-65E1-10FF-46A2-09116375D070}"/>
              </a:ext>
            </a:extLst>
          </p:cNvPr>
          <p:cNvPicPr>
            <a:picLocks noChangeAspect="1"/>
          </p:cNvPicPr>
          <p:nvPr userDrawn="1"/>
        </p:nvPicPr>
        <p:blipFill>
          <a:blip r:embed="rId3"/>
          <a:stretch>
            <a:fillRect/>
          </a:stretch>
        </p:blipFill>
        <p:spPr>
          <a:xfrm>
            <a:off x="2381831" y="2191202"/>
            <a:ext cx="285915" cy="285914"/>
          </a:xfrm>
          <a:prstGeom prst="rect">
            <a:avLst/>
          </a:prstGeom>
          <a:ln w="12700">
            <a:miter lim="400000"/>
          </a:ln>
        </p:spPr>
      </p:pic>
      <p:pic>
        <p:nvPicPr>
          <p:cNvPr id="10" name="Image" descr="Image">
            <a:extLst>
              <a:ext uri="{FF2B5EF4-FFF2-40B4-BE49-F238E27FC236}">
                <a16:creationId xmlns:a16="http://schemas.microsoft.com/office/drawing/2014/main" id="{AB43616B-BC04-C3AA-2CC5-9631C481E037}"/>
              </a:ext>
            </a:extLst>
          </p:cNvPr>
          <p:cNvPicPr>
            <a:picLocks noChangeAspect="1"/>
          </p:cNvPicPr>
          <p:nvPr userDrawn="1"/>
        </p:nvPicPr>
        <p:blipFill>
          <a:blip r:embed="rId3"/>
          <a:stretch>
            <a:fillRect/>
          </a:stretch>
        </p:blipFill>
        <p:spPr>
          <a:xfrm>
            <a:off x="2288413" y="1862825"/>
            <a:ext cx="529367" cy="529367"/>
          </a:xfrm>
          <a:prstGeom prst="rect">
            <a:avLst/>
          </a:prstGeom>
          <a:ln w="12700">
            <a:miter lim="400000"/>
          </a:ln>
        </p:spPr>
      </p:pic>
      <p:pic>
        <p:nvPicPr>
          <p:cNvPr id="11" name="Image" descr="Image">
            <a:extLst>
              <a:ext uri="{FF2B5EF4-FFF2-40B4-BE49-F238E27FC236}">
                <a16:creationId xmlns:a16="http://schemas.microsoft.com/office/drawing/2014/main" id="{A8655665-CC6B-FA4D-5EB4-3996281AD94B}"/>
              </a:ext>
            </a:extLst>
          </p:cNvPr>
          <p:cNvPicPr>
            <a:picLocks noChangeAspect="1"/>
          </p:cNvPicPr>
          <p:nvPr userDrawn="1"/>
        </p:nvPicPr>
        <p:blipFill>
          <a:blip r:embed="rId3"/>
          <a:stretch>
            <a:fillRect/>
          </a:stretch>
        </p:blipFill>
        <p:spPr>
          <a:xfrm>
            <a:off x="318155" y="2174216"/>
            <a:ext cx="529367" cy="529367"/>
          </a:xfrm>
          <a:prstGeom prst="rect">
            <a:avLst/>
          </a:prstGeom>
          <a:ln w="12700">
            <a:miter lim="400000"/>
          </a:ln>
        </p:spPr>
      </p:pic>
      <p:pic>
        <p:nvPicPr>
          <p:cNvPr id="13" name="Image" descr="Image">
            <a:extLst>
              <a:ext uri="{FF2B5EF4-FFF2-40B4-BE49-F238E27FC236}">
                <a16:creationId xmlns:a16="http://schemas.microsoft.com/office/drawing/2014/main" id="{F27A3867-236E-C832-BE4D-41DBCA15BBA6}"/>
              </a:ext>
            </a:extLst>
          </p:cNvPr>
          <p:cNvPicPr>
            <a:picLocks noChangeAspect="1"/>
          </p:cNvPicPr>
          <p:nvPr userDrawn="1"/>
        </p:nvPicPr>
        <p:blipFill>
          <a:blip r:embed="rId3"/>
          <a:stretch>
            <a:fillRect/>
          </a:stretch>
        </p:blipFill>
        <p:spPr>
          <a:xfrm>
            <a:off x="383264" y="2593180"/>
            <a:ext cx="285915" cy="285914"/>
          </a:xfrm>
          <a:prstGeom prst="rect">
            <a:avLst/>
          </a:prstGeom>
          <a:ln w="12700">
            <a:miter lim="400000"/>
          </a:ln>
        </p:spPr>
      </p:pic>
      <p:pic>
        <p:nvPicPr>
          <p:cNvPr id="15" name="Image" descr="Image">
            <a:extLst>
              <a:ext uri="{FF2B5EF4-FFF2-40B4-BE49-F238E27FC236}">
                <a16:creationId xmlns:a16="http://schemas.microsoft.com/office/drawing/2014/main" id="{DD85014C-F065-A2D0-C7F6-3FA99B2F5340}"/>
              </a:ext>
            </a:extLst>
          </p:cNvPr>
          <p:cNvPicPr>
            <a:picLocks noChangeAspect="1"/>
          </p:cNvPicPr>
          <p:nvPr userDrawn="1"/>
        </p:nvPicPr>
        <p:blipFill>
          <a:blip r:embed="rId3"/>
          <a:stretch>
            <a:fillRect/>
          </a:stretch>
        </p:blipFill>
        <p:spPr>
          <a:xfrm>
            <a:off x="1161743" y="2740383"/>
            <a:ext cx="285914" cy="285915"/>
          </a:xfrm>
          <a:prstGeom prst="rect">
            <a:avLst/>
          </a:prstGeom>
          <a:ln w="12700">
            <a:miter lim="400000"/>
          </a:ln>
        </p:spPr>
      </p:pic>
      <p:pic>
        <p:nvPicPr>
          <p:cNvPr id="17" name="Image" descr="Image">
            <a:extLst>
              <a:ext uri="{FF2B5EF4-FFF2-40B4-BE49-F238E27FC236}">
                <a16:creationId xmlns:a16="http://schemas.microsoft.com/office/drawing/2014/main" id="{40287C86-2CEC-5EA6-67ED-C83790A356E2}"/>
              </a:ext>
            </a:extLst>
          </p:cNvPr>
          <p:cNvPicPr>
            <a:picLocks noChangeAspect="1"/>
          </p:cNvPicPr>
          <p:nvPr userDrawn="1"/>
        </p:nvPicPr>
        <p:blipFill>
          <a:blip r:embed="rId3"/>
          <a:stretch>
            <a:fillRect/>
          </a:stretch>
        </p:blipFill>
        <p:spPr>
          <a:xfrm>
            <a:off x="1282014" y="2683766"/>
            <a:ext cx="399148" cy="399148"/>
          </a:xfrm>
          <a:prstGeom prst="rect">
            <a:avLst/>
          </a:prstGeom>
          <a:ln w="12700">
            <a:miter lim="400000"/>
          </a:ln>
        </p:spPr>
      </p:pic>
      <p:pic>
        <p:nvPicPr>
          <p:cNvPr id="18" name="Image" descr="Image">
            <a:extLst>
              <a:ext uri="{FF2B5EF4-FFF2-40B4-BE49-F238E27FC236}">
                <a16:creationId xmlns:a16="http://schemas.microsoft.com/office/drawing/2014/main" id="{B204CA5C-3020-43F4-72FC-E515BD624BEF}"/>
              </a:ext>
            </a:extLst>
          </p:cNvPr>
          <p:cNvPicPr>
            <a:picLocks noChangeAspect="1"/>
          </p:cNvPicPr>
          <p:nvPr userDrawn="1"/>
        </p:nvPicPr>
        <p:blipFill>
          <a:blip r:embed="rId3"/>
          <a:stretch>
            <a:fillRect/>
          </a:stretch>
        </p:blipFill>
        <p:spPr>
          <a:xfrm>
            <a:off x="454035" y="2697920"/>
            <a:ext cx="285915" cy="285915"/>
          </a:xfrm>
          <a:prstGeom prst="rect">
            <a:avLst/>
          </a:prstGeom>
          <a:ln w="12700">
            <a:miter lim="400000"/>
          </a:ln>
        </p:spPr>
      </p:pic>
      <p:pic>
        <p:nvPicPr>
          <p:cNvPr id="19" name="Image" descr="Image">
            <a:extLst>
              <a:ext uri="{FF2B5EF4-FFF2-40B4-BE49-F238E27FC236}">
                <a16:creationId xmlns:a16="http://schemas.microsoft.com/office/drawing/2014/main" id="{B835BE14-6DE9-0C57-2EDA-7565736632EC}"/>
              </a:ext>
            </a:extLst>
          </p:cNvPr>
          <p:cNvPicPr>
            <a:picLocks noChangeAspect="1"/>
          </p:cNvPicPr>
          <p:nvPr userDrawn="1"/>
        </p:nvPicPr>
        <p:blipFill>
          <a:blip r:embed="rId3"/>
          <a:stretch>
            <a:fillRect/>
          </a:stretch>
        </p:blipFill>
        <p:spPr>
          <a:xfrm>
            <a:off x="2424293" y="2041168"/>
            <a:ext cx="529367" cy="529366"/>
          </a:xfrm>
          <a:prstGeom prst="rect">
            <a:avLst/>
          </a:prstGeom>
          <a:ln w="12700">
            <a:miter lim="400000"/>
          </a:ln>
        </p:spPr>
      </p:pic>
      <p:pic>
        <p:nvPicPr>
          <p:cNvPr id="20" name="Image" descr="Image">
            <a:extLst>
              <a:ext uri="{FF2B5EF4-FFF2-40B4-BE49-F238E27FC236}">
                <a16:creationId xmlns:a16="http://schemas.microsoft.com/office/drawing/2014/main" id="{FAB18EBC-5530-A1F9-F589-5C246B5E6C13}"/>
              </a:ext>
            </a:extLst>
          </p:cNvPr>
          <p:cNvPicPr>
            <a:picLocks noChangeAspect="1"/>
          </p:cNvPicPr>
          <p:nvPr userDrawn="1"/>
        </p:nvPicPr>
        <p:blipFill>
          <a:blip r:embed="rId4"/>
          <a:stretch>
            <a:fillRect/>
          </a:stretch>
        </p:blipFill>
        <p:spPr>
          <a:xfrm>
            <a:off x="1761878" y="2593180"/>
            <a:ext cx="285915" cy="285914"/>
          </a:xfrm>
          <a:prstGeom prst="rect">
            <a:avLst/>
          </a:prstGeom>
          <a:ln w="12700">
            <a:miter lim="400000"/>
          </a:ln>
        </p:spPr>
      </p:pic>
      <p:pic>
        <p:nvPicPr>
          <p:cNvPr id="21" name="Image" descr="Image">
            <a:extLst>
              <a:ext uri="{FF2B5EF4-FFF2-40B4-BE49-F238E27FC236}">
                <a16:creationId xmlns:a16="http://schemas.microsoft.com/office/drawing/2014/main" id="{FCC51944-D555-3EAC-5825-557AD3A6712E}"/>
              </a:ext>
            </a:extLst>
          </p:cNvPr>
          <p:cNvPicPr>
            <a:picLocks noChangeAspect="1"/>
          </p:cNvPicPr>
          <p:nvPr userDrawn="1"/>
        </p:nvPicPr>
        <p:blipFill>
          <a:blip r:embed="rId4"/>
          <a:stretch>
            <a:fillRect/>
          </a:stretch>
        </p:blipFill>
        <p:spPr>
          <a:xfrm>
            <a:off x="1161743" y="2191202"/>
            <a:ext cx="285914" cy="285914"/>
          </a:xfrm>
          <a:prstGeom prst="rect">
            <a:avLst/>
          </a:prstGeom>
          <a:ln w="12700">
            <a:miter lim="400000"/>
          </a:ln>
        </p:spPr>
      </p:pic>
      <p:pic>
        <p:nvPicPr>
          <p:cNvPr id="22" name="Image" descr="Image">
            <a:extLst>
              <a:ext uri="{FF2B5EF4-FFF2-40B4-BE49-F238E27FC236}">
                <a16:creationId xmlns:a16="http://schemas.microsoft.com/office/drawing/2014/main" id="{C2ED8718-50D9-4A72-F5F4-32E7803B653B}"/>
              </a:ext>
            </a:extLst>
          </p:cNvPr>
          <p:cNvPicPr>
            <a:picLocks noChangeAspect="1"/>
          </p:cNvPicPr>
          <p:nvPr userDrawn="1"/>
        </p:nvPicPr>
        <p:blipFill>
          <a:blip r:embed="rId4"/>
          <a:stretch>
            <a:fillRect/>
          </a:stretch>
        </p:blipFill>
        <p:spPr>
          <a:xfrm>
            <a:off x="2219078" y="2203902"/>
            <a:ext cx="285915" cy="285914"/>
          </a:xfrm>
          <a:prstGeom prst="rect">
            <a:avLst/>
          </a:prstGeom>
          <a:ln w="12700">
            <a:miter lim="400000"/>
          </a:ln>
        </p:spPr>
      </p:pic>
      <p:pic>
        <p:nvPicPr>
          <p:cNvPr id="23" name="Image" descr="Image">
            <a:extLst>
              <a:ext uri="{FF2B5EF4-FFF2-40B4-BE49-F238E27FC236}">
                <a16:creationId xmlns:a16="http://schemas.microsoft.com/office/drawing/2014/main" id="{9849A8E2-8DBD-0AC1-EC15-69BCBFE065F0}"/>
              </a:ext>
            </a:extLst>
          </p:cNvPr>
          <p:cNvPicPr>
            <a:picLocks noChangeAspect="1"/>
          </p:cNvPicPr>
          <p:nvPr userDrawn="1"/>
        </p:nvPicPr>
        <p:blipFill>
          <a:blip r:embed="rId4"/>
          <a:stretch>
            <a:fillRect/>
          </a:stretch>
        </p:blipFill>
        <p:spPr>
          <a:xfrm>
            <a:off x="2546019" y="2048051"/>
            <a:ext cx="285915" cy="285915"/>
          </a:xfrm>
          <a:prstGeom prst="rect">
            <a:avLst/>
          </a:prstGeom>
          <a:ln w="12700">
            <a:miter lim="400000"/>
          </a:ln>
        </p:spPr>
      </p:pic>
      <p:pic>
        <p:nvPicPr>
          <p:cNvPr id="24" name="Image" descr="Image">
            <a:extLst>
              <a:ext uri="{FF2B5EF4-FFF2-40B4-BE49-F238E27FC236}">
                <a16:creationId xmlns:a16="http://schemas.microsoft.com/office/drawing/2014/main" id="{E638266F-5451-4BB9-364B-549EB001043C}"/>
              </a:ext>
            </a:extLst>
          </p:cNvPr>
          <p:cNvPicPr>
            <a:picLocks noChangeAspect="1"/>
          </p:cNvPicPr>
          <p:nvPr userDrawn="1"/>
        </p:nvPicPr>
        <p:blipFill>
          <a:blip r:embed="rId4"/>
          <a:stretch>
            <a:fillRect/>
          </a:stretch>
        </p:blipFill>
        <p:spPr>
          <a:xfrm>
            <a:off x="5261728" y="1704622"/>
            <a:ext cx="285914" cy="285915"/>
          </a:xfrm>
          <a:prstGeom prst="rect">
            <a:avLst/>
          </a:prstGeom>
          <a:ln w="12700">
            <a:miter lim="400000"/>
          </a:ln>
        </p:spPr>
      </p:pic>
      <p:pic>
        <p:nvPicPr>
          <p:cNvPr id="25" name="Image" descr="Image">
            <a:extLst>
              <a:ext uri="{FF2B5EF4-FFF2-40B4-BE49-F238E27FC236}">
                <a16:creationId xmlns:a16="http://schemas.microsoft.com/office/drawing/2014/main" id="{31F82018-88D6-C10A-CB52-64B59BB98130}"/>
              </a:ext>
            </a:extLst>
          </p:cNvPr>
          <p:cNvPicPr>
            <a:picLocks noChangeAspect="1"/>
          </p:cNvPicPr>
          <p:nvPr userDrawn="1"/>
        </p:nvPicPr>
        <p:blipFill>
          <a:blip r:embed="rId4"/>
          <a:stretch>
            <a:fillRect/>
          </a:stretch>
        </p:blipFill>
        <p:spPr>
          <a:xfrm>
            <a:off x="5128378" y="1584136"/>
            <a:ext cx="355601" cy="355601"/>
          </a:xfrm>
          <a:prstGeom prst="rect">
            <a:avLst/>
          </a:prstGeom>
          <a:ln w="12700">
            <a:miter lim="400000"/>
          </a:ln>
        </p:spPr>
      </p:pic>
      <p:pic>
        <p:nvPicPr>
          <p:cNvPr id="26" name="Image" descr="Image">
            <a:extLst>
              <a:ext uri="{FF2B5EF4-FFF2-40B4-BE49-F238E27FC236}">
                <a16:creationId xmlns:a16="http://schemas.microsoft.com/office/drawing/2014/main" id="{92CB56B0-874D-9155-B204-9D101861D7A4}"/>
              </a:ext>
            </a:extLst>
          </p:cNvPr>
          <p:cNvPicPr>
            <a:picLocks noChangeAspect="1"/>
          </p:cNvPicPr>
          <p:nvPr userDrawn="1"/>
        </p:nvPicPr>
        <p:blipFill>
          <a:blip r:embed="rId4"/>
          <a:stretch>
            <a:fillRect/>
          </a:stretch>
        </p:blipFill>
        <p:spPr>
          <a:xfrm>
            <a:off x="5941178" y="1807827"/>
            <a:ext cx="440874" cy="440874"/>
          </a:xfrm>
          <a:prstGeom prst="rect">
            <a:avLst/>
          </a:prstGeom>
          <a:ln w="12700">
            <a:miter lim="400000"/>
          </a:ln>
        </p:spPr>
      </p:pic>
      <p:pic>
        <p:nvPicPr>
          <p:cNvPr id="27" name="Image" descr="Image">
            <a:extLst>
              <a:ext uri="{FF2B5EF4-FFF2-40B4-BE49-F238E27FC236}">
                <a16:creationId xmlns:a16="http://schemas.microsoft.com/office/drawing/2014/main" id="{F8C858FA-55B1-03EC-5250-B50106BECD70}"/>
              </a:ext>
            </a:extLst>
          </p:cNvPr>
          <p:cNvPicPr>
            <a:picLocks noChangeAspect="1"/>
          </p:cNvPicPr>
          <p:nvPr userDrawn="1"/>
        </p:nvPicPr>
        <p:blipFill>
          <a:blip r:embed="rId4"/>
          <a:stretch>
            <a:fillRect/>
          </a:stretch>
        </p:blipFill>
        <p:spPr>
          <a:xfrm>
            <a:off x="7592178" y="2931777"/>
            <a:ext cx="440875" cy="440874"/>
          </a:xfrm>
          <a:prstGeom prst="rect">
            <a:avLst/>
          </a:prstGeom>
          <a:ln w="12700">
            <a:miter lim="400000"/>
          </a:ln>
        </p:spPr>
      </p:pic>
      <p:pic>
        <p:nvPicPr>
          <p:cNvPr id="28" name="Image" descr="Image">
            <a:extLst>
              <a:ext uri="{FF2B5EF4-FFF2-40B4-BE49-F238E27FC236}">
                <a16:creationId xmlns:a16="http://schemas.microsoft.com/office/drawing/2014/main" id="{850E12E2-1B94-8079-D5E2-667653C176F0}"/>
              </a:ext>
            </a:extLst>
          </p:cNvPr>
          <p:cNvPicPr>
            <a:picLocks noChangeAspect="1"/>
          </p:cNvPicPr>
          <p:nvPr userDrawn="1"/>
        </p:nvPicPr>
        <p:blipFill>
          <a:blip r:embed="rId4"/>
          <a:stretch>
            <a:fillRect/>
          </a:stretch>
        </p:blipFill>
        <p:spPr>
          <a:xfrm>
            <a:off x="2304351" y="5851507"/>
            <a:ext cx="440874" cy="440874"/>
          </a:xfrm>
          <a:prstGeom prst="rect">
            <a:avLst/>
          </a:prstGeom>
          <a:ln w="12700">
            <a:miter lim="400000"/>
          </a:ln>
        </p:spPr>
      </p:pic>
      <p:pic>
        <p:nvPicPr>
          <p:cNvPr id="29" name="Image" descr="Image">
            <a:extLst>
              <a:ext uri="{FF2B5EF4-FFF2-40B4-BE49-F238E27FC236}">
                <a16:creationId xmlns:a16="http://schemas.microsoft.com/office/drawing/2014/main" id="{BA85C5BE-EF91-BCD8-8910-5AEDD1EC903D}"/>
              </a:ext>
            </a:extLst>
          </p:cNvPr>
          <p:cNvPicPr>
            <a:picLocks noChangeAspect="1"/>
          </p:cNvPicPr>
          <p:nvPr userDrawn="1"/>
        </p:nvPicPr>
        <p:blipFill>
          <a:blip r:embed="rId4"/>
          <a:stretch>
            <a:fillRect/>
          </a:stretch>
        </p:blipFill>
        <p:spPr>
          <a:xfrm>
            <a:off x="11240305" y="6025497"/>
            <a:ext cx="440874" cy="440874"/>
          </a:xfrm>
          <a:prstGeom prst="rect">
            <a:avLst/>
          </a:prstGeom>
          <a:ln w="12700">
            <a:miter lim="400000"/>
          </a:ln>
        </p:spPr>
      </p:pic>
      <p:pic>
        <p:nvPicPr>
          <p:cNvPr id="30" name="Image" descr="Image">
            <a:extLst>
              <a:ext uri="{FF2B5EF4-FFF2-40B4-BE49-F238E27FC236}">
                <a16:creationId xmlns:a16="http://schemas.microsoft.com/office/drawing/2014/main" id="{803D3ABA-3723-08F1-6958-874009086189}"/>
              </a:ext>
            </a:extLst>
          </p:cNvPr>
          <p:cNvPicPr>
            <a:picLocks noChangeAspect="1"/>
          </p:cNvPicPr>
          <p:nvPr userDrawn="1"/>
        </p:nvPicPr>
        <p:blipFill>
          <a:blip r:embed="rId4"/>
          <a:stretch>
            <a:fillRect/>
          </a:stretch>
        </p:blipFill>
        <p:spPr>
          <a:xfrm>
            <a:off x="11626967" y="5743223"/>
            <a:ext cx="285915" cy="285914"/>
          </a:xfrm>
          <a:prstGeom prst="rect">
            <a:avLst/>
          </a:prstGeom>
          <a:ln w="12700">
            <a:miter lim="400000"/>
          </a:ln>
        </p:spPr>
      </p:pic>
      <p:pic>
        <p:nvPicPr>
          <p:cNvPr id="31" name="Image" descr="Image">
            <a:extLst>
              <a:ext uri="{FF2B5EF4-FFF2-40B4-BE49-F238E27FC236}">
                <a16:creationId xmlns:a16="http://schemas.microsoft.com/office/drawing/2014/main" id="{836F4B27-28AB-7BF1-723B-61D0C217DD44}"/>
              </a:ext>
            </a:extLst>
          </p:cNvPr>
          <p:cNvPicPr>
            <a:picLocks noChangeAspect="1"/>
          </p:cNvPicPr>
          <p:nvPr userDrawn="1"/>
        </p:nvPicPr>
        <p:blipFill>
          <a:blip r:embed="rId4"/>
          <a:stretch>
            <a:fillRect/>
          </a:stretch>
        </p:blipFill>
        <p:spPr>
          <a:xfrm>
            <a:off x="10163345" y="4328777"/>
            <a:ext cx="440875" cy="440874"/>
          </a:xfrm>
          <a:prstGeom prst="rect">
            <a:avLst/>
          </a:prstGeom>
          <a:ln w="12700">
            <a:miter lim="400000"/>
          </a:ln>
        </p:spPr>
      </p:pic>
      <p:sp>
        <p:nvSpPr>
          <p:cNvPr id="34" name="Title 1">
            <a:extLst>
              <a:ext uri="{FF2B5EF4-FFF2-40B4-BE49-F238E27FC236}">
                <a16:creationId xmlns:a16="http://schemas.microsoft.com/office/drawing/2014/main" id="{97F72F34-2EEF-EAB1-4E57-A8B09E28455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5" name="Text Placeholder 9">
            <a:extLst>
              <a:ext uri="{FF2B5EF4-FFF2-40B4-BE49-F238E27FC236}">
                <a16:creationId xmlns:a16="http://schemas.microsoft.com/office/drawing/2014/main" id="{3A358465-620F-7524-481F-D60FAF95CA9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2"/>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36" name="Slide Number Placeholder 4">
            <a:extLst>
              <a:ext uri="{FF2B5EF4-FFF2-40B4-BE49-F238E27FC236}">
                <a16:creationId xmlns:a16="http://schemas.microsoft.com/office/drawing/2014/main" id="{BAD2A1A0-DF3B-1730-4EC3-4EF6C6453D6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37" name="Image" descr="Image">
            <a:extLst>
              <a:ext uri="{FF2B5EF4-FFF2-40B4-BE49-F238E27FC236}">
                <a16:creationId xmlns:a16="http://schemas.microsoft.com/office/drawing/2014/main" id="{FE491C55-8301-7ED0-81EB-00A8D7B082A3}"/>
              </a:ext>
            </a:extLst>
          </p:cNvPr>
          <p:cNvPicPr>
            <a:picLocks noChangeAspect="1"/>
          </p:cNvPicPr>
          <p:nvPr userDrawn="1"/>
        </p:nvPicPr>
        <p:blipFill>
          <a:blip r:embed="rId5">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921411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nd Content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E0C3265-1D2E-3FF4-7638-0B5778C08A1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77775266-3FC1-3EDD-320D-4D3D6565C231}"/>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FA32E90B-143D-EBBD-5353-DE181070146A}"/>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41868EBC-53B1-CD9A-7B00-5D31063B352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80D31A19-C264-B509-C884-DF14F41B5F08}"/>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067783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50" Type="http://schemas.openxmlformats.org/officeDocument/2006/relationships/slideLayout" Target="../slideLayouts/slideLayout92.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3" Type="http://schemas.openxmlformats.org/officeDocument/2006/relationships/theme" Target="../theme/theme2.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52" Type="http://schemas.openxmlformats.org/officeDocument/2006/relationships/slideLayout" Target="../slideLayouts/slideLayout9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8" Type="http://schemas.openxmlformats.org/officeDocument/2006/relationships/slideLayout" Target="../slideLayouts/slideLayout50.xml"/><Relationship Id="rId51" Type="http://schemas.openxmlformats.org/officeDocument/2006/relationships/slideLayout" Target="../slideLayouts/slideLayout93.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20" Type="http://schemas.openxmlformats.org/officeDocument/2006/relationships/slideLayout" Target="../slideLayouts/slideLayout62.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4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55087-35BD-89DF-79C7-94CBE045AC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1C04D-2D32-9D23-CA32-F54FB6204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B6719-A276-3AA1-AB52-4975A3D2E7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0AD61707-DF97-434C-07AB-4F7574D1C5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64C4002-1CA9-0547-7225-657E0711D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9678EFB2-4C89-4337-9FE3-76CC5529E1A8}" type="slidenum">
              <a:rPr lang="en-US" smtClean="0"/>
              <a:pPr/>
              <a:t>‹#›</a:t>
            </a:fld>
            <a:endParaRPr lang="en-US"/>
          </a:p>
        </p:txBody>
      </p:sp>
    </p:spTree>
    <p:extLst>
      <p:ext uri="{BB962C8B-B14F-4D97-AF65-F5344CB8AC3E}">
        <p14:creationId xmlns:p14="http://schemas.microsoft.com/office/powerpoint/2010/main" val="822985553"/>
      </p:ext>
    </p:extLst>
  </p:cSld>
  <p:clrMap bg1="lt1" tx1="dk1" bg2="lt2" tx2="dk2" accent1="accent1" accent2="accent2" accent3="accent3" accent4="accent4" accent5="accent5" accent6="accent6" hlink="hlink" folHlink="folHlink"/>
  <p:sldLayoutIdLst>
    <p:sldLayoutId id="2147483829" r:id="rId1"/>
    <p:sldLayoutId id="2147483726" r:id="rId2"/>
    <p:sldLayoutId id="2147483727" r:id="rId3"/>
    <p:sldLayoutId id="2147483724" r:id="rId4"/>
    <p:sldLayoutId id="2147483725" r:id="rId5"/>
    <p:sldLayoutId id="2147483661" r:id="rId6"/>
    <p:sldLayoutId id="2147483715" r:id="rId7"/>
    <p:sldLayoutId id="2147483717" r:id="rId8"/>
    <p:sldLayoutId id="2147483698" r:id="rId9"/>
    <p:sldLayoutId id="2147483720" r:id="rId10"/>
    <p:sldLayoutId id="2147483721" r:id="rId11"/>
    <p:sldLayoutId id="2147483723" r:id="rId12"/>
    <p:sldLayoutId id="2147483751" r:id="rId13"/>
    <p:sldLayoutId id="2147483752" r:id="rId14"/>
    <p:sldLayoutId id="2147483722" r:id="rId15"/>
    <p:sldLayoutId id="2147483690" r:id="rId16"/>
    <p:sldLayoutId id="2147483719" r:id="rId17"/>
    <p:sldLayoutId id="2147483718" r:id="rId18"/>
    <p:sldLayoutId id="2147483665" r:id="rId19"/>
    <p:sldLayoutId id="2147483728" r:id="rId20"/>
    <p:sldLayoutId id="2147483729" r:id="rId21"/>
    <p:sldLayoutId id="2147483730" r:id="rId22"/>
    <p:sldLayoutId id="2147483731" r:id="rId23"/>
    <p:sldLayoutId id="2147483745" r:id="rId24"/>
    <p:sldLayoutId id="2147483732" r:id="rId25"/>
    <p:sldLayoutId id="2147483733" r:id="rId26"/>
    <p:sldLayoutId id="2147483734" r:id="rId27"/>
    <p:sldLayoutId id="2147483735" r:id="rId28"/>
    <p:sldLayoutId id="2147483736" r:id="rId29"/>
    <p:sldLayoutId id="2147483737" r:id="rId30"/>
    <p:sldLayoutId id="2147483738" r:id="rId31"/>
    <p:sldLayoutId id="2147483740" r:id="rId32"/>
    <p:sldLayoutId id="2147483741" r:id="rId33"/>
    <p:sldLayoutId id="2147483742" r:id="rId34"/>
    <p:sldLayoutId id="2147483743" r:id="rId35"/>
    <p:sldLayoutId id="2147483744" r:id="rId36"/>
    <p:sldLayoutId id="2147483747" r:id="rId37"/>
    <p:sldLayoutId id="2147483748" r:id="rId38"/>
    <p:sldLayoutId id="2147483749" r:id="rId39"/>
    <p:sldLayoutId id="2147483750" r:id="rId40"/>
    <p:sldLayoutId id="2147483739" r:id="rId41"/>
    <p:sldLayoutId id="2147483686" r:id="rId42"/>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457200"/>
            <a:ext cx="11277601" cy="914400"/>
          </a:xfrm>
          <a:prstGeom prst="rect">
            <a:avLst/>
          </a:prstGeom>
        </p:spPr>
        <p:txBody>
          <a:bodyPr vert="horz" lIns="0" tIns="0" rIns="0" bIns="0" rtlCol="0" anchor="ctr">
            <a:normAutofit/>
          </a:bodyPr>
          <a:lstStyle/>
          <a:p>
            <a:r>
              <a:rPr lang="en-US"/>
              <a:t>Slide title</a:t>
            </a:r>
          </a:p>
        </p:txBody>
      </p:sp>
      <p:sp>
        <p:nvSpPr>
          <p:cNvPr id="3" name="Text Placeholder 2"/>
          <p:cNvSpPr>
            <a:spLocks noGrp="1"/>
          </p:cNvSpPr>
          <p:nvPr>
            <p:ph type="body" idx="1"/>
          </p:nvPr>
        </p:nvSpPr>
        <p:spPr>
          <a:xfrm>
            <a:off x="457199" y="1601788"/>
            <a:ext cx="11277601" cy="4570412"/>
          </a:xfrm>
          <a:prstGeom prst="rect">
            <a:avLst/>
          </a:prstGeom>
        </p:spPr>
        <p:txBody>
          <a:bodyPr vert="horz" lIns="0" tIns="0" rIns="0" bIns="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026623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72" r:id="rId8"/>
    <p:sldLayoutId id="2147483773" r:id="rId9"/>
    <p:sldLayoutId id="2147483774"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 id="2147483815" r:id="rId43"/>
    <p:sldLayoutId id="2147483816" r:id="rId44"/>
    <p:sldLayoutId id="2147483818" r:id="rId45"/>
    <p:sldLayoutId id="2147483819" r:id="rId46"/>
    <p:sldLayoutId id="2147483820" r:id="rId47"/>
    <p:sldLayoutId id="2147483821" r:id="rId48"/>
    <p:sldLayoutId id="2147483822" r:id="rId49"/>
    <p:sldLayoutId id="2147483824" r:id="rId50"/>
    <p:sldLayoutId id="2147483826" r:id="rId51"/>
    <p:sldLayoutId id="2147483827" r:id="rId52"/>
  </p:sldLayoutIdLst>
  <p:hf sldNum="0" hdr="0" dt="0"/>
  <p:txStyles>
    <p:titleStyle>
      <a:lvl1pPr algn="l" defTabSz="914400" rtl="0" eaLnBrk="1" latinLnBrk="0" hangingPunct="1">
        <a:lnSpc>
          <a:spcPct val="90000"/>
        </a:lnSpc>
        <a:spcBef>
          <a:spcPct val="0"/>
        </a:spcBef>
        <a:buNone/>
        <a:defRPr sz="36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hyperlink" Target="mailto:J.ramsey@audit.msstate.edu"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hyperlink" Target="mailto:morgan.mincy@bakertilly.com" TargetMode="External"/><Relationship Id="rId4" Type="http://schemas.openxmlformats.org/officeDocument/2006/relationships/image" Target="../media/image5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5.xml"/><Relationship Id="rId1" Type="http://schemas.openxmlformats.org/officeDocument/2006/relationships/slideLayout" Target="../slideLayouts/slideLayout2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7.xml.rels><?xml version="1.0" encoding="UTF-8" standalone="yes"?>
<Relationships xmlns="http://schemas.openxmlformats.org/package/2006/relationships"><Relationship Id="rId3" Type="http://schemas.openxmlformats.org/officeDocument/2006/relationships/hyperlink" Target="mailto:morgan.mincy@bakertilly.com" TargetMode="External"/><Relationship Id="rId2" Type="http://schemas.openxmlformats.org/officeDocument/2006/relationships/notesSlide" Target="../notesSlides/notesSlide39.xml"/><Relationship Id="rId1" Type="http://schemas.openxmlformats.org/officeDocument/2006/relationships/slideLayout" Target="../slideLayouts/slideLayout4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hyperlink" Target="mailto:J.ramsey@audit.msstate.ed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www.egress.com/media/4kqhlafh/egress-insider-data-breach-survey-2021.pdf" TargetMode="Externa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E2A7A03-199B-6259-EAF2-AA20962861B0}"/>
              </a:ext>
            </a:extLst>
          </p:cNvPr>
          <p:cNvSpPr>
            <a:spLocks noGrp="1"/>
          </p:cNvSpPr>
          <p:nvPr>
            <p:ph type="subTitle" idx="1"/>
          </p:nvPr>
        </p:nvSpPr>
        <p:spPr>
          <a:xfrm>
            <a:off x="457199" y="1524000"/>
            <a:ext cx="6309361" cy="3538224"/>
          </a:xfrm>
        </p:spPr>
        <p:txBody>
          <a:bodyPr>
            <a:normAutofit lnSpcReduction="10000"/>
          </a:bodyPr>
          <a:lstStyle/>
          <a:p>
            <a:r>
              <a:rPr lang="en-US" sz="6000" dirty="0"/>
              <a:t>Proactive Cybersecurity: How to audit cyber incident response</a:t>
            </a:r>
          </a:p>
        </p:txBody>
      </p:sp>
      <p:sp>
        <p:nvSpPr>
          <p:cNvPr id="3" name="Title 2">
            <a:extLst>
              <a:ext uri="{FF2B5EF4-FFF2-40B4-BE49-F238E27FC236}">
                <a16:creationId xmlns:a16="http://schemas.microsoft.com/office/drawing/2014/main" id="{E72E56DF-A324-71EC-71BF-86AD69F04D29}"/>
              </a:ext>
            </a:extLst>
          </p:cNvPr>
          <p:cNvSpPr>
            <a:spLocks noGrp="1"/>
          </p:cNvSpPr>
          <p:nvPr>
            <p:ph type="title"/>
          </p:nvPr>
        </p:nvSpPr>
        <p:spPr>
          <a:xfrm>
            <a:off x="457200" y="5071190"/>
            <a:ext cx="6036732" cy="313932"/>
          </a:xfrm>
        </p:spPr>
        <p:txBody>
          <a:bodyPr/>
          <a:lstStyle/>
          <a:p>
            <a:r>
              <a:rPr lang="en-US" dirty="0"/>
              <a:t>Internal audit’s role in incidents and breaches</a:t>
            </a:r>
          </a:p>
        </p:txBody>
      </p:sp>
      <p:pic>
        <p:nvPicPr>
          <p:cNvPr id="6" name="Picture 5" descr="A logo on a red background&#10;&#10;AI-generated content may be incorrect.">
            <a:extLst>
              <a:ext uri="{FF2B5EF4-FFF2-40B4-BE49-F238E27FC236}">
                <a16:creationId xmlns:a16="http://schemas.microsoft.com/office/drawing/2014/main" id="{D5E7462F-D0B5-76FB-C00E-8319211C248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60458" y="478465"/>
            <a:ext cx="1671084" cy="1671084"/>
          </a:xfrm>
          <a:prstGeom prst="rect">
            <a:avLst/>
          </a:prstGeom>
        </p:spPr>
      </p:pic>
    </p:spTree>
    <p:extLst>
      <p:ext uri="{BB962C8B-B14F-4D97-AF65-F5344CB8AC3E}">
        <p14:creationId xmlns:p14="http://schemas.microsoft.com/office/powerpoint/2010/main" val="3072111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0B248-5CC3-4A9F-6396-60919F0BE93C}"/>
              </a:ext>
            </a:extLst>
          </p:cNvPr>
          <p:cNvSpPr>
            <a:spLocks noGrp="1"/>
          </p:cNvSpPr>
          <p:nvPr>
            <p:ph type="title"/>
          </p:nvPr>
        </p:nvSpPr>
        <p:spPr>
          <a:xfrm>
            <a:off x="456360" y="691228"/>
            <a:ext cx="11277496" cy="535531"/>
          </a:xfrm>
        </p:spPr>
        <p:txBody>
          <a:bodyPr/>
          <a:lstStyle/>
          <a:p>
            <a:r>
              <a:rPr lang="en-US" dirty="0">
                <a:solidFill>
                  <a:schemeClr val="accent2"/>
                </a:solidFill>
              </a:rPr>
              <a:t>Cyber insurance market</a:t>
            </a:r>
          </a:p>
        </p:txBody>
      </p:sp>
      <p:sp>
        <p:nvSpPr>
          <p:cNvPr id="5" name="Text Placeholder 4">
            <a:extLst>
              <a:ext uri="{FF2B5EF4-FFF2-40B4-BE49-F238E27FC236}">
                <a16:creationId xmlns:a16="http://schemas.microsoft.com/office/drawing/2014/main" id="{738A3A59-00AD-CE1C-9F01-B48239511BC0}"/>
              </a:ext>
            </a:extLst>
          </p:cNvPr>
          <p:cNvSpPr>
            <a:spLocks noGrp="1"/>
          </p:cNvSpPr>
          <p:nvPr>
            <p:ph type="body" sz="quarter" idx="13"/>
          </p:nvPr>
        </p:nvSpPr>
        <p:spPr/>
        <p:txBody>
          <a:bodyPr/>
          <a:lstStyle/>
          <a:p>
            <a:r>
              <a:rPr lang="en-US" dirty="0"/>
              <a:t>Cyber incident response</a:t>
            </a:r>
          </a:p>
        </p:txBody>
      </p:sp>
      <p:grpSp>
        <p:nvGrpSpPr>
          <p:cNvPr id="19" name="Group 18">
            <a:extLst>
              <a:ext uri="{FF2B5EF4-FFF2-40B4-BE49-F238E27FC236}">
                <a16:creationId xmlns:a16="http://schemas.microsoft.com/office/drawing/2014/main" id="{A2042B08-33BE-A31E-AA21-01F8150E100D}"/>
              </a:ext>
            </a:extLst>
          </p:cNvPr>
          <p:cNvGrpSpPr/>
          <p:nvPr/>
        </p:nvGrpSpPr>
        <p:grpSpPr>
          <a:xfrm>
            <a:off x="458897" y="1673663"/>
            <a:ext cx="4805559" cy="4166743"/>
            <a:chOff x="7956851" y="3074792"/>
            <a:chExt cx="4313975" cy="1481031"/>
          </a:xfrm>
        </p:grpSpPr>
        <p:sp>
          <p:nvSpPr>
            <p:cNvPr id="20" name="Rectangle 19">
              <a:extLst>
                <a:ext uri="{FF2B5EF4-FFF2-40B4-BE49-F238E27FC236}">
                  <a16:creationId xmlns:a16="http://schemas.microsoft.com/office/drawing/2014/main" id="{560E7932-EAB7-01BA-D9AD-C52191C6D47A}"/>
                </a:ext>
              </a:extLst>
            </p:cNvPr>
            <p:cNvSpPr/>
            <p:nvPr/>
          </p:nvSpPr>
          <p:spPr>
            <a:xfrm>
              <a:off x="8166518" y="3275663"/>
              <a:ext cx="4104308" cy="1280160"/>
            </a:xfrm>
            <a:prstGeom prst="rect">
              <a:avLst/>
            </a:prstGeom>
            <a:solidFill>
              <a:schemeClr val="bg1">
                <a:lumMod val="95000"/>
              </a:schemeClr>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00" dirty="0"/>
            </a:p>
          </p:txBody>
        </p:sp>
        <p:grpSp>
          <p:nvGrpSpPr>
            <p:cNvPr id="27" name="Group 26">
              <a:extLst>
                <a:ext uri="{FF2B5EF4-FFF2-40B4-BE49-F238E27FC236}">
                  <a16:creationId xmlns:a16="http://schemas.microsoft.com/office/drawing/2014/main" id="{8096C8F6-F527-EF8E-EFB8-2373027F757F}"/>
                </a:ext>
              </a:extLst>
            </p:cNvPr>
            <p:cNvGrpSpPr/>
            <p:nvPr/>
          </p:nvGrpSpPr>
          <p:grpSpPr>
            <a:xfrm>
              <a:off x="7956851" y="3074792"/>
              <a:ext cx="2297410" cy="491177"/>
              <a:chOff x="8174835" y="3087125"/>
              <a:chExt cx="2588918" cy="533170"/>
            </a:xfrm>
          </p:grpSpPr>
          <p:sp>
            <p:nvSpPr>
              <p:cNvPr id="28" name="Right Triangle 27">
                <a:extLst>
                  <a:ext uri="{FF2B5EF4-FFF2-40B4-BE49-F238E27FC236}">
                    <a16:creationId xmlns:a16="http://schemas.microsoft.com/office/drawing/2014/main" id="{23988927-DBD1-09D4-BC7B-18096192123A}"/>
                  </a:ext>
                </a:extLst>
              </p:cNvPr>
              <p:cNvSpPr/>
              <p:nvPr/>
            </p:nvSpPr>
            <p:spPr>
              <a:xfrm rot="10800000">
                <a:off x="8174835" y="3399937"/>
                <a:ext cx="228600" cy="220358"/>
              </a:xfrm>
              <a:prstGeom prst="rtTriangl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00" dirty="0">
                  <a:solidFill>
                    <a:schemeClr val="tx1"/>
                  </a:solidFill>
                </a:endParaRPr>
              </a:p>
            </p:txBody>
          </p:sp>
          <p:sp>
            <p:nvSpPr>
              <p:cNvPr id="29" name="Rectangle 28">
                <a:extLst>
                  <a:ext uri="{FF2B5EF4-FFF2-40B4-BE49-F238E27FC236}">
                    <a16:creationId xmlns:a16="http://schemas.microsoft.com/office/drawing/2014/main" id="{E9B8550C-2401-6A37-D7F1-728875CE9EDF}"/>
                  </a:ext>
                </a:extLst>
              </p:cNvPr>
              <p:cNvSpPr/>
              <p:nvPr/>
            </p:nvSpPr>
            <p:spPr>
              <a:xfrm>
                <a:off x="8180935" y="3087125"/>
                <a:ext cx="2582818" cy="28635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00" dirty="0">
                  <a:solidFill>
                    <a:schemeClr val="accent2"/>
                  </a:solidFill>
                </a:endParaRPr>
              </a:p>
            </p:txBody>
          </p:sp>
          <p:sp>
            <p:nvSpPr>
              <p:cNvPr id="30" name="Rectangle 29">
                <a:extLst>
                  <a:ext uri="{FF2B5EF4-FFF2-40B4-BE49-F238E27FC236}">
                    <a16:creationId xmlns:a16="http://schemas.microsoft.com/office/drawing/2014/main" id="{725F12D6-068E-EC42-15F6-E684115CB372}"/>
                  </a:ext>
                </a:extLst>
              </p:cNvPr>
              <p:cNvSpPr/>
              <p:nvPr/>
            </p:nvSpPr>
            <p:spPr>
              <a:xfrm>
                <a:off x="8722603" y="3148394"/>
                <a:ext cx="1109185" cy="185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400" b="1" dirty="0">
                    <a:solidFill>
                      <a:schemeClr val="tx1"/>
                    </a:solidFill>
                    <a:ea typeface="Roboto Black" panose="02000000000000000000" pitchFamily="2" charset="0"/>
                  </a:rPr>
                  <a:t>Causes</a:t>
                </a:r>
                <a:endParaRPr lang="en-US" sz="1300" b="1" dirty="0">
                  <a:solidFill>
                    <a:schemeClr val="tx1"/>
                  </a:solidFill>
                  <a:ea typeface="Roboto Black" panose="02000000000000000000" pitchFamily="2" charset="0"/>
                </a:endParaRPr>
              </a:p>
            </p:txBody>
          </p:sp>
        </p:grpSp>
      </p:grpSp>
      <p:sp>
        <p:nvSpPr>
          <p:cNvPr id="32" name="TextBox 31">
            <a:extLst>
              <a:ext uri="{FF2B5EF4-FFF2-40B4-BE49-F238E27FC236}">
                <a16:creationId xmlns:a16="http://schemas.microsoft.com/office/drawing/2014/main" id="{3C171917-5E21-6CD0-E342-B2205901D1E6}"/>
              </a:ext>
            </a:extLst>
          </p:cNvPr>
          <p:cNvSpPr txBox="1"/>
          <p:nvPr/>
        </p:nvSpPr>
        <p:spPr>
          <a:xfrm>
            <a:off x="1000379" y="2676070"/>
            <a:ext cx="3635232" cy="3231654"/>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400" dirty="0"/>
              <a:t>Cybercrime (e.g., ransomware attacks)</a:t>
            </a:r>
          </a:p>
          <a:p>
            <a:pPr marL="285750" indent="-285750">
              <a:buFont typeface="Arial" panose="020B0604020202020204" pitchFamily="34" charset="0"/>
              <a:buChar char="•"/>
            </a:pPr>
            <a:r>
              <a:rPr lang="en-US" sz="2400" dirty="0"/>
              <a:t>Frequency and cost of claims</a:t>
            </a:r>
          </a:p>
          <a:p>
            <a:pPr marL="285750" indent="-285750">
              <a:buFont typeface="Arial" panose="020B0604020202020204" pitchFamily="34" charset="0"/>
              <a:buChar char="•"/>
            </a:pPr>
            <a:r>
              <a:rPr lang="en-US" sz="2400" dirty="0"/>
              <a:t>Complexity of threats / risks</a:t>
            </a:r>
          </a:p>
          <a:p>
            <a:pPr marL="285750" indent="-285750">
              <a:buFont typeface="Arial" panose="020B0604020202020204" pitchFamily="34" charset="0"/>
              <a:buChar char="•"/>
            </a:pPr>
            <a:r>
              <a:rPr lang="en-US" sz="2400" dirty="0"/>
              <a:t>Rising claims costs </a:t>
            </a:r>
            <a:endParaRPr lang="en-US" sz="2400" dirty="0">
              <a:cs typeface="Arial"/>
            </a:endParaRPr>
          </a:p>
          <a:p>
            <a:pPr marL="28575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p:txBody>
      </p:sp>
      <p:grpSp>
        <p:nvGrpSpPr>
          <p:cNvPr id="33" name="Group 32">
            <a:extLst>
              <a:ext uri="{FF2B5EF4-FFF2-40B4-BE49-F238E27FC236}">
                <a16:creationId xmlns:a16="http://schemas.microsoft.com/office/drawing/2014/main" id="{FD2EB905-2FC0-C7D2-BA89-B5856881F899}"/>
              </a:ext>
            </a:extLst>
          </p:cNvPr>
          <p:cNvGrpSpPr/>
          <p:nvPr/>
        </p:nvGrpSpPr>
        <p:grpSpPr>
          <a:xfrm>
            <a:off x="6095108" y="1673681"/>
            <a:ext cx="4808095" cy="4925886"/>
            <a:chOff x="7954574" y="3086272"/>
            <a:chExt cx="4316252" cy="1442382"/>
          </a:xfrm>
        </p:grpSpPr>
        <p:sp>
          <p:nvSpPr>
            <p:cNvPr id="34" name="Rectangle 33">
              <a:extLst>
                <a:ext uri="{FF2B5EF4-FFF2-40B4-BE49-F238E27FC236}">
                  <a16:creationId xmlns:a16="http://schemas.microsoft.com/office/drawing/2014/main" id="{1921E3E7-31B0-AB82-9848-BB67D586151A}"/>
                </a:ext>
              </a:extLst>
            </p:cNvPr>
            <p:cNvSpPr/>
            <p:nvPr/>
          </p:nvSpPr>
          <p:spPr>
            <a:xfrm>
              <a:off x="8166518" y="3248494"/>
              <a:ext cx="4104308" cy="1280160"/>
            </a:xfrm>
            <a:prstGeom prst="rect">
              <a:avLst/>
            </a:prstGeom>
            <a:solidFill>
              <a:schemeClr val="bg1">
                <a:lumMod val="95000"/>
              </a:schemeClr>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00" dirty="0"/>
            </a:p>
          </p:txBody>
        </p:sp>
        <p:grpSp>
          <p:nvGrpSpPr>
            <p:cNvPr id="35" name="Group 34">
              <a:extLst>
                <a:ext uri="{FF2B5EF4-FFF2-40B4-BE49-F238E27FC236}">
                  <a16:creationId xmlns:a16="http://schemas.microsoft.com/office/drawing/2014/main" id="{8A2C26D1-25C8-DE74-92D2-B5B450A6D225}"/>
                </a:ext>
              </a:extLst>
            </p:cNvPr>
            <p:cNvGrpSpPr/>
            <p:nvPr/>
          </p:nvGrpSpPr>
          <p:grpSpPr>
            <a:xfrm>
              <a:off x="7954574" y="3086272"/>
              <a:ext cx="2291997" cy="436453"/>
              <a:chOff x="8172268" y="3099568"/>
              <a:chExt cx="2582818" cy="473765"/>
            </a:xfrm>
          </p:grpSpPr>
          <p:sp>
            <p:nvSpPr>
              <p:cNvPr id="36" name="Right Triangle 35">
                <a:extLst>
                  <a:ext uri="{FF2B5EF4-FFF2-40B4-BE49-F238E27FC236}">
                    <a16:creationId xmlns:a16="http://schemas.microsoft.com/office/drawing/2014/main" id="{81D01B56-368D-6218-9DA0-5F008B5F5165}"/>
                  </a:ext>
                </a:extLst>
              </p:cNvPr>
              <p:cNvSpPr/>
              <p:nvPr/>
            </p:nvSpPr>
            <p:spPr>
              <a:xfrm rot="10800000">
                <a:off x="8174835" y="3352975"/>
                <a:ext cx="228600" cy="220358"/>
              </a:xfrm>
              <a:prstGeom prst="rtTriangl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00" dirty="0">
                  <a:solidFill>
                    <a:schemeClr val="tx1"/>
                  </a:solidFill>
                </a:endParaRPr>
              </a:p>
            </p:txBody>
          </p:sp>
          <p:sp>
            <p:nvSpPr>
              <p:cNvPr id="37" name="Rectangle 36">
                <a:extLst>
                  <a:ext uri="{FF2B5EF4-FFF2-40B4-BE49-F238E27FC236}">
                    <a16:creationId xmlns:a16="http://schemas.microsoft.com/office/drawing/2014/main" id="{4C7F2E54-479B-BC58-96FC-E454550674D7}"/>
                  </a:ext>
                </a:extLst>
              </p:cNvPr>
              <p:cNvSpPr/>
              <p:nvPr/>
            </p:nvSpPr>
            <p:spPr>
              <a:xfrm>
                <a:off x="8172268" y="3099568"/>
                <a:ext cx="2582818" cy="235905"/>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00" dirty="0">
                  <a:solidFill>
                    <a:schemeClr val="tx1"/>
                  </a:solidFill>
                </a:endParaRPr>
              </a:p>
            </p:txBody>
          </p:sp>
          <p:sp>
            <p:nvSpPr>
              <p:cNvPr id="38" name="Rectangle 37">
                <a:extLst>
                  <a:ext uri="{FF2B5EF4-FFF2-40B4-BE49-F238E27FC236}">
                    <a16:creationId xmlns:a16="http://schemas.microsoft.com/office/drawing/2014/main" id="{ABBD93B3-9ED9-D1DD-6110-1B26E28B4E9D}"/>
                  </a:ext>
                </a:extLst>
              </p:cNvPr>
              <p:cNvSpPr/>
              <p:nvPr/>
            </p:nvSpPr>
            <p:spPr>
              <a:xfrm>
                <a:off x="8722603" y="3150044"/>
                <a:ext cx="1177293" cy="185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400" b="1" dirty="0">
                    <a:solidFill>
                      <a:schemeClr val="tx1"/>
                    </a:solidFill>
                    <a:ea typeface="Roboto Black" panose="02000000000000000000" pitchFamily="2" charset="0"/>
                  </a:rPr>
                  <a:t>Impacts</a:t>
                </a:r>
                <a:endParaRPr lang="en-US" sz="1300" b="1" dirty="0">
                  <a:solidFill>
                    <a:schemeClr val="tx1"/>
                  </a:solidFill>
                  <a:ea typeface="Roboto Black" panose="02000000000000000000" pitchFamily="2" charset="0"/>
                </a:endParaRPr>
              </a:p>
            </p:txBody>
          </p:sp>
        </p:grpSp>
      </p:grpSp>
      <p:sp>
        <p:nvSpPr>
          <p:cNvPr id="40" name="TextBox 39">
            <a:extLst>
              <a:ext uri="{FF2B5EF4-FFF2-40B4-BE49-F238E27FC236}">
                <a16:creationId xmlns:a16="http://schemas.microsoft.com/office/drawing/2014/main" id="{4009D9D7-A8ED-08A8-2900-CA27C2449327}"/>
              </a:ext>
            </a:extLst>
          </p:cNvPr>
          <p:cNvSpPr txBox="1"/>
          <p:nvPr/>
        </p:nvSpPr>
        <p:spPr>
          <a:xfrm>
            <a:off x="6559717" y="2602783"/>
            <a:ext cx="3904200" cy="3785652"/>
          </a:xfrm>
          <a:prstGeom prst="rect">
            <a:avLst/>
          </a:prstGeom>
          <a:noFill/>
        </p:spPr>
        <p:txBody>
          <a:bodyPr wrap="square">
            <a:spAutoFit/>
          </a:bodyPr>
          <a:lstStyle/>
          <a:p>
            <a:pPr marL="285750" indent="-285750">
              <a:buFont typeface="Arial" panose="020B0604020202020204" pitchFamily="34" charset="0"/>
              <a:buChar char="•"/>
            </a:pPr>
            <a:r>
              <a:rPr lang="en-US" sz="2400" dirty="0"/>
              <a:t>Significant rate increases</a:t>
            </a:r>
          </a:p>
          <a:p>
            <a:pPr marL="285750" indent="-285750">
              <a:buFont typeface="Arial" panose="020B0604020202020204" pitchFamily="34" charset="0"/>
              <a:buChar char="•"/>
            </a:pPr>
            <a:r>
              <a:rPr lang="en-US" sz="2400" dirty="0"/>
              <a:t>Stringent approach to underwriting and risk acceptance</a:t>
            </a:r>
          </a:p>
          <a:p>
            <a:pPr marL="285750" indent="-285750">
              <a:buFont typeface="Arial" panose="020B0604020202020204" pitchFamily="34" charset="0"/>
              <a:buChar char="•"/>
            </a:pPr>
            <a:r>
              <a:rPr lang="en-US" sz="2400" dirty="0"/>
              <a:t>Reduced capacity (i.e., lower limits, less cover)</a:t>
            </a:r>
          </a:p>
          <a:p>
            <a:pPr marL="285750" indent="-285750">
              <a:buFont typeface="Arial" panose="020B0604020202020204" pitchFamily="34" charset="0"/>
              <a:buChar char="•"/>
            </a:pPr>
            <a:r>
              <a:rPr lang="en-US" sz="2400" dirty="0"/>
              <a:t>Increased excesses</a:t>
            </a:r>
          </a:p>
          <a:p>
            <a:pPr marL="285750" indent="-285750">
              <a:buFont typeface="Arial" panose="020B0604020202020204" pitchFamily="34" charset="0"/>
              <a:buChar char="•"/>
            </a:pPr>
            <a:r>
              <a:rPr lang="en-US" sz="2400" dirty="0"/>
              <a:t>Inner limits imposed (e.g., ransomware, social engineering)</a:t>
            </a:r>
          </a:p>
        </p:txBody>
      </p:sp>
      <p:sp>
        <p:nvSpPr>
          <p:cNvPr id="4" name="AutoShape 66">
            <a:extLst>
              <a:ext uri="{FF2B5EF4-FFF2-40B4-BE49-F238E27FC236}">
                <a16:creationId xmlns:a16="http://schemas.microsoft.com/office/drawing/2014/main" id="{DD5D8C42-1F7D-1A7E-7DB7-30B964DA3562}"/>
              </a:ext>
            </a:extLst>
          </p:cNvPr>
          <p:cNvSpPr>
            <a:spLocks noChangeArrowheads="1"/>
          </p:cNvSpPr>
          <p:nvPr/>
        </p:nvSpPr>
        <p:spPr bwMode="gray">
          <a:xfrm rot="5400000">
            <a:off x="4850368" y="3766326"/>
            <a:ext cx="1843491" cy="546547"/>
          </a:xfrm>
          <a:prstGeom prst="triangle">
            <a:avLst>
              <a:gd name="adj" fmla="val 50000"/>
            </a:avLst>
          </a:prstGeom>
          <a:solidFill>
            <a:schemeClr val="accent2"/>
          </a:solidFill>
          <a:ln w="6350" algn="ctr">
            <a:solidFill>
              <a:schemeClr val="accent2"/>
            </a:solidFill>
            <a:miter lim="800000"/>
            <a:headEnd/>
            <a:tailEnd/>
          </a:ln>
          <a:effectLst/>
        </p:spPr>
        <p:txBody>
          <a:bodyPr wrap="none" lIns="88894" tIns="88894" rIns="88894" bIns="888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p>
        </p:txBody>
      </p:sp>
    </p:spTree>
    <p:extLst>
      <p:ext uri="{BB962C8B-B14F-4D97-AF65-F5344CB8AC3E}">
        <p14:creationId xmlns:p14="http://schemas.microsoft.com/office/powerpoint/2010/main" val="3933347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2F5FA8-F8ED-F044-A678-394F650433BE}"/>
              </a:ext>
            </a:extLst>
          </p:cNvPr>
          <p:cNvSpPr>
            <a:spLocks noGrp="1"/>
          </p:cNvSpPr>
          <p:nvPr>
            <p:ph type="title"/>
          </p:nvPr>
        </p:nvSpPr>
        <p:spPr>
          <a:xfrm>
            <a:off x="457200" y="3235101"/>
            <a:ext cx="4368800" cy="193899"/>
          </a:xfrm>
        </p:spPr>
        <p:txBody>
          <a:bodyPr/>
          <a:lstStyle/>
          <a:p>
            <a:r>
              <a:rPr lang="en-US" dirty="0"/>
              <a:t>Cyber Incident response</a:t>
            </a:r>
          </a:p>
        </p:txBody>
      </p:sp>
      <p:sp>
        <p:nvSpPr>
          <p:cNvPr id="7" name="Subtitle 6">
            <a:extLst>
              <a:ext uri="{FF2B5EF4-FFF2-40B4-BE49-F238E27FC236}">
                <a16:creationId xmlns:a16="http://schemas.microsoft.com/office/drawing/2014/main" id="{00AF7209-A792-D26F-EBE0-4C46757A5E04}"/>
              </a:ext>
            </a:extLst>
          </p:cNvPr>
          <p:cNvSpPr>
            <a:spLocks noGrp="1"/>
          </p:cNvSpPr>
          <p:nvPr>
            <p:ph type="subTitle" idx="1"/>
          </p:nvPr>
        </p:nvSpPr>
        <p:spPr>
          <a:xfrm>
            <a:off x="457200" y="3429001"/>
            <a:ext cx="4368800" cy="1441420"/>
          </a:xfrm>
        </p:spPr>
        <p:txBody>
          <a:bodyPr/>
          <a:lstStyle/>
          <a:p>
            <a:r>
              <a:rPr lang="en-US" dirty="0"/>
              <a:t>How to audit cyber incident response</a:t>
            </a:r>
          </a:p>
        </p:txBody>
      </p:sp>
    </p:spTree>
    <p:extLst>
      <p:ext uri="{BB962C8B-B14F-4D97-AF65-F5344CB8AC3E}">
        <p14:creationId xmlns:p14="http://schemas.microsoft.com/office/powerpoint/2010/main" val="939943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040FE-5F41-41EC-88C8-BF707E0B9833}"/>
              </a:ext>
            </a:extLst>
          </p:cNvPr>
          <p:cNvSpPr>
            <a:spLocks noGrp="1"/>
          </p:cNvSpPr>
          <p:nvPr>
            <p:ph type="title"/>
          </p:nvPr>
        </p:nvSpPr>
        <p:spPr/>
        <p:txBody>
          <a:bodyPr/>
          <a:lstStyle/>
          <a:p>
            <a:r>
              <a:rPr lang="en-US" dirty="0"/>
              <a:t>Raise your hand if…</a:t>
            </a:r>
          </a:p>
        </p:txBody>
      </p:sp>
      <p:sp>
        <p:nvSpPr>
          <p:cNvPr id="3" name="Text Placeholder 2">
            <a:extLst>
              <a:ext uri="{FF2B5EF4-FFF2-40B4-BE49-F238E27FC236}">
                <a16:creationId xmlns:a16="http://schemas.microsoft.com/office/drawing/2014/main" id="{99A20708-1DF5-1703-473B-CF46CBA2618B}"/>
              </a:ext>
            </a:extLst>
          </p:cNvPr>
          <p:cNvSpPr>
            <a:spLocks noGrp="1"/>
          </p:cNvSpPr>
          <p:nvPr>
            <p:ph type="body" sz="quarter" idx="13"/>
          </p:nvPr>
        </p:nvSpPr>
        <p:spPr/>
        <p:txBody>
          <a:bodyPr/>
          <a:lstStyle/>
          <a:p>
            <a:r>
              <a:rPr lang="en-US"/>
              <a:t>Cyber Incident response</a:t>
            </a:r>
          </a:p>
        </p:txBody>
      </p:sp>
      <p:sp>
        <p:nvSpPr>
          <p:cNvPr id="4" name="Content Placeholder 3">
            <a:extLst>
              <a:ext uri="{FF2B5EF4-FFF2-40B4-BE49-F238E27FC236}">
                <a16:creationId xmlns:a16="http://schemas.microsoft.com/office/drawing/2014/main" id="{FA93A202-24FF-816E-76DC-15EE12FF4509}"/>
              </a:ext>
            </a:extLst>
          </p:cNvPr>
          <p:cNvSpPr>
            <a:spLocks noGrp="1"/>
          </p:cNvSpPr>
          <p:nvPr>
            <p:ph sz="quarter" idx="14"/>
          </p:nvPr>
        </p:nvSpPr>
        <p:spPr/>
        <p:txBody>
          <a:bodyPr>
            <a:normAutofit/>
          </a:bodyPr>
          <a:lstStyle/>
          <a:p>
            <a:r>
              <a:rPr lang="en-US" dirty="0"/>
              <a:t>Have you audited your institution’s cyber incident response program?</a:t>
            </a:r>
          </a:p>
        </p:txBody>
      </p:sp>
      <p:sp>
        <p:nvSpPr>
          <p:cNvPr id="7" name="Content Placeholder 6">
            <a:extLst>
              <a:ext uri="{FF2B5EF4-FFF2-40B4-BE49-F238E27FC236}">
                <a16:creationId xmlns:a16="http://schemas.microsoft.com/office/drawing/2014/main" id="{5C5328B9-DC34-1D68-639B-ED76D9B7676E}"/>
              </a:ext>
            </a:extLst>
          </p:cNvPr>
          <p:cNvSpPr>
            <a:spLocks noGrp="1"/>
          </p:cNvSpPr>
          <p:nvPr>
            <p:ph sz="quarter" idx="15"/>
          </p:nvPr>
        </p:nvSpPr>
        <p:spPr/>
        <p:txBody>
          <a:bodyPr/>
          <a:lstStyle/>
          <a:p>
            <a:pPr marL="0" indent="0">
              <a:buNone/>
            </a:pPr>
            <a:r>
              <a:rPr lang="en-US" dirty="0"/>
              <a:t>A. Yes, in the last two years</a:t>
            </a:r>
          </a:p>
          <a:p>
            <a:pPr marL="514350" indent="-514350">
              <a:buAutoNum type="alphaUcPeriod"/>
            </a:pPr>
            <a:endParaRPr lang="en-US" dirty="0"/>
          </a:p>
          <a:p>
            <a:pPr marL="0" indent="0">
              <a:buNone/>
            </a:pPr>
            <a:r>
              <a:rPr lang="en-US" dirty="0"/>
              <a:t>B. Yes, sometime prior to two years ago</a:t>
            </a:r>
          </a:p>
          <a:p>
            <a:endParaRPr lang="en-US" dirty="0"/>
          </a:p>
          <a:p>
            <a:pPr marL="0" indent="0">
              <a:buNone/>
            </a:pPr>
            <a:r>
              <a:rPr lang="en-US" dirty="0"/>
              <a:t>C. No</a:t>
            </a:r>
          </a:p>
          <a:p>
            <a:endParaRPr lang="en-US" dirty="0"/>
          </a:p>
          <a:p>
            <a:pPr marL="0" indent="0">
              <a:buNone/>
            </a:pPr>
            <a:r>
              <a:rPr lang="en-US" dirty="0"/>
              <a:t>D. Unsure</a:t>
            </a:r>
          </a:p>
        </p:txBody>
      </p:sp>
    </p:spTree>
    <p:extLst>
      <p:ext uri="{BB962C8B-B14F-4D97-AF65-F5344CB8AC3E}">
        <p14:creationId xmlns:p14="http://schemas.microsoft.com/office/powerpoint/2010/main" val="946648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F401-DB57-BFAF-DC66-D173C38FDA56}"/>
              </a:ext>
            </a:extLst>
          </p:cNvPr>
          <p:cNvSpPr>
            <a:spLocks noGrp="1"/>
          </p:cNvSpPr>
          <p:nvPr>
            <p:ph type="title"/>
          </p:nvPr>
        </p:nvSpPr>
        <p:spPr/>
        <p:txBody>
          <a:bodyPr/>
          <a:lstStyle/>
          <a:p>
            <a:r>
              <a:rPr lang="en-US" dirty="0">
                <a:solidFill>
                  <a:schemeClr val="accent1"/>
                </a:solidFill>
              </a:rPr>
              <a:t>What do you audit?</a:t>
            </a:r>
          </a:p>
        </p:txBody>
      </p:sp>
      <p:sp>
        <p:nvSpPr>
          <p:cNvPr id="3" name="Text Placeholder 2">
            <a:extLst>
              <a:ext uri="{FF2B5EF4-FFF2-40B4-BE49-F238E27FC236}">
                <a16:creationId xmlns:a16="http://schemas.microsoft.com/office/drawing/2014/main" id="{B4387DCF-1E64-49DB-3BD3-5119FCC4D243}"/>
              </a:ext>
            </a:extLst>
          </p:cNvPr>
          <p:cNvSpPr>
            <a:spLocks noGrp="1"/>
          </p:cNvSpPr>
          <p:nvPr>
            <p:ph type="body" sz="quarter" idx="13"/>
          </p:nvPr>
        </p:nvSpPr>
        <p:spPr/>
        <p:txBody>
          <a:bodyPr/>
          <a:lstStyle/>
          <a:p>
            <a:r>
              <a:rPr lang="en-US" dirty="0"/>
              <a:t>Cyber incident response</a:t>
            </a:r>
          </a:p>
        </p:txBody>
      </p:sp>
      <p:graphicFrame>
        <p:nvGraphicFramePr>
          <p:cNvPr id="8" name="Content Placeholder 7">
            <a:extLst>
              <a:ext uri="{FF2B5EF4-FFF2-40B4-BE49-F238E27FC236}">
                <a16:creationId xmlns:a16="http://schemas.microsoft.com/office/drawing/2014/main" id="{DF58B3F5-20DA-EB75-41CF-D9D3889E18A5}"/>
              </a:ext>
            </a:extLst>
          </p:cNvPr>
          <p:cNvGraphicFramePr>
            <a:graphicFrameLocks noGrp="1"/>
          </p:cNvGraphicFramePr>
          <p:nvPr>
            <p:ph sz="quarter" idx="14"/>
            <p:extLst>
              <p:ext uri="{D42A27DB-BD31-4B8C-83A1-F6EECF244321}">
                <p14:modId xmlns:p14="http://schemas.microsoft.com/office/powerpoint/2010/main" val="878534714"/>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0125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F401-DB57-BFAF-DC66-D173C38FDA56}"/>
              </a:ext>
            </a:extLst>
          </p:cNvPr>
          <p:cNvSpPr>
            <a:spLocks noGrp="1"/>
          </p:cNvSpPr>
          <p:nvPr>
            <p:ph type="title"/>
          </p:nvPr>
        </p:nvSpPr>
        <p:spPr/>
        <p:txBody>
          <a:bodyPr/>
          <a:lstStyle/>
          <a:p>
            <a:r>
              <a:rPr lang="en-US" dirty="0">
                <a:solidFill>
                  <a:schemeClr val="accent1"/>
                </a:solidFill>
              </a:rPr>
              <a:t>What is your audit criteria?</a:t>
            </a:r>
          </a:p>
        </p:txBody>
      </p:sp>
      <p:sp>
        <p:nvSpPr>
          <p:cNvPr id="3" name="Text Placeholder 2">
            <a:extLst>
              <a:ext uri="{FF2B5EF4-FFF2-40B4-BE49-F238E27FC236}">
                <a16:creationId xmlns:a16="http://schemas.microsoft.com/office/drawing/2014/main" id="{B4387DCF-1E64-49DB-3BD3-5119FCC4D243}"/>
              </a:ext>
            </a:extLst>
          </p:cNvPr>
          <p:cNvSpPr>
            <a:spLocks noGrp="1"/>
          </p:cNvSpPr>
          <p:nvPr>
            <p:ph type="body" sz="quarter" idx="13"/>
          </p:nvPr>
        </p:nvSpPr>
        <p:spPr/>
        <p:txBody>
          <a:bodyPr/>
          <a:lstStyle/>
          <a:p>
            <a:r>
              <a:rPr lang="en-US" dirty="0"/>
              <a:t>Cyber incident response</a:t>
            </a:r>
          </a:p>
        </p:txBody>
      </p:sp>
      <p:graphicFrame>
        <p:nvGraphicFramePr>
          <p:cNvPr id="8" name="Content Placeholder 7">
            <a:extLst>
              <a:ext uri="{FF2B5EF4-FFF2-40B4-BE49-F238E27FC236}">
                <a16:creationId xmlns:a16="http://schemas.microsoft.com/office/drawing/2014/main" id="{DF58B3F5-20DA-EB75-41CF-D9D3889E18A5}"/>
              </a:ext>
            </a:extLst>
          </p:cNvPr>
          <p:cNvGraphicFramePr>
            <a:graphicFrameLocks noGrp="1"/>
          </p:cNvGraphicFramePr>
          <p:nvPr>
            <p:ph sz="quarter" idx="14"/>
            <p:extLst>
              <p:ext uri="{D42A27DB-BD31-4B8C-83A1-F6EECF244321}">
                <p14:modId xmlns:p14="http://schemas.microsoft.com/office/powerpoint/2010/main" val="1604529127"/>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8812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F401-DB57-BFAF-DC66-D173C38FDA56}"/>
              </a:ext>
            </a:extLst>
          </p:cNvPr>
          <p:cNvSpPr>
            <a:spLocks noGrp="1"/>
          </p:cNvSpPr>
          <p:nvPr>
            <p:ph type="title"/>
          </p:nvPr>
        </p:nvSpPr>
        <p:spPr/>
        <p:txBody>
          <a:bodyPr/>
          <a:lstStyle/>
          <a:p>
            <a:r>
              <a:rPr lang="en-US" dirty="0">
                <a:solidFill>
                  <a:schemeClr val="accent1"/>
                </a:solidFill>
              </a:rPr>
              <a:t>Incident Response Lifecycle</a:t>
            </a:r>
          </a:p>
        </p:txBody>
      </p:sp>
      <p:sp>
        <p:nvSpPr>
          <p:cNvPr id="3" name="Text Placeholder 2">
            <a:extLst>
              <a:ext uri="{FF2B5EF4-FFF2-40B4-BE49-F238E27FC236}">
                <a16:creationId xmlns:a16="http://schemas.microsoft.com/office/drawing/2014/main" id="{B4387DCF-1E64-49DB-3BD3-5119FCC4D243}"/>
              </a:ext>
            </a:extLst>
          </p:cNvPr>
          <p:cNvSpPr>
            <a:spLocks noGrp="1"/>
          </p:cNvSpPr>
          <p:nvPr>
            <p:ph type="body" sz="quarter" idx="13"/>
          </p:nvPr>
        </p:nvSpPr>
        <p:spPr/>
        <p:txBody>
          <a:bodyPr/>
          <a:lstStyle/>
          <a:p>
            <a:r>
              <a:rPr lang="en-US" dirty="0"/>
              <a:t>Cyber incident response</a:t>
            </a:r>
          </a:p>
        </p:txBody>
      </p:sp>
      <p:graphicFrame>
        <p:nvGraphicFramePr>
          <p:cNvPr id="5" name="Content Placeholder 4">
            <a:extLst>
              <a:ext uri="{FF2B5EF4-FFF2-40B4-BE49-F238E27FC236}">
                <a16:creationId xmlns:a16="http://schemas.microsoft.com/office/drawing/2014/main" id="{169908F5-33D9-D8BB-B04D-71C751D50F08}"/>
              </a:ext>
            </a:extLst>
          </p:cNvPr>
          <p:cNvGraphicFramePr>
            <a:graphicFrameLocks noGrp="1"/>
          </p:cNvGraphicFramePr>
          <p:nvPr>
            <p:ph sz="quarter" idx="14"/>
            <p:extLst>
              <p:ext uri="{D42A27DB-BD31-4B8C-83A1-F6EECF244321}">
                <p14:modId xmlns:p14="http://schemas.microsoft.com/office/powerpoint/2010/main" val="1242983723"/>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88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1685-EBFE-0251-6648-9AB50F565AAE}"/>
              </a:ext>
            </a:extLst>
          </p:cNvPr>
          <p:cNvSpPr>
            <a:spLocks noGrp="1"/>
          </p:cNvSpPr>
          <p:nvPr>
            <p:ph type="title"/>
          </p:nvPr>
        </p:nvSpPr>
        <p:spPr/>
        <p:txBody>
          <a:bodyPr/>
          <a:lstStyle/>
          <a:p>
            <a:r>
              <a:rPr lang="en-US" dirty="0">
                <a:solidFill>
                  <a:schemeClr val="accent1"/>
                </a:solidFill>
              </a:rPr>
              <a:t>Event vs. Incident</a:t>
            </a:r>
          </a:p>
        </p:txBody>
      </p:sp>
      <p:graphicFrame>
        <p:nvGraphicFramePr>
          <p:cNvPr id="6" name="Content Placeholder 5">
            <a:extLst>
              <a:ext uri="{FF2B5EF4-FFF2-40B4-BE49-F238E27FC236}">
                <a16:creationId xmlns:a16="http://schemas.microsoft.com/office/drawing/2014/main" id="{69317026-3CDA-4208-732F-00E0FFFB3560}"/>
              </a:ext>
            </a:extLst>
          </p:cNvPr>
          <p:cNvGraphicFramePr>
            <a:graphicFrameLocks noGrp="1"/>
          </p:cNvGraphicFramePr>
          <p:nvPr>
            <p:ph sz="quarter" idx="14"/>
            <p:extLst>
              <p:ext uri="{D42A27DB-BD31-4B8C-83A1-F6EECF244321}">
                <p14:modId xmlns:p14="http://schemas.microsoft.com/office/powerpoint/2010/main" val="742656823"/>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2">
            <a:extLst>
              <a:ext uri="{FF2B5EF4-FFF2-40B4-BE49-F238E27FC236}">
                <a16:creationId xmlns:a16="http://schemas.microsoft.com/office/drawing/2014/main" id="{22D74D74-56FA-F5D8-C4A7-5BFFC80A01DB}"/>
              </a:ext>
            </a:extLst>
          </p:cNvPr>
          <p:cNvSpPr>
            <a:spLocks noGrp="1"/>
          </p:cNvSpPr>
          <p:nvPr>
            <p:ph type="body" sz="quarter" idx="13"/>
          </p:nvPr>
        </p:nvSpPr>
        <p:spPr>
          <a:xfrm>
            <a:off x="455613" y="481013"/>
            <a:ext cx="11277600" cy="193675"/>
          </a:xfrm>
        </p:spPr>
        <p:txBody>
          <a:bodyPr/>
          <a:lstStyle/>
          <a:p>
            <a:r>
              <a:rPr lang="en-US" dirty="0"/>
              <a:t>Cyber incident response</a:t>
            </a:r>
          </a:p>
        </p:txBody>
      </p:sp>
    </p:spTree>
    <p:extLst>
      <p:ext uri="{BB962C8B-B14F-4D97-AF65-F5344CB8AC3E}">
        <p14:creationId xmlns:p14="http://schemas.microsoft.com/office/powerpoint/2010/main" val="221998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F401-DB57-BFAF-DC66-D173C38FDA56}"/>
              </a:ext>
            </a:extLst>
          </p:cNvPr>
          <p:cNvSpPr>
            <a:spLocks noGrp="1"/>
          </p:cNvSpPr>
          <p:nvPr>
            <p:ph type="title"/>
          </p:nvPr>
        </p:nvSpPr>
        <p:spPr/>
        <p:txBody>
          <a:bodyPr/>
          <a:lstStyle/>
          <a:p>
            <a:r>
              <a:rPr lang="en-US" dirty="0">
                <a:solidFill>
                  <a:schemeClr val="accent1"/>
                </a:solidFill>
              </a:rPr>
              <a:t>What are the key controls?</a:t>
            </a:r>
          </a:p>
        </p:txBody>
      </p:sp>
      <p:sp>
        <p:nvSpPr>
          <p:cNvPr id="3" name="Text Placeholder 2">
            <a:extLst>
              <a:ext uri="{FF2B5EF4-FFF2-40B4-BE49-F238E27FC236}">
                <a16:creationId xmlns:a16="http://schemas.microsoft.com/office/drawing/2014/main" id="{B4387DCF-1E64-49DB-3BD3-5119FCC4D243}"/>
              </a:ext>
            </a:extLst>
          </p:cNvPr>
          <p:cNvSpPr>
            <a:spLocks noGrp="1"/>
          </p:cNvSpPr>
          <p:nvPr>
            <p:ph type="body" sz="quarter" idx="13"/>
          </p:nvPr>
        </p:nvSpPr>
        <p:spPr/>
        <p:txBody>
          <a:bodyPr/>
          <a:lstStyle/>
          <a:p>
            <a:r>
              <a:rPr lang="en-US" dirty="0"/>
              <a:t>Cyber incident response</a:t>
            </a:r>
          </a:p>
        </p:txBody>
      </p:sp>
      <p:graphicFrame>
        <p:nvGraphicFramePr>
          <p:cNvPr id="7" name="Content Placeholder 6">
            <a:extLst>
              <a:ext uri="{FF2B5EF4-FFF2-40B4-BE49-F238E27FC236}">
                <a16:creationId xmlns:a16="http://schemas.microsoft.com/office/drawing/2014/main" id="{A60EF858-ED60-5F81-47C4-8242DD9C104F}"/>
              </a:ext>
            </a:extLst>
          </p:cNvPr>
          <p:cNvGraphicFramePr>
            <a:graphicFrameLocks noGrp="1"/>
          </p:cNvGraphicFramePr>
          <p:nvPr>
            <p:ph sz="quarter" idx="14"/>
            <p:extLst>
              <p:ext uri="{D42A27DB-BD31-4B8C-83A1-F6EECF244321}">
                <p14:modId xmlns:p14="http://schemas.microsoft.com/office/powerpoint/2010/main" val="2030113352"/>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5595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51B11-3CC4-CE77-4133-878EDA5E4C5E}"/>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60822720-FBD6-4A5E-D9AE-06EADC2BFDE0}"/>
              </a:ext>
            </a:extLst>
          </p:cNvPr>
          <p:cNvSpPr>
            <a:spLocks noGrp="1"/>
          </p:cNvSpPr>
          <p:nvPr>
            <p:ph type="title"/>
          </p:nvPr>
        </p:nvSpPr>
        <p:spPr>
          <a:xfrm>
            <a:off x="457200" y="3235101"/>
            <a:ext cx="4368800" cy="193899"/>
          </a:xfrm>
        </p:spPr>
        <p:txBody>
          <a:bodyPr/>
          <a:lstStyle/>
          <a:p>
            <a:r>
              <a:rPr lang="en-US" dirty="0"/>
              <a:t>Cyber Incident response</a:t>
            </a:r>
          </a:p>
        </p:txBody>
      </p:sp>
      <p:sp>
        <p:nvSpPr>
          <p:cNvPr id="23" name="Subtitle 2">
            <a:extLst>
              <a:ext uri="{FF2B5EF4-FFF2-40B4-BE49-F238E27FC236}">
                <a16:creationId xmlns:a16="http://schemas.microsoft.com/office/drawing/2014/main" id="{D68B4D50-B87E-7D28-47FD-8EAAF89A59A7}"/>
              </a:ext>
            </a:extLst>
          </p:cNvPr>
          <p:cNvSpPr>
            <a:spLocks noGrp="1"/>
          </p:cNvSpPr>
          <p:nvPr>
            <p:ph type="subTitle" idx="1"/>
          </p:nvPr>
        </p:nvSpPr>
        <p:spPr>
          <a:xfrm>
            <a:off x="457200" y="3429001"/>
            <a:ext cx="4368800" cy="813043"/>
          </a:xfrm>
        </p:spPr>
        <p:txBody>
          <a:bodyPr/>
          <a:lstStyle/>
          <a:p>
            <a:r>
              <a:rPr lang="en-US" dirty="0"/>
              <a:t>Activity 1</a:t>
            </a:r>
          </a:p>
        </p:txBody>
      </p:sp>
    </p:spTree>
    <p:extLst>
      <p:ext uri="{BB962C8B-B14F-4D97-AF65-F5344CB8AC3E}">
        <p14:creationId xmlns:p14="http://schemas.microsoft.com/office/powerpoint/2010/main" val="4024570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1D40-8EE1-DD9B-A801-CF9CBCA0BFE7}"/>
              </a:ext>
            </a:extLst>
          </p:cNvPr>
          <p:cNvSpPr>
            <a:spLocks noGrp="1"/>
          </p:cNvSpPr>
          <p:nvPr>
            <p:ph type="title"/>
          </p:nvPr>
        </p:nvSpPr>
        <p:spPr>
          <a:xfrm>
            <a:off x="456360" y="691228"/>
            <a:ext cx="6287061" cy="978729"/>
          </a:xfrm>
        </p:spPr>
        <p:txBody>
          <a:bodyPr/>
          <a:lstStyle/>
          <a:p>
            <a:r>
              <a:rPr lang="en-US" dirty="0"/>
              <a:t>Activity: Key Questions and Requests</a:t>
            </a:r>
          </a:p>
        </p:txBody>
      </p:sp>
      <p:sp>
        <p:nvSpPr>
          <p:cNvPr id="5" name="Text Placeholder 4">
            <a:extLst>
              <a:ext uri="{FF2B5EF4-FFF2-40B4-BE49-F238E27FC236}">
                <a16:creationId xmlns:a16="http://schemas.microsoft.com/office/drawing/2014/main" id="{6F558BA8-BF54-58CD-484C-3CB382449F39}"/>
              </a:ext>
            </a:extLst>
          </p:cNvPr>
          <p:cNvSpPr>
            <a:spLocks noGrp="1"/>
          </p:cNvSpPr>
          <p:nvPr>
            <p:ph type="body" sz="quarter" idx="13"/>
          </p:nvPr>
        </p:nvSpPr>
        <p:spPr>
          <a:xfrm>
            <a:off x="456360" y="478475"/>
            <a:ext cx="6287061" cy="193899"/>
          </a:xfrm>
        </p:spPr>
        <p:txBody>
          <a:bodyPr/>
          <a:lstStyle/>
          <a:p>
            <a:r>
              <a:rPr lang="en-US" dirty="0"/>
              <a:t>Cyber incident response</a:t>
            </a:r>
          </a:p>
        </p:txBody>
      </p:sp>
      <p:sp>
        <p:nvSpPr>
          <p:cNvPr id="4" name="Content Placeholder 3">
            <a:extLst>
              <a:ext uri="{FF2B5EF4-FFF2-40B4-BE49-F238E27FC236}">
                <a16:creationId xmlns:a16="http://schemas.microsoft.com/office/drawing/2014/main" id="{60AFDCC7-8AFC-7A54-52AE-A6FA8E5B0258}"/>
              </a:ext>
            </a:extLst>
          </p:cNvPr>
          <p:cNvSpPr>
            <a:spLocks noGrp="1"/>
          </p:cNvSpPr>
          <p:nvPr>
            <p:ph sz="quarter" idx="14"/>
          </p:nvPr>
        </p:nvSpPr>
        <p:spPr>
          <a:xfrm>
            <a:off x="456361" y="1924493"/>
            <a:ext cx="6287061" cy="4339304"/>
          </a:xfrm>
        </p:spPr>
        <p:txBody>
          <a:bodyPr/>
          <a:lstStyle/>
          <a:p>
            <a:r>
              <a:rPr lang="en-US" dirty="0"/>
              <a:t>Read through your materials</a:t>
            </a:r>
          </a:p>
          <a:p>
            <a:r>
              <a:rPr lang="en-US" dirty="0"/>
              <a:t>Identify key personnel to interview</a:t>
            </a:r>
          </a:p>
          <a:p>
            <a:r>
              <a:rPr lang="en-US" dirty="0"/>
              <a:t>Identify key questions to ask for each control </a:t>
            </a:r>
          </a:p>
          <a:p>
            <a:r>
              <a:rPr lang="en-US" dirty="0"/>
              <a:t>Request one artifact / evidence for each control </a:t>
            </a:r>
          </a:p>
          <a:p>
            <a:pPr marL="457200" lvl="1" indent="0">
              <a:buNone/>
            </a:pPr>
            <a:endParaRPr lang="en-US" dirty="0"/>
          </a:p>
          <a:p>
            <a:endParaRPr lang="en-US" dirty="0"/>
          </a:p>
        </p:txBody>
      </p:sp>
      <p:sp>
        <p:nvSpPr>
          <p:cNvPr id="6" name="Content Placeholder 5">
            <a:extLst>
              <a:ext uri="{FF2B5EF4-FFF2-40B4-BE49-F238E27FC236}">
                <a16:creationId xmlns:a16="http://schemas.microsoft.com/office/drawing/2014/main" id="{511F760D-D599-91DC-B63B-C95A7C4BA174}"/>
              </a:ext>
            </a:extLst>
          </p:cNvPr>
          <p:cNvSpPr>
            <a:spLocks noGrp="1"/>
          </p:cNvSpPr>
          <p:nvPr>
            <p:ph sz="quarter" idx="15"/>
          </p:nvPr>
        </p:nvSpPr>
        <p:spPr/>
        <p:txBody>
          <a:bodyPr/>
          <a:lstStyle/>
          <a:p>
            <a:r>
              <a:rPr lang="en-US" dirty="0"/>
              <a:t>Divide into six groups</a:t>
            </a:r>
          </a:p>
          <a:p>
            <a:r>
              <a:rPr lang="en-US" dirty="0"/>
              <a:t>Materials will be handed out</a:t>
            </a:r>
          </a:p>
        </p:txBody>
      </p:sp>
    </p:spTree>
    <p:extLst>
      <p:ext uri="{BB962C8B-B14F-4D97-AF65-F5344CB8AC3E}">
        <p14:creationId xmlns:p14="http://schemas.microsoft.com/office/powerpoint/2010/main" val="2679047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13FE24-EE8F-2D93-1216-591C0CD5B9C0}"/>
              </a:ext>
            </a:extLst>
          </p:cNvPr>
          <p:cNvSpPr>
            <a:spLocks noGrp="1"/>
          </p:cNvSpPr>
          <p:nvPr>
            <p:ph type="subTitle" idx="1"/>
          </p:nvPr>
        </p:nvSpPr>
        <p:spPr/>
        <p:txBody>
          <a:bodyPr/>
          <a:lstStyle/>
          <a:p>
            <a:r>
              <a:rPr lang="en-US" dirty="0"/>
              <a:t>Presenters</a:t>
            </a:r>
          </a:p>
        </p:txBody>
      </p:sp>
      <p:sp>
        <p:nvSpPr>
          <p:cNvPr id="7" name="Rectangle 6">
            <a:extLst>
              <a:ext uri="{FF2B5EF4-FFF2-40B4-BE49-F238E27FC236}">
                <a16:creationId xmlns:a16="http://schemas.microsoft.com/office/drawing/2014/main" id="{98361071-2E0F-9F6E-073F-4940EBDACDBF}"/>
              </a:ext>
            </a:extLst>
          </p:cNvPr>
          <p:cNvSpPr/>
          <p:nvPr/>
        </p:nvSpPr>
        <p:spPr>
          <a:xfrm>
            <a:off x="7988164" y="3663818"/>
            <a:ext cx="3746636" cy="1841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bIns="91440" rtlCol="0" anchor="ctr" anchorCtr="0"/>
          <a:lstStyle/>
          <a:p>
            <a:pPr lvl="0">
              <a:spcBef>
                <a:spcPts val="500"/>
              </a:spcBef>
            </a:pPr>
            <a:r>
              <a:rPr lang="en-US" sz="2400" b="1" dirty="0">
                <a:solidFill>
                  <a:srgbClr val="FF5959"/>
                </a:solidFill>
                <a:latin typeface="Arial" panose="020B0604020202020204" pitchFamily="34" charset="0"/>
                <a:ea typeface="Roboto" panose="02000000000000000000" pitchFamily="2" charset="0"/>
                <a:cs typeface="Arial" panose="020B0604020202020204" pitchFamily="34" charset="0"/>
              </a:rPr>
              <a:t>Jordan Ramsey</a:t>
            </a:r>
          </a:p>
          <a:p>
            <a:pPr lvl="0">
              <a:spcAft>
                <a:spcPts val="500"/>
              </a:spcAft>
            </a:pPr>
            <a:r>
              <a:rPr lang="en-US" sz="1600" b="1" dirty="0">
                <a:solidFill>
                  <a:prstClr val="black"/>
                </a:solidFill>
                <a:latin typeface="Arial" panose="020B0604020202020204" pitchFamily="34" charset="0"/>
                <a:ea typeface="Roboto" panose="02000000000000000000" pitchFamily="2" charset="0"/>
                <a:cs typeface="Arial" panose="020B0604020202020204" pitchFamily="34" charset="0"/>
              </a:rPr>
              <a:t>Assistant Director, Special Projects </a:t>
            </a:r>
          </a:p>
          <a:p>
            <a:pPr lvl="0">
              <a:spcAft>
                <a:spcPts val="500"/>
              </a:spcAft>
            </a:pPr>
            <a:r>
              <a:rPr lang="en-US" sz="1600" b="1" dirty="0">
                <a:solidFill>
                  <a:prstClr val="black"/>
                </a:solidFill>
                <a:latin typeface="Arial" panose="020B0604020202020204" pitchFamily="34" charset="0"/>
                <a:ea typeface="Roboto" panose="02000000000000000000" pitchFamily="2" charset="0"/>
                <a:cs typeface="Arial" panose="020B0604020202020204" pitchFamily="34" charset="0"/>
              </a:rPr>
              <a:t>Mississippi State University </a:t>
            </a:r>
            <a:endParaRPr lang="fr-FR" sz="1200" b="1" dirty="0">
              <a:solidFill>
                <a:prstClr val="black"/>
              </a:solidFill>
              <a:latin typeface="Arial" panose="020B0604020202020204" pitchFamily="34" charset="0"/>
              <a:ea typeface="Roboto" panose="02000000000000000000" pitchFamily="2" charset="0"/>
              <a:cs typeface="Arial" panose="020B0604020202020204" pitchFamily="34" charset="0"/>
            </a:endParaRPr>
          </a:p>
          <a:p>
            <a:pPr lvl="0"/>
            <a:r>
              <a:rPr lang="fr-FR" sz="1200" dirty="0">
                <a:solidFill>
                  <a:prstClr val="black"/>
                </a:solidFill>
                <a:latin typeface="Arial" panose="020B0604020202020204" pitchFamily="34" charset="0"/>
                <a:ea typeface="Roboto" panose="02000000000000000000" pitchFamily="2" charset="0"/>
                <a:cs typeface="Arial" panose="020B0604020202020204" pitchFamily="34" charset="0"/>
                <a:hlinkClick r:id="rId3"/>
              </a:rPr>
              <a:t>j.ramsey@audit.msstate.edu</a:t>
            </a:r>
            <a:r>
              <a:rPr lang="fr-FR" sz="1200" dirty="0">
                <a:solidFill>
                  <a:prstClr val="black"/>
                </a:solidFill>
                <a:latin typeface="Arial" panose="020B0604020202020204" pitchFamily="34" charset="0"/>
                <a:ea typeface="Roboto" panose="02000000000000000000" pitchFamily="2" charset="0"/>
                <a:cs typeface="Arial" panose="020B0604020202020204" pitchFamily="34" charset="0"/>
              </a:rPr>
              <a:t> </a:t>
            </a:r>
          </a:p>
        </p:txBody>
      </p:sp>
      <p:grpSp>
        <p:nvGrpSpPr>
          <p:cNvPr id="4" name="Group 3">
            <a:extLst>
              <a:ext uri="{FF2B5EF4-FFF2-40B4-BE49-F238E27FC236}">
                <a16:creationId xmlns:a16="http://schemas.microsoft.com/office/drawing/2014/main" id="{3FF11F4D-9CD5-A035-2B70-2ACE18380FBD}"/>
              </a:ext>
            </a:extLst>
          </p:cNvPr>
          <p:cNvGrpSpPr/>
          <p:nvPr/>
        </p:nvGrpSpPr>
        <p:grpSpPr>
          <a:xfrm>
            <a:off x="6616564" y="1587764"/>
            <a:ext cx="4645347" cy="1841236"/>
            <a:chOff x="6557637" y="3429000"/>
            <a:chExt cx="4645347" cy="1841236"/>
          </a:xfrm>
        </p:grpSpPr>
        <p:sp>
          <p:nvSpPr>
            <p:cNvPr id="8" name="Oval 7">
              <a:extLst>
                <a:ext uri="{FF2B5EF4-FFF2-40B4-BE49-F238E27FC236}">
                  <a16:creationId xmlns:a16="http://schemas.microsoft.com/office/drawing/2014/main" id="{5058A0D6-A744-1E71-B381-03318BDD0E6A}"/>
                </a:ext>
              </a:extLst>
            </p:cNvPr>
            <p:cNvSpPr>
              <a:spLocks noChangeAspect="1"/>
            </p:cNvSpPr>
            <p:nvPr/>
          </p:nvSpPr>
          <p:spPr>
            <a:xfrm>
              <a:off x="6557637" y="3663817"/>
              <a:ext cx="1371600" cy="1371600"/>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92D1379-44B9-99CC-E780-969DECAA6800}"/>
                </a:ext>
              </a:extLst>
            </p:cNvPr>
            <p:cNvSpPr/>
            <p:nvPr/>
          </p:nvSpPr>
          <p:spPr>
            <a:xfrm>
              <a:off x="7929237" y="3429000"/>
              <a:ext cx="3273747" cy="1841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bIns="91440" rtlCol="0" anchor="ctr" anchorCtr="0"/>
            <a:lstStyle/>
            <a:p>
              <a:pPr lvl="0">
                <a:spcBef>
                  <a:spcPts val="500"/>
                </a:spcBef>
              </a:pPr>
              <a:r>
                <a:rPr lang="en-US" sz="2400" b="1" dirty="0">
                  <a:solidFill>
                    <a:srgbClr val="FF5959"/>
                  </a:solidFill>
                  <a:latin typeface="Arial" panose="020B0604020202020204" pitchFamily="34" charset="0"/>
                  <a:ea typeface="Roboto" panose="02000000000000000000" pitchFamily="2" charset="0"/>
                  <a:cs typeface="Arial" panose="020B0604020202020204" pitchFamily="34" charset="0"/>
                </a:rPr>
                <a:t>Morgan Mincy</a:t>
              </a:r>
            </a:p>
            <a:p>
              <a:pPr>
                <a:spcAft>
                  <a:spcPts val="500"/>
                </a:spcAft>
              </a:pPr>
              <a:r>
                <a:rPr lang="en-US" sz="1600" b="1" dirty="0">
                  <a:solidFill>
                    <a:prstClr val="black"/>
                  </a:solidFill>
                  <a:latin typeface="Arial" panose="020B0604020202020204" pitchFamily="34" charset="0"/>
                  <a:ea typeface="Roboto" panose="02000000000000000000" pitchFamily="2" charset="0"/>
                  <a:cs typeface="Arial" panose="020B0604020202020204" pitchFamily="34" charset="0"/>
                </a:rPr>
                <a:t>Manager, IT Audit and Risk</a:t>
              </a:r>
            </a:p>
            <a:p>
              <a:pPr>
                <a:spcAft>
                  <a:spcPts val="500"/>
                </a:spcAft>
              </a:pPr>
              <a:r>
                <a:rPr lang="en-US" sz="1600" b="1" dirty="0">
                  <a:solidFill>
                    <a:prstClr val="black"/>
                  </a:solidFill>
                  <a:latin typeface="Arial" panose="020B0604020202020204" pitchFamily="34" charset="0"/>
                  <a:ea typeface="Roboto" panose="02000000000000000000" pitchFamily="2" charset="0"/>
                  <a:cs typeface="Arial" panose="020B0604020202020204" pitchFamily="34" charset="0"/>
                </a:rPr>
                <a:t>Baker Tilly</a:t>
              </a:r>
            </a:p>
            <a:p>
              <a:pPr lvl="0"/>
              <a:r>
                <a:rPr lang="fr-FR" sz="1200" dirty="0">
                  <a:solidFill>
                    <a:prstClr val="black"/>
                  </a:solidFill>
                  <a:latin typeface="Arial" panose="020B0604020202020204" pitchFamily="34" charset="0"/>
                  <a:ea typeface="Roboto" panose="02000000000000000000" pitchFamily="2" charset="0"/>
                  <a:cs typeface="Arial" panose="020B0604020202020204" pitchFamily="34" charset="0"/>
                  <a:hlinkClick r:id="rId5"/>
                </a:rPr>
                <a:t>morgan.mincy@bakertilly.com</a:t>
              </a:r>
              <a:r>
                <a:rPr lang="fr-FR" sz="1200" dirty="0">
                  <a:solidFill>
                    <a:prstClr val="black"/>
                  </a:solidFill>
                  <a:latin typeface="Arial" panose="020B0604020202020204" pitchFamily="34" charset="0"/>
                  <a:ea typeface="Roboto" panose="02000000000000000000" pitchFamily="2" charset="0"/>
                  <a:cs typeface="Arial" panose="020B0604020202020204" pitchFamily="34" charset="0"/>
                </a:rPr>
                <a:t> </a:t>
              </a:r>
            </a:p>
          </p:txBody>
        </p:sp>
      </p:grpSp>
      <p:pic>
        <p:nvPicPr>
          <p:cNvPr id="10" name="Picture 9" descr="A person with blonde hair wearing a beige jacket&#10;&#10;Description automatically generated">
            <a:extLst>
              <a:ext uri="{FF2B5EF4-FFF2-40B4-BE49-F238E27FC236}">
                <a16:creationId xmlns:a16="http://schemas.microsoft.com/office/drawing/2014/main" id="{986C43D2-27F2-7053-8E74-FFB2510B812C}"/>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9827" t="3016" r="9827" b="39595"/>
          <a:stretch/>
        </p:blipFill>
        <p:spPr>
          <a:xfrm>
            <a:off x="6549938" y="3898636"/>
            <a:ext cx="1371601" cy="1371600"/>
          </a:xfrm>
          <a:prstGeom prst="ellipse">
            <a:avLst/>
          </a:prstGeom>
        </p:spPr>
      </p:pic>
      <p:sp>
        <p:nvSpPr>
          <p:cNvPr id="5" name="Title 1">
            <a:extLst>
              <a:ext uri="{FF2B5EF4-FFF2-40B4-BE49-F238E27FC236}">
                <a16:creationId xmlns:a16="http://schemas.microsoft.com/office/drawing/2014/main" id="{1867AF3E-0DFD-59AD-C9D2-7ACABBB1411C}"/>
              </a:ext>
            </a:extLst>
          </p:cNvPr>
          <p:cNvSpPr txBox="1">
            <a:spLocks/>
          </p:cNvSpPr>
          <p:nvPr/>
        </p:nvSpPr>
        <p:spPr>
          <a:xfrm>
            <a:off x="457200" y="3235101"/>
            <a:ext cx="4368800" cy="193899"/>
          </a:xfrm>
          <a:prstGeom prst="rect">
            <a:avLst/>
          </a:prstGeom>
        </p:spPr>
        <p:txBody>
          <a:bodyPr vert="horz" lIns="0" tIns="0" rIns="0" bIns="0" rtlCol="0" anchor="b" anchorCtr="0">
            <a:spAutoFit/>
          </a:bodyPr>
          <a:lstStyle>
            <a:lvl1pPr algn="l" defTabSz="914400" rtl="0" eaLnBrk="1" latinLnBrk="0" hangingPunct="1">
              <a:lnSpc>
                <a:spcPct val="90000"/>
              </a:lnSpc>
              <a:spcBef>
                <a:spcPct val="0"/>
              </a:spcBef>
              <a:buNone/>
              <a:defRPr sz="1400" b="1" i="0" kern="1200" cap="all" spc="200" baseline="0">
                <a:solidFill>
                  <a:schemeClr val="tx1"/>
                </a:solidFill>
                <a:latin typeface="Arial" panose="020B0604020202020204" pitchFamily="34" charset="0"/>
                <a:ea typeface="+mj-ea"/>
                <a:cs typeface="Arial" panose="020B0604020202020204" pitchFamily="34" charset="0"/>
              </a:defRPr>
            </a:lvl1pPr>
          </a:lstStyle>
          <a:p>
            <a:r>
              <a:rPr lang="en-US"/>
              <a:t>Cyber Incident Response</a:t>
            </a:r>
            <a:endParaRPr lang="en-US" dirty="0"/>
          </a:p>
        </p:txBody>
      </p:sp>
    </p:spTree>
    <p:extLst>
      <p:ext uri="{BB962C8B-B14F-4D97-AF65-F5344CB8AC3E}">
        <p14:creationId xmlns:p14="http://schemas.microsoft.com/office/powerpoint/2010/main" val="2916189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B17BCF-02A5-B511-DA30-1EE1F0B83F5E}"/>
              </a:ext>
            </a:extLst>
          </p:cNvPr>
          <p:cNvSpPr>
            <a:spLocks noGrp="1"/>
          </p:cNvSpPr>
          <p:nvPr>
            <p:ph type="title"/>
          </p:nvPr>
        </p:nvSpPr>
        <p:spPr>
          <a:xfrm>
            <a:off x="389890" y="2495961"/>
            <a:ext cx="11412220" cy="1828193"/>
          </a:xfrm>
        </p:spPr>
        <p:txBody>
          <a:bodyPr/>
          <a:lstStyle/>
          <a:p>
            <a:r>
              <a:rPr lang="en-US" dirty="0"/>
              <a:t>Case Study: Mississippi State University</a:t>
            </a:r>
          </a:p>
        </p:txBody>
      </p:sp>
      <p:sp>
        <p:nvSpPr>
          <p:cNvPr id="6" name="Subtitle 5">
            <a:extLst>
              <a:ext uri="{FF2B5EF4-FFF2-40B4-BE49-F238E27FC236}">
                <a16:creationId xmlns:a16="http://schemas.microsoft.com/office/drawing/2014/main" id="{D243295A-7693-A3B2-BB9E-E76C0A76CD7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3799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30BCD-1375-8BC8-B35C-2F71A1850734}"/>
              </a:ext>
            </a:extLst>
          </p:cNvPr>
          <p:cNvSpPr>
            <a:spLocks noGrp="1"/>
          </p:cNvSpPr>
          <p:nvPr>
            <p:ph type="title"/>
          </p:nvPr>
        </p:nvSpPr>
        <p:spPr>
          <a:xfrm>
            <a:off x="456360" y="691228"/>
            <a:ext cx="6287061" cy="535531"/>
          </a:xfrm>
        </p:spPr>
        <p:txBody>
          <a:bodyPr wrap="square" anchor="t">
            <a:normAutofit/>
          </a:bodyPr>
          <a:lstStyle/>
          <a:p>
            <a:r>
              <a:rPr lang="en-US" dirty="0"/>
              <a:t>MSU Overview</a:t>
            </a:r>
          </a:p>
        </p:txBody>
      </p:sp>
      <p:sp>
        <p:nvSpPr>
          <p:cNvPr id="5" name="Text Placeholder 4">
            <a:extLst>
              <a:ext uri="{FF2B5EF4-FFF2-40B4-BE49-F238E27FC236}">
                <a16:creationId xmlns:a16="http://schemas.microsoft.com/office/drawing/2014/main" id="{F6419DAA-690D-A271-976C-11B640B37C36}"/>
              </a:ext>
            </a:extLst>
          </p:cNvPr>
          <p:cNvSpPr>
            <a:spLocks noGrp="1"/>
          </p:cNvSpPr>
          <p:nvPr>
            <p:ph type="body" sz="quarter" idx="13"/>
          </p:nvPr>
        </p:nvSpPr>
        <p:spPr>
          <a:xfrm>
            <a:off x="456360" y="478475"/>
            <a:ext cx="6287061" cy="193899"/>
          </a:xfrm>
        </p:spPr>
        <p:txBody>
          <a:bodyPr wrap="square" anchor="b">
            <a:normAutofit/>
          </a:bodyPr>
          <a:lstStyle/>
          <a:p>
            <a:r>
              <a:rPr lang="en-US" dirty="0"/>
              <a:t>Cyber incident response</a:t>
            </a:r>
          </a:p>
        </p:txBody>
      </p:sp>
      <p:sp>
        <p:nvSpPr>
          <p:cNvPr id="6" name="Content Placeholder 5">
            <a:extLst>
              <a:ext uri="{FF2B5EF4-FFF2-40B4-BE49-F238E27FC236}">
                <a16:creationId xmlns:a16="http://schemas.microsoft.com/office/drawing/2014/main" id="{B4990D00-FC95-263C-A725-74CEA0C2B382}"/>
              </a:ext>
            </a:extLst>
          </p:cNvPr>
          <p:cNvSpPr>
            <a:spLocks noGrp="1"/>
          </p:cNvSpPr>
          <p:nvPr>
            <p:ph sz="quarter" idx="14"/>
          </p:nvPr>
        </p:nvSpPr>
        <p:spPr>
          <a:xfrm>
            <a:off x="456361" y="1683959"/>
            <a:ext cx="6287061" cy="4579838"/>
          </a:xfrm>
        </p:spPr>
        <p:txBody>
          <a:bodyPr>
            <a:normAutofit/>
          </a:bodyPr>
          <a:lstStyle/>
          <a:p>
            <a:r>
              <a:rPr lang="en-US" sz="1300" dirty="0"/>
              <a:t>MSU Population</a:t>
            </a:r>
          </a:p>
          <a:p>
            <a:pPr lvl="1"/>
            <a:r>
              <a:rPr lang="en-US" sz="1300" dirty="0"/>
              <a:t>Faculty and Staff – Approximately 5,000 </a:t>
            </a:r>
          </a:p>
          <a:p>
            <a:pPr lvl="1"/>
            <a:r>
              <a:rPr lang="en-US" sz="1300" dirty="0"/>
              <a:t>Students (undergrad/grad) – Approximately 23,000</a:t>
            </a:r>
          </a:p>
          <a:p>
            <a:r>
              <a:rPr lang="en-US" sz="1300" dirty="0"/>
              <a:t>IT Structure</a:t>
            </a:r>
          </a:p>
          <a:p>
            <a:pPr lvl="1"/>
            <a:r>
              <a:rPr lang="en-US" sz="1300" dirty="0"/>
              <a:t>Central IT </a:t>
            </a:r>
          </a:p>
          <a:p>
            <a:pPr lvl="2"/>
            <a:r>
              <a:rPr lang="en-US" sz="1300" dirty="0"/>
              <a:t>138-140 Full-time positions </a:t>
            </a:r>
          </a:p>
          <a:p>
            <a:pPr lvl="2"/>
            <a:r>
              <a:rPr lang="en-US" sz="1300" dirty="0"/>
              <a:t>9 Graduate assistants </a:t>
            </a:r>
          </a:p>
          <a:p>
            <a:pPr lvl="2"/>
            <a:r>
              <a:rPr lang="en-US" sz="1300" dirty="0"/>
              <a:t>11 Student workers </a:t>
            </a:r>
          </a:p>
          <a:p>
            <a:pPr lvl="1"/>
            <a:r>
              <a:rPr lang="en-US" sz="1300" dirty="0"/>
              <a:t>Distributed IT Units</a:t>
            </a:r>
          </a:p>
          <a:p>
            <a:pPr lvl="2"/>
            <a:r>
              <a:rPr lang="en-US" sz="1300" dirty="0"/>
              <a:t>Division of Agriculture Forestry and Veterinary Medicine</a:t>
            </a:r>
          </a:p>
          <a:p>
            <a:pPr lvl="3"/>
            <a:r>
              <a:rPr lang="en-US" sz="1300" dirty="0"/>
              <a:t>Extension/MAFES</a:t>
            </a:r>
          </a:p>
          <a:p>
            <a:pPr lvl="3"/>
            <a:r>
              <a:rPr lang="en-US" sz="1300" dirty="0"/>
              <a:t>Forestry</a:t>
            </a:r>
          </a:p>
          <a:p>
            <a:pPr lvl="3"/>
            <a:r>
              <a:rPr lang="en-US" sz="1300" dirty="0"/>
              <a:t>CVM</a:t>
            </a:r>
          </a:p>
          <a:p>
            <a:pPr lvl="2"/>
            <a:r>
              <a:rPr lang="en-US" sz="1300" dirty="0"/>
              <a:t>Bagley College of Engineering</a:t>
            </a:r>
          </a:p>
          <a:p>
            <a:pPr lvl="2"/>
            <a:r>
              <a:rPr lang="en-US" sz="1300" dirty="0"/>
              <a:t>Multiple Research Units</a:t>
            </a:r>
          </a:p>
          <a:p>
            <a:pPr lvl="2"/>
            <a:r>
              <a:rPr lang="en-US" sz="1300" dirty="0"/>
              <a:t>Student Health Center</a:t>
            </a:r>
          </a:p>
          <a:p>
            <a:pPr lvl="2"/>
            <a:r>
              <a:rPr lang="en-US" sz="1300" dirty="0"/>
              <a:t>Mitchell Memorial Library</a:t>
            </a:r>
          </a:p>
          <a:p>
            <a:pPr lvl="2"/>
            <a:r>
              <a:rPr lang="en-US" sz="1300" dirty="0"/>
              <a:t>Development and Alumni </a:t>
            </a:r>
          </a:p>
          <a:p>
            <a:endParaRPr lang="en-US" sz="1300" dirty="0"/>
          </a:p>
        </p:txBody>
      </p:sp>
      <p:pic>
        <p:nvPicPr>
          <p:cNvPr id="3" name="Picture 2" descr="A flag flying in the wind in front of a building&#10;&#10;AI-generated content may be incorrect.">
            <a:extLst>
              <a:ext uri="{FF2B5EF4-FFF2-40B4-BE49-F238E27FC236}">
                <a16:creationId xmlns:a16="http://schemas.microsoft.com/office/drawing/2014/main" id="{B3344EF3-2CB8-F7C1-C639-373F0BC7EB88}"/>
              </a:ext>
            </a:extLst>
          </p:cNvPr>
          <p:cNvPicPr>
            <a:picLocks noChangeAspect="1"/>
          </p:cNvPicPr>
          <p:nvPr/>
        </p:nvPicPr>
        <p:blipFill>
          <a:blip r:embed="rId3" cstate="email">
            <a:extLst>
              <a:ext uri="{28A0092B-C50C-407E-A947-70E740481C1C}">
                <a14:useLocalDpi xmlns:a14="http://schemas.microsoft.com/office/drawing/2010/main" val="0"/>
              </a:ext>
            </a:extLst>
          </a:blip>
          <a:srcRect l="36296" r="26766"/>
          <a:stretch/>
        </p:blipFill>
        <p:spPr>
          <a:xfrm>
            <a:off x="7657821" y="496888"/>
            <a:ext cx="4076979" cy="5766909"/>
          </a:xfrm>
          <a:prstGeom prst="rect">
            <a:avLst/>
          </a:prstGeom>
          <a:noFill/>
        </p:spPr>
      </p:pic>
    </p:spTree>
    <p:extLst>
      <p:ext uri="{BB962C8B-B14F-4D97-AF65-F5344CB8AC3E}">
        <p14:creationId xmlns:p14="http://schemas.microsoft.com/office/powerpoint/2010/main" val="2758480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39DF2-857E-113B-D08A-555DF857BA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42EEA5-FD6E-9739-0340-934BEF1BFA08}"/>
              </a:ext>
            </a:extLst>
          </p:cNvPr>
          <p:cNvSpPr>
            <a:spLocks noGrp="1"/>
          </p:cNvSpPr>
          <p:nvPr>
            <p:ph type="title"/>
          </p:nvPr>
        </p:nvSpPr>
        <p:spPr/>
        <p:txBody>
          <a:bodyPr/>
          <a:lstStyle/>
          <a:p>
            <a:r>
              <a:rPr lang="en-US" dirty="0">
                <a:solidFill>
                  <a:schemeClr val="accent2"/>
                </a:solidFill>
              </a:rPr>
              <a:t>Organizational Structure</a:t>
            </a:r>
          </a:p>
        </p:txBody>
      </p:sp>
      <p:sp>
        <p:nvSpPr>
          <p:cNvPr id="5" name="Text Placeholder 4">
            <a:extLst>
              <a:ext uri="{FF2B5EF4-FFF2-40B4-BE49-F238E27FC236}">
                <a16:creationId xmlns:a16="http://schemas.microsoft.com/office/drawing/2014/main" id="{922734E4-FBF7-796D-0BBD-D9F211630F47}"/>
              </a:ext>
            </a:extLst>
          </p:cNvPr>
          <p:cNvSpPr>
            <a:spLocks noGrp="1"/>
          </p:cNvSpPr>
          <p:nvPr>
            <p:ph type="body" sz="quarter" idx="13"/>
          </p:nvPr>
        </p:nvSpPr>
        <p:spPr/>
        <p:txBody>
          <a:bodyPr/>
          <a:lstStyle/>
          <a:p>
            <a:r>
              <a:rPr lang="en-US" dirty="0"/>
              <a:t>Cyber incident response</a:t>
            </a:r>
          </a:p>
        </p:txBody>
      </p:sp>
      <p:graphicFrame>
        <p:nvGraphicFramePr>
          <p:cNvPr id="7" name="Diagram 6">
            <a:extLst>
              <a:ext uri="{FF2B5EF4-FFF2-40B4-BE49-F238E27FC236}">
                <a16:creationId xmlns:a16="http://schemas.microsoft.com/office/drawing/2014/main" id="{4B5831C7-68AA-7224-5D3E-76F77C5D04B3}"/>
              </a:ext>
            </a:extLst>
          </p:cNvPr>
          <p:cNvGraphicFramePr/>
          <p:nvPr>
            <p:extLst>
              <p:ext uri="{D42A27DB-BD31-4B8C-83A1-F6EECF244321}">
                <p14:modId xmlns:p14="http://schemas.microsoft.com/office/powerpoint/2010/main" val="2257109672"/>
              </p:ext>
            </p:extLst>
          </p:nvPr>
        </p:nvGraphicFramePr>
        <p:xfrm>
          <a:off x="2530184" y="831158"/>
          <a:ext cx="9841083" cy="5335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7CEED2B3-33B5-D4C6-710F-CFA5B65A2C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704" y="2019766"/>
            <a:ext cx="2818468" cy="2818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34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054105-8559-B138-DA05-04A5DABDAF6D}"/>
              </a:ext>
            </a:extLst>
          </p:cNvPr>
          <p:cNvSpPr>
            <a:spLocks noGrp="1"/>
          </p:cNvSpPr>
          <p:nvPr>
            <p:ph type="title"/>
          </p:nvPr>
        </p:nvSpPr>
        <p:spPr/>
        <p:txBody>
          <a:bodyPr/>
          <a:lstStyle/>
          <a:p>
            <a:r>
              <a:rPr lang="en-US" dirty="0"/>
              <a:t>Information Gathering</a:t>
            </a:r>
          </a:p>
        </p:txBody>
      </p:sp>
      <p:sp>
        <p:nvSpPr>
          <p:cNvPr id="4" name="Text Placeholder 3">
            <a:extLst>
              <a:ext uri="{FF2B5EF4-FFF2-40B4-BE49-F238E27FC236}">
                <a16:creationId xmlns:a16="http://schemas.microsoft.com/office/drawing/2014/main" id="{AB82FFD0-B0B6-E664-39D3-6AF0C41DC391}"/>
              </a:ext>
            </a:extLst>
          </p:cNvPr>
          <p:cNvSpPr>
            <a:spLocks noGrp="1"/>
          </p:cNvSpPr>
          <p:nvPr>
            <p:ph type="body" sz="quarter" idx="13"/>
          </p:nvPr>
        </p:nvSpPr>
        <p:spPr>
          <a:xfrm>
            <a:off x="456360" y="480395"/>
            <a:ext cx="11277496" cy="193899"/>
          </a:xfrm>
        </p:spPr>
        <p:txBody>
          <a:bodyPr/>
          <a:lstStyle/>
          <a:p>
            <a:r>
              <a:rPr lang="en-US" dirty="0"/>
              <a:t>Cyber incident response</a:t>
            </a:r>
          </a:p>
        </p:txBody>
      </p:sp>
      <p:sp>
        <p:nvSpPr>
          <p:cNvPr id="2" name="Content Placeholder 1">
            <a:extLst>
              <a:ext uri="{FF2B5EF4-FFF2-40B4-BE49-F238E27FC236}">
                <a16:creationId xmlns:a16="http://schemas.microsoft.com/office/drawing/2014/main" id="{DB051517-3039-A0A6-FB13-9F1515F9069D}"/>
              </a:ext>
            </a:extLst>
          </p:cNvPr>
          <p:cNvSpPr>
            <a:spLocks noGrp="1"/>
          </p:cNvSpPr>
          <p:nvPr>
            <p:ph sz="quarter" idx="14"/>
          </p:nvPr>
        </p:nvSpPr>
        <p:spPr/>
        <p:txBody>
          <a:bodyPr>
            <a:normAutofit/>
          </a:bodyPr>
          <a:lstStyle/>
          <a:p>
            <a:pPr marL="285750" indent="-285750">
              <a:buFont typeface="Arial" panose="020B0604020202020204" pitchFamily="34" charset="0"/>
              <a:buChar char="•"/>
            </a:pPr>
            <a:r>
              <a:rPr lang="en-US" sz="2800" dirty="0"/>
              <a:t>Identify stakeholders</a:t>
            </a:r>
          </a:p>
          <a:p>
            <a:pPr marL="285750" indent="-285750">
              <a:buFont typeface="Arial" panose="020B0604020202020204" pitchFamily="34" charset="0"/>
              <a:buChar char="•"/>
            </a:pPr>
            <a:r>
              <a:rPr lang="en-US" sz="2800" dirty="0"/>
              <a:t>Determine applicable controls</a:t>
            </a:r>
          </a:p>
          <a:p>
            <a:pPr marL="285750" indent="-285750">
              <a:buFont typeface="Arial" panose="020B0604020202020204" pitchFamily="34" charset="0"/>
              <a:buChar char="•"/>
            </a:pPr>
            <a:r>
              <a:rPr lang="en-US" sz="2800" dirty="0"/>
              <a:t>Determine timing</a:t>
            </a:r>
          </a:p>
        </p:txBody>
      </p:sp>
    </p:spTree>
    <p:extLst>
      <p:ext uri="{BB962C8B-B14F-4D97-AF65-F5344CB8AC3E}">
        <p14:creationId xmlns:p14="http://schemas.microsoft.com/office/powerpoint/2010/main" val="3730250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2BF06-9568-756C-12F1-BC7D08962911}"/>
              </a:ext>
            </a:extLst>
          </p:cNvPr>
          <p:cNvSpPr>
            <a:spLocks noGrp="1"/>
          </p:cNvSpPr>
          <p:nvPr>
            <p:ph type="title"/>
          </p:nvPr>
        </p:nvSpPr>
        <p:spPr/>
        <p:txBody>
          <a:bodyPr/>
          <a:lstStyle/>
          <a:p>
            <a:r>
              <a:rPr lang="en-US" dirty="0"/>
              <a:t>Stakeholders</a:t>
            </a:r>
          </a:p>
        </p:txBody>
      </p:sp>
      <p:sp>
        <p:nvSpPr>
          <p:cNvPr id="6" name="Text Placeholder 2">
            <a:extLst>
              <a:ext uri="{FF2B5EF4-FFF2-40B4-BE49-F238E27FC236}">
                <a16:creationId xmlns:a16="http://schemas.microsoft.com/office/drawing/2014/main" id="{E4D6B32B-B151-4E6D-D782-8A5027495928}"/>
              </a:ext>
            </a:extLst>
          </p:cNvPr>
          <p:cNvSpPr>
            <a:spLocks noGrp="1"/>
          </p:cNvSpPr>
          <p:nvPr>
            <p:ph type="body" sz="quarter" idx="13"/>
          </p:nvPr>
        </p:nvSpPr>
        <p:spPr/>
        <p:txBody>
          <a:bodyPr/>
          <a:lstStyle/>
          <a:p>
            <a:r>
              <a:rPr lang="en-US" dirty="0"/>
              <a:t>Cyber incident response</a:t>
            </a:r>
          </a:p>
        </p:txBody>
      </p:sp>
      <p:graphicFrame>
        <p:nvGraphicFramePr>
          <p:cNvPr id="5" name="Content Placeholder 4">
            <a:extLst>
              <a:ext uri="{FF2B5EF4-FFF2-40B4-BE49-F238E27FC236}">
                <a16:creationId xmlns:a16="http://schemas.microsoft.com/office/drawing/2014/main" id="{16BD15C7-6422-367F-6E06-341F2680AE66}"/>
              </a:ext>
            </a:extLst>
          </p:cNvPr>
          <p:cNvGraphicFramePr>
            <a:graphicFrameLocks noGrp="1"/>
          </p:cNvGraphicFramePr>
          <p:nvPr>
            <p:ph sz="quarter" idx="14"/>
            <p:extLst>
              <p:ext uri="{D42A27DB-BD31-4B8C-83A1-F6EECF244321}">
                <p14:modId xmlns:p14="http://schemas.microsoft.com/office/powerpoint/2010/main" val="83175321"/>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0362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054105-8559-B138-DA05-04A5DABDAF6D}"/>
              </a:ext>
            </a:extLst>
          </p:cNvPr>
          <p:cNvSpPr>
            <a:spLocks noGrp="1"/>
          </p:cNvSpPr>
          <p:nvPr>
            <p:ph type="title"/>
          </p:nvPr>
        </p:nvSpPr>
        <p:spPr/>
        <p:txBody>
          <a:bodyPr/>
          <a:lstStyle/>
          <a:p>
            <a:r>
              <a:rPr lang="en-US" dirty="0"/>
              <a:t>Analysis</a:t>
            </a:r>
          </a:p>
        </p:txBody>
      </p:sp>
      <p:sp>
        <p:nvSpPr>
          <p:cNvPr id="4" name="Text Placeholder 3">
            <a:extLst>
              <a:ext uri="{FF2B5EF4-FFF2-40B4-BE49-F238E27FC236}">
                <a16:creationId xmlns:a16="http://schemas.microsoft.com/office/drawing/2014/main" id="{C145C1FF-D473-63EB-E287-CC8E7CABA536}"/>
              </a:ext>
            </a:extLst>
          </p:cNvPr>
          <p:cNvSpPr>
            <a:spLocks noGrp="1"/>
          </p:cNvSpPr>
          <p:nvPr>
            <p:ph type="body" sz="quarter" idx="13"/>
          </p:nvPr>
        </p:nvSpPr>
        <p:spPr>
          <a:xfrm>
            <a:off x="456360" y="480395"/>
            <a:ext cx="11277496" cy="193899"/>
          </a:xfrm>
        </p:spPr>
        <p:txBody>
          <a:bodyPr/>
          <a:lstStyle/>
          <a:p>
            <a:r>
              <a:rPr lang="en-US" dirty="0"/>
              <a:t>Cyber incident response</a:t>
            </a:r>
          </a:p>
        </p:txBody>
      </p:sp>
      <p:sp>
        <p:nvSpPr>
          <p:cNvPr id="2" name="Content Placeholder 1">
            <a:extLst>
              <a:ext uri="{FF2B5EF4-FFF2-40B4-BE49-F238E27FC236}">
                <a16:creationId xmlns:a16="http://schemas.microsoft.com/office/drawing/2014/main" id="{DB051517-3039-A0A6-FB13-9F1515F9069D}"/>
              </a:ext>
            </a:extLst>
          </p:cNvPr>
          <p:cNvSpPr>
            <a:spLocks noGrp="1"/>
          </p:cNvSpPr>
          <p:nvPr>
            <p:ph sz="quarter" idx="14"/>
          </p:nvPr>
        </p:nvSpPr>
        <p:spPr/>
        <p:txBody>
          <a:bodyPr>
            <a:normAutofit/>
          </a:bodyPr>
          <a:lstStyle/>
          <a:p>
            <a:pPr marL="285750" indent="-285750"/>
            <a:r>
              <a:rPr lang="en-US" sz="2800" dirty="0">
                <a:ea typeface="Calibri" panose="020F0502020204030204" pitchFamily="34" charset="0"/>
                <a:cs typeface="Times New Roman" panose="02020603050405020304" pitchFamily="18" charset="0"/>
              </a:rPr>
              <a:t>Conduct working sessions with key stakeholders and process owners</a:t>
            </a:r>
            <a:endParaRPr lang="en-US" sz="2800" dirty="0"/>
          </a:p>
          <a:p>
            <a:pPr marL="285750" indent="-285750">
              <a:buFont typeface="Arial" panose="020B0604020202020204" pitchFamily="34" charset="0"/>
              <a:buChar char="•"/>
            </a:pPr>
            <a:r>
              <a:rPr lang="en-US" sz="2800" dirty="0"/>
              <a:t>Send document requests</a:t>
            </a:r>
          </a:p>
          <a:p>
            <a:pPr marL="285750" indent="-285750">
              <a:buFont typeface="Arial" panose="020B0604020202020204" pitchFamily="34" charset="0"/>
              <a:buChar char="•"/>
            </a:pPr>
            <a:r>
              <a:rPr lang="en-US" sz="2800" dirty="0"/>
              <a:t>Review and analyze documentation</a:t>
            </a:r>
          </a:p>
          <a:p>
            <a:pPr marL="285750" indent="-285750">
              <a:buFont typeface="Arial" panose="020B0604020202020204" pitchFamily="34" charset="0"/>
              <a:buChar char="•"/>
            </a:pPr>
            <a:r>
              <a:rPr lang="en-US" sz="2800" dirty="0"/>
              <a:t>Validate initial draft results </a:t>
            </a:r>
          </a:p>
        </p:txBody>
      </p:sp>
    </p:spTree>
    <p:extLst>
      <p:ext uri="{BB962C8B-B14F-4D97-AF65-F5344CB8AC3E}">
        <p14:creationId xmlns:p14="http://schemas.microsoft.com/office/powerpoint/2010/main" val="2208662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054105-8559-B138-DA05-04A5DABDAF6D}"/>
              </a:ext>
            </a:extLst>
          </p:cNvPr>
          <p:cNvSpPr>
            <a:spLocks noGrp="1"/>
          </p:cNvSpPr>
          <p:nvPr>
            <p:ph type="title"/>
          </p:nvPr>
        </p:nvSpPr>
        <p:spPr/>
        <p:txBody>
          <a:bodyPr/>
          <a:lstStyle/>
          <a:p>
            <a:r>
              <a:rPr lang="en-US" dirty="0"/>
              <a:t>Reporting</a:t>
            </a:r>
          </a:p>
        </p:txBody>
      </p:sp>
      <p:sp>
        <p:nvSpPr>
          <p:cNvPr id="5" name="Text Placeholder 4">
            <a:extLst>
              <a:ext uri="{FF2B5EF4-FFF2-40B4-BE49-F238E27FC236}">
                <a16:creationId xmlns:a16="http://schemas.microsoft.com/office/drawing/2014/main" id="{B4D1C458-BADF-3598-D078-35016E5D6A7F}"/>
              </a:ext>
            </a:extLst>
          </p:cNvPr>
          <p:cNvSpPr>
            <a:spLocks noGrp="1"/>
          </p:cNvSpPr>
          <p:nvPr>
            <p:ph type="body" sz="quarter" idx="13"/>
          </p:nvPr>
        </p:nvSpPr>
        <p:spPr/>
        <p:txBody>
          <a:bodyPr/>
          <a:lstStyle/>
          <a:p>
            <a:r>
              <a:rPr lang="en-US" dirty="0"/>
              <a:t>Cyber incident response</a:t>
            </a:r>
          </a:p>
        </p:txBody>
      </p:sp>
      <p:sp>
        <p:nvSpPr>
          <p:cNvPr id="2" name="Content Placeholder 1">
            <a:extLst>
              <a:ext uri="{FF2B5EF4-FFF2-40B4-BE49-F238E27FC236}">
                <a16:creationId xmlns:a16="http://schemas.microsoft.com/office/drawing/2014/main" id="{DB051517-3039-A0A6-FB13-9F1515F9069D}"/>
              </a:ext>
            </a:extLst>
          </p:cNvPr>
          <p:cNvSpPr>
            <a:spLocks noGrp="1"/>
          </p:cNvSpPr>
          <p:nvPr>
            <p:ph sz="quarter" idx="14"/>
          </p:nvPr>
        </p:nvSpPr>
        <p:spPr/>
        <p:txBody>
          <a:bodyPr>
            <a:normAutofit/>
          </a:bodyPr>
          <a:lstStyle/>
          <a:p>
            <a:pPr marL="285750" indent="-285750">
              <a:buFont typeface="Arial" panose="020B0604020202020204" pitchFamily="34" charset="0"/>
              <a:buChar char="•"/>
            </a:pPr>
            <a:r>
              <a:rPr lang="en-US" sz="2800" dirty="0"/>
              <a:t>Validate results </a:t>
            </a:r>
          </a:p>
          <a:p>
            <a:pPr marL="285750" indent="-285750">
              <a:buFont typeface="Arial" panose="020B0604020202020204" pitchFamily="34" charset="0"/>
              <a:buChar char="•"/>
            </a:pPr>
            <a:r>
              <a:rPr lang="en-US" sz="2800" dirty="0"/>
              <a:t>Draft report</a:t>
            </a:r>
          </a:p>
        </p:txBody>
      </p:sp>
    </p:spTree>
    <p:extLst>
      <p:ext uri="{BB962C8B-B14F-4D97-AF65-F5344CB8AC3E}">
        <p14:creationId xmlns:p14="http://schemas.microsoft.com/office/powerpoint/2010/main" val="3927460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56EDF1-0BF7-8D92-B89D-6AE51D463C4A}"/>
              </a:ext>
            </a:extLst>
          </p:cNvPr>
          <p:cNvSpPr>
            <a:spLocks noGrp="1"/>
          </p:cNvSpPr>
          <p:nvPr>
            <p:ph type="title"/>
          </p:nvPr>
        </p:nvSpPr>
        <p:spPr>
          <a:xfrm>
            <a:off x="457200" y="3235101"/>
            <a:ext cx="4368800" cy="193899"/>
          </a:xfrm>
        </p:spPr>
        <p:txBody>
          <a:bodyPr/>
          <a:lstStyle/>
          <a:p>
            <a:r>
              <a:rPr lang="en-US" dirty="0"/>
              <a:t>Cyber Incident response</a:t>
            </a:r>
          </a:p>
        </p:txBody>
      </p:sp>
      <p:sp>
        <p:nvSpPr>
          <p:cNvPr id="23" name="Subtitle 2">
            <a:extLst>
              <a:ext uri="{FF2B5EF4-FFF2-40B4-BE49-F238E27FC236}">
                <a16:creationId xmlns:a16="http://schemas.microsoft.com/office/drawing/2014/main" id="{4F17B69E-7E6F-526B-5748-85CC745FA259}"/>
              </a:ext>
            </a:extLst>
          </p:cNvPr>
          <p:cNvSpPr>
            <a:spLocks noGrp="1"/>
          </p:cNvSpPr>
          <p:nvPr>
            <p:ph type="subTitle" idx="1"/>
          </p:nvPr>
        </p:nvSpPr>
        <p:spPr>
          <a:xfrm>
            <a:off x="457200" y="3429001"/>
            <a:ext cx="4368800" cy="813043"/>
          </a:xfrm>
        </p:spPr>
        <p:txBody>
          <a:bodyPr/>
          <a:lstStyle/>
          <a:p>
            <a:r>
              <a:rPr lang="en-US" dirty="0"/>
              <a:t>Activity 2</a:t>
            </a:r>
          </a:p>
        </p:txBody>
      </p:sp>
    </p:spTree>
    <p:extLst>
      <p:ext uri="{BB962C8B-B14F-4D97-AF65-F5344CB8AC3E}">
        <p14:creationId xmlns:p14="http://schemas.microsoft.com/office/powerpoint/2010/main" val="315467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333E0-42FF-E3C4-7151-735DF6871B66}"/>
              </a:ext>
            </a:extLst>
          </p:cNvPr>
          <p:cNvSpPr>
            <a:spLocks noGrp="1"/>
          </p:cNvSpPr>
          <p:nvPr>
            <p:ph type="title"/>
          </p:nvPr>
        </p:nvSpPr>
        <p:spPr>
          <a:xfrm>
            <a:off x="456360" y="691228"/>
            <a:ext cx="6287061" cy="1421928"/>
          </a:xfrm>
        </p:spPr>
        <p:txBody>
          <a:bodyPr/>
          <a:lstStyle/>
          <a:p>
            <a:r>
              <a:rPr lang="en-US" dirty="0"/>
              <a:t>Activity: Identify Observations and Recommendations </a:t>
            </a:r>
          </a:p>
        </p:txBody>
      </p:sp>
      <p:sp>
        <p:nvSpPr>
          <p:cNvPr id="7" name="Text Placeholder 6">
            <a:extLst>
              <a:ext uri="{FF2B5EF4-FFF2-40B4-BE49-F238E27FC236}">
                <a16:creationId xmlns:a16="http://schemas.microsoft.com/office/drawing/2014/main" id="{C11C3EA7-00DA-BCC5-EE37-602065FEB7B5}"/>
              </a:ext>
            </a:extLst>
          </p:cNvPr>
          <p:cNvSpPr>
            <a:spLocks noGrp="1"/>
          </p:cNvSpPr>
          <p:nvPr>
            <p:ph type="body" sz="quarter" idx="13"/>
          </p:nvPr>
        </p:nvSpPr>
        <p:spPr>
          <a:xfrm>
            <a:off x="456360" y="478475"/>
            <a:ext cx="6287061" cy="193899"/>
          </a:xfrm>
        </p:spPr>
        <p:txBody>
          <a:bodyPr/>
          <a:lstStyle/>
          <a:p>
            <a:r>
              <a:rPr lang="en-US" dirty="0"/>
              <a:t>Cyber incident response</a:t>
            </a:r>
          </a:p>
        </p:txBody>
      </p:sp>
      <p:sp>
        <p:nvSpPr>
          <p:cNvPr id="6" name="Content Placeholder 5">
            <a:extLst>
              <a:ext uri="{FF2B5EF4-FFF2-40B4-BE49-F238E27FC236}">
                <a16:creationId xmlns:a16="http://schemas.microsoft.com/office/drawing/2014/main" id="{B0BA8BDC-CDF3-0852-91A7-E2C806B689BE}"/>
              </a:ext>
            </a:extLst>
          </p:cNvPr>
          <p:cNvSpPr>
            <a:spLocks noGrp="1"/>
          </p:cNvSpPr>
          <p:nvPr>
            <p:ph sz="quarter" idx="14"/>
          </p:nvPr>
        </p:nvSpPr>
        <p:spPr>
          <a:xfrm>
            <a:off x="456359" y="2454926"/>
            <a:ext cx="6287061" cy="4579838"/>
          </a:xfrm>
        </p:spPr>
        <p:txBody>
          <a:bodyPr/>
          <a:lstStyle/>
          <a:p>
            <a:r>
              <a:rPr lang="en-US" dirty="0"/>
              <a:t>Review redacted evidence </a:t>
            </a:r>
          </a:p>
          <a:p>
            <a:r>
              <a:rPr lang="en-US" dirty="0"/>
              <a:t>Identify potential observations and areas for improvement </a:t>
            </a:r>
          </a:p>
          <a:p>
            <a:r>
              <a:rPr lang="en-US" dirty="0"/>
              <a:t>Compare findings with audit results  </a:t>
            </a:r>
          </a:p>
        </p:txBody>
      </p:sp>
      <p:sp>
        <p:nvSpPr>
          <p:cNvPr id="8" name="Content Placeholder 7">
            <a:extLst>
              <a:ext uri="{FF2B5EF4-FFF2-40B4-BE49-F238E27FC236}">
                <a16:creationId xmlns:a16="http://schemas.microsoft.com/office/drawing/2014/main" id="{3DC6A241-AFC5-2FA2-7B78-C8103AC40BDC}"/>
              </a:ext>
            </a:extLst>
          </p:cNvPr>
          <p:cNvSpPr>
            <a:spLocks noGrp="1"/>
          </p:cNvSpPr>
          <p:nvPr>
            <p:ph sz="quarter" idx="15"/>
          </p:nvPr>
        </p:nvSpPr>
        <p:spPr/>
        <p:txBody>
          <a:bodyPr/>
          <a:lstStyle/>
          <a:p>
            <a:r>
              <a:rPr lang="en-US" dirty="0"/>
              <a:t>Divide into six groups</a:t>
            </a:r>
          </a:p>
          <a:p>
            <a:r>
              <a:rPr lang="en-US" dirty="0"/>
              <a:t>Materials will be handed out</a:t>
            </a:r>
          </a:p>
          <a:p>
            <a:endParaRPr lang="en-US" dirty="0"/>
          </a:p>
        </p:txBody>
      </p:sp>
    </p:spTree>
    <p:extLst>
      <p:ext uri="{BB962C8B-B14F-4D97-AF65-F5344CB8AC3E}">
        <p14:creationId xmlns:p14="http://schemas.microsoft.com/office/powerpoint/2010/main" val="755304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D7E7-A12C-0549-BAA3-0D96D87A44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A6F38-10F0-08A9-28C5-8BF4727E8F94}"/>
              </a:ext>
            </a:extLst>
          </p:cNvPr>
          <p:cNvSpPr>
            <a:spLocks noGrp="1"/>
          </p:cNvSpPr>
          <p:nvPr>
            <p:ph type="title"/>
          </p:nvPr>
        </p:nvSpPr>
        <p:spPr/>
        <p:txBody>
          <a:bodyPr/>
          <a:lstStyle/>
          <a:p>
            <a:r>
              <a:rPr lang="en-US" dirty="0"/>
              <a:t>Incident Response Program &amp; Plan Creation</a:t>
            </a:r>
          </a:p>
        </p:txBody>
      </p:sp>
      <p:sp>
        <p:nvSpPr>
          <p:cNvPr id="3" name="Text Placeholder 2">
            <a:extLst>
              <a:ext uri="{FF2B5EF4-FFF2-40B4-BE49-F238E27FC236}">
                <a16:creationId xmlns:a16="http://schemas.microsoft.com/office/drawing/2014/main" id="{BC75292F-977D-832B-C2BD-318D5D68DE43}"/>
              </a:ext>
            </a:extLst>
          </p:cNvPr>
          <p:cNvSpPr>
            <a:spLocks noGrp="1"/>
          </p:cNvSpPr>
          <p:nvPr>
            <p:ph type="body" sz="quarter" idx="13"/>
          </p:nvPr>
        </p:nvSpPr>
        <p:spPr>
          <a:xfrm>
            <a:off x="456360" y="480395"/>
            <a:ext cx="11277496" cy="193899"/>
          </a:xfrm>
        </p:spPr>
        <p:txBody>
          <a:bodyPr/>
          <a:lstStyle/>
          <a:p>
            <a:r>
              <a:rPr lang="en-US" dirty="0"/>
              <a:t>Cyber incident response</a:t>
            </a:r>
          </a:p>
        </p:txBody>
      </p:sp>
      <p:graphicFrame>
        <p:nvGraphicFramePr>
          <p:cNvPr id="5" name="Content Placeholder 4">
            <a:extLst>
              <a:ext uri="{FF2B5EF4-FFF2-40B4-BE49-F238E27FC236}">
                <a16:creationId xmlns:a16="http://schemas.microsoft.com/office/drawing/2014/main" id="{942952E5-C5DE-44AD-9550-363E810E448E}"/>
              </a:ext>
            </a:extLst>
          </p:cNvPr>
          <p:cNvGraphicFramePr>
            <a:graphicFrameLocks noGrp="1"/>
          </p:cNvGraphicFramePr>
          <p:nvPr>
            <p:ph sz="quarter" idx="14"/>
            <p:extLst>
              <p:ext uri="{D42A27DB-BD31-4B8C-83A1-F6EECF244321}">
                <p14:modId xmlns:p14="http://schemas.microsoft.com/office/powerpoint/2010/main" val="1788483043"/>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189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DBE3E-7682-D153-AEA7-43719EF0D802}"/>
              </a:ext>
            </a:extLst>
          </p:cNvPr>
          <p:cNvSpPr>
            <a:spLocks noGrp="1"/>
          </p:cNvSpPr>
          <p:nvPr>
            <p:ph type="title"/>
          </p:nvPr>
        </p:nvSpPr>
        <p:spPr/>
        <p:txBody>
          <a:bodyPr anchor="t">
            <a:normAutofit/>
          </a:bodyPr>
          <a:lstStyle/>
          <a:p>
            <a:r>
              <a:rPr lang="en-US"/>
              <a:t>Objectives</a:t>
            </a:r>
          </a:p>
        </p:txBody>
      </p:sp>
      <p:sp>
        <p:nvSpPr>
          <p:cNvPr id="3" name="Text Placeholder 2">
            <a:extLst>
              <a:ext uri="{FF2B5EF4-FFF2-40B4-BE49-F238E27FC236}">
                <a16:creationId xmlns:a16="http://schemas.microsoft.com/office/drawing/2014/main" id="{71BA9CA4-6580-C20C-C5D2-953FD34EB7E7}"/>
              </a:ext>
            </a:extLst>
          </p:cNvPr>
          <p:cNvSpPr>
            <a:spLocks noGrp="1"/>
          </p:cNvSpPr>
          <p:nvPr>
            <p:ph type="body" sz="quarter" idx="13"/>
          </p:nvPr>
        </p:nvSpPr>
        <p:spPr/>
        <p:txBody>
          <a:bodyPr wrap="square" anchor="b">
            <a:normAutofit/>
          </a:bodyPr>
          <a:lstStyle/>
          <a:p>
            <a:r>
              <a:rPr lang="en-US"/>
              <a:t>Cyber Incident Response</a:t>
            </a:r>
          </a:p>
        </p:txBody>
      </p:sp>
      <p:graphicFrame>
        <p:nvGraphicFramePr>
          <p:cNvPr id="10" name="Content Placeholder 3">
            <a:extLst>
              <a:ext uri="{FF2B5EF4-FFF2-40B4-BE49-F238E27FC236}">
                <a16:creationId xmlns:a16="http://schemas.microsoft.com/office/drawing/2014/main" id="{7CE53EEE-F58D-80DE-12D4-1ACC29C08D94}"/>
              </a:ext>
            </a:extLst>
          </p:cNvPr>
          <p:cNvGraphicFramePr>
            <a:graphicFrameLocks noGrp="1"/>
          </p:cNvGraphicFramePr>
          <p:nvPr>
            <p:ph sz="quarter" idx="14"/>
            <p:extLst>
              <p:ext uri="{D42A27DB-BD31-4B8C-83A1-F6EECF244321}">
                <p14:modId xmlns:p14="http://schemas.microsoft.com/office/powerpoint/2010/main" val="343816053"/>
              </p:ext>
            </p:extLst>
          </p:nvPr>
        </p:nvGraphicFramePr>
        <p:xfrm>
          <a:off x="455613" y="1790700"/>
          <a:ext cx="11277600" cy="4071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9314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4CFEF-F8D2-56E5-43EE-99218E9A42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81B253-5CD9-E7B1-1903-64985D2429D9}"/>
              </a:ext>
            </a:extLst>
          </p:cNvPr>
          <p:cNvSpPr>
            <a:spLocks noGrp="1"/>
          </p:cNvSpPr>
          <p:nvPr>
            <p:ph type="title"/>
          </p:nvPr>
        </p:nvSpPr>
        <p:spPr/>
        <p:txBody>
          <a:bodyPr/>
          <a:lstStyle/>
          <a:p>
            <a:r>
              <a:rPr lang="en-US" dirty="0"/>
              <a:t>Incident Response Team Structure</a:t>
            </a:r>
          </a:p>
        </p:txBody>
      </p:sp>
      <p:graphicFrame>
        <p:nvGraphicFramePr>
          <p:cNvPr id="5" name="Content Placeholder 4">
            <a:extLst>
              <a:ext uri="{FF2B5EF4-FFF2-40B4-BE49-F238E27FC236}">
                <a16:creationId xmlns:a16="http://schemas.microsoft.com/office/drawing/2014/main" id="{31B67893-A088-2D09-0C90-35A43A6196BE}"/>
              </a:ext>
            </a:extLst>
          </p:cNvPr>
          <p:cNvGraphicFramePr>
            <a:graphicFrameLocks noGrp="1"/>
          </p:cNvGraphicFramePr>
          <p:nvPr>
            <p:ph sz="quarter" idx="14"/>
            <p:extLst>
              <p:ext uri="{D42A27DB-BD31-4B8C-83A1-F6EECF244321}">
                <p14:modId xmlns:p14="http://schemas.microsoft.com/office/powerpoint/2010/main" val="3778349301"/>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2">
            <a:extLst>
              <a:ext uri="{FF2B5EF4-FFF2-40B4-BE49-F238E27FC236}">
                <a16:creationId xmlns:a16="http://schemas.microsoft.com/office/drawing/2014/main" id="{97F8BB6A-5CD1-672A-21E1-3CAEF5F2FFE8}"/>
              </a:ext>
            </a:extLst>
          </p:cNvPr>
          <p:cNvSpPr>
            <a:spLocks noGrp="1"/>
          </p:cNvSpPr>
          <p:nvPr>
            <p:ph type="body" sz="quarter" idx="13"/>
          </p:nvPr>
        </p:nvSpPr>
        <p:spPr>
          <a:xfrm>
            <a:off x="455613" y="481013"/>
            <a:ext cx="11277600" cy="193675"/>
          </a:xfrm>
        </p:spPr>
        <p:txBody>
          <a:bodyPr/>
          <a:lstStyle/>
          <a:p>
            <a:r>
              <a:rPr lang="en-US" dirty="0"/>
              <a:t>Cyber incident response</a:t>
            </a:r>
          </a:p>
        </p:txBody>
      </p:sp>
    </p:spTree>
    <p:extLst>
      <p:ext uri="{BB962C8B-B14F-4D97-AF65-F5344CB8AC3E}">
        <p14:creationId xmlns:p14="http://schemas.microsoft.com/office/powerpoint/2010/main" val="1756732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70C3C-C422-C87B-A9B3-614388D7CB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7205E6-A694-F3CB-DBE4-1A2F65F89A69}"/>
              </a:ext>
            </a:extLst>
          </p:cNvPr>
          <p:cNvSpPr>
            <a:spLocks noGrp="1"/>
          </p:cNvSpPr>
          <p:nvPr>
            <p:ph type="title"/>
          </p:nvPr>
        </p:nvSpPr>
        <p:spPr/>
        <p:txBody>
          <a:bodyPr/>
          <a:lstStyle/>
          <a:p>
            <a:r>
              <a:rPr lang="en-US" dirty="0"/>
              <a:t>Regulatory Requirements</a:t>
            </a:r>
          </a:p>
        </p:txBody>
      </p:sp>
      <p:graphicFrame>
        <p:nvGraphicFramePr>
          <p:cNvPr id="5" name="Content Placeholder 4">
            <a:extLst>
              <a:ext uri="{FF2B5EF4-FFF2-40B4-BE49-F238E27FC236}">
                <a16:creationId xmlns:a16="http://schemas.microsoft.com/office/drawing/2014/main" id="{01073549-A909-560A-38FF-B885846A0F5D}"/>
              </a:ext>
            </a:extLst>
          </p:cNvPr>
          <p:cNvGraphicFramePr>
            <a:graphicFrameLocks noGrp="1"/>
          </p:cNvGraphicFramePr>
          <p:nvPr>
            <p:ph sz="quarter" idx="14"/>
            <p:extLst>
              <p:ext uri="{D42A27DB-BD31-4B8C-83A1-F6EECF244321}">
                <p14:modId xmlns:p14="http://schemas.microsoft.com/office/powerpoint/2010/main" val="3025718151"/>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2">
            <a:extLst>
              <a:ext uri="{FF2B5EF4-FFF2-40B4-BE49-F238E27FC236}">
                <a16:creationId xmlns:a16="http://schemas.microsoft.com/office/drawing/2014/main" id="{630ED9E2-9F2A-27A6-0C36-D2EC40BCBB55}"/>
              </a:ext>
            </a:extLst>
          </p:cNvPr>
          <p:cNvSpPr>
            <a:spLocks noGrp="1"/>
          </p:cNvSpPr>
          <p:nvPr>
            <p:ph type="body" sz="quarter" idx="13"/>
          </p:nvPr>
        </p:nvSpPr>
        <p:spPr>
          <a:xfrm>
            <a:off x="455613" y="481013"/>
            <a:ext cx="11277600" cy="193675"/>
          </a:xfrm>
        </p:spPr>
        <p:txBody>
          <a:bodyPr/>
          <a:lstStyle/>
          <a:p>
            <a:r>
              <a:rPr lang="en-US" dirty="0"/>
              <a:t>Cyber incident response</a:t>
            </a:r>
          </a:p>
        </p:txBody>
      </p:sp>
    </p:spTree>
    <p:extLst>
      <p:ext uri="{BB962C8B-B14F-4D97-AF65-F5344CB8AC3E}">
        <p14:creationId xmlns:p14="http://schemas.microsoft.com/office/powerpoint/2010/main" val="871556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E97AF-66EC-816F-1EC1-2F16433F72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E1C31-E8FE-C12F-648B-E32C074A3AE8}"/>
              </a:ext>
            </a:extLst>
          </p:cNvPr>
          <p:cNvSpPr>
            <a:spLocks noGrp="1"/>
          </p:cNvSpPr>
          <p:nvPr>
            <p:ph type="title"/>
          </p:nvPr>
        </p:nvSpPr>
        <p:spPr/>
        <p:txBody>
          <a:bodyPr/>
          <a:lstStyle/>
          <a:p>
            <a:r>
              <a:rPr lang="en-US" dirty="0"/>
              <a:t>Preparation</a:t>
            </a:r>
          </a:p>
        </p:txBody>
      </p:sp>
      <p:graphicFrame>
        <p:nvGraphicFramePr>
          <p:cNvPr id="5" name="Content Placeholder 4">
            <a:extLst>
              <a:ext uri="{FF2B5EF4-FFF2-40B4-BE49-F238E27FC236}">
                <a16:creationId xmlns:a16="http://schemas.microsoft.com/office/drawing/2014/main" id="{40C18002-0CAC-7CAA-BA7E-A37F30EA3631}"/>
              </a:ext>
            </a:extLst>
          </p:cNvPr>
          <p:cNvGraphicFramePr>
            <a:graphicFrameLocks noGrp="1"/>
          </p:cNvGraphicFramePr>
          <p:nvPr>
            <p:ph sz="quarter" idx="14"/>
            <p:extLst>
              <p:ext uri="{D42A27DB-BD31-4B8C-83A1-F6EECF244321}">
                <p14:modId xmlns:p14="http://schemas.microsoft.com/office/powerpoint/2010/main" val="1222107963"/>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2">
            <a:extLst>
              <a:ext uri="{FF2B5EF4-FFF2-40B4-BE49-F238E27FC236}">
                <a16:creationId xmlns:a16="http://schemas.microsoft.com/office/drawing/2014/main" id="{20513ED7-F6F0-9A2C-1137-68CB8D412EDC}"/>
              </a:ext>
            </a:extLst>
          </p:cNvPr>
          <p:cNvSpPr>
            <a:spLocks noGrp="1"/>
          </p:cNvSpPr>
          <p:nvPr>
            <p:ph type="body" sz="quarter" idx="13"/>
          </p:nvPr>
        </p:nvSpPr>
        <p:spPr>
          <a:xfrm>
            <a:off x="455613" y="481013"/>
            <a:ext cx="11277600" cy="193675"/>
          </a:xfrm>
        </p:spPr>
        <p:txBody>
          <a:bodyPr/>
          <a:lstStyle/>
          <a:p>
            <a:r>
              <a:rPr lang="en-US" dirty="0"/>
              <a:t>Cyber incident response</a:t>
            </a:r>
          </a:p>
        </p:txBody>
      </p:sp>
    </p:spTree>
    <p:extLst>
      <p:ext uri="{BB962C8B-B14F-4D97-AF65-F5344CB8AC3E}">
        <p14:creationId xmlns:p14="http://schemas.microsoft.com/office/powerpoint/2010/main" val="714834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03B5B-1AE8-01A6-4247-1E38D261C1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4C7687-6001-91B4-4C53-3688AC029AC6}"/>
              </a:ext>
            </a:extLst>
          </p:cNvPr>
          <p:cNvSpPr>
            <a:spLocks noGrp="1"/>
          </p:cNvSpPr>
          <p:nvPr>
            <p:ph type="title"/>
          </p:nvPr>
        </p:nvSpPr>
        <p:spPr/>
        <p:txBody>
          <a:bodyPr/>
          <a:lstStyle/>
          <a:p>
            <a:r>
              <a:rPr lang="en-US" dirty="0"/>
              <a:t>Handling an Incident – Detection &amp; Analysis</a:t>
            </a:r>
          </a:p>
        </p:txBody>
      </p:sp>
      <p:graphicFrame>
        <p:nvGraphicFramePr>
          <p:cNvPr id="5" name="Content Placeholder 4">
            <a:extLst>
              <a:ext uri="{FF2B5EF4-FFF2-40B4-BE49-F238E27FC236}">
                <a16:creationId xmlns:a16="http://schemas.microsoft.com/office/drawing/2014/main" id="{C381A8EF-D856-8D1B-0B1A-79886627641E}"/>
              </a:ext>
            </a:extLst>
          </p:cNvPr>
          <p:cNvGraphicFramePr>
            <a:graphicFrameLocks noGrp="1"/>
          </p:cNvGraphicFramePr>
          <p:nvPr>
            <p:ph sz="quarter" idx="14"/>
            <p:extLst>
              <p:ext uri="{D42A27DB-BD31-4B8C-83A1-F6EECF244321}">
                <p14:modId xmlns:p14="http://schemas.microsoft.com/office/powerpoint/2010/main" val="3740031293"/>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2">
            <a:extLst>
              <a:ext uri="{FF2B5EF4-FFF2-40B4-BE49-F238E27FC236}">
                <a16:creationId xmlns:a16="http://schemas.microsoft.com/office/drawing/2014/main" id="{80B90CB9-B5D0-73A5-4460-90F974666D4A}"/>
              </a:ext>
            </a:extLst>
          </p:cNvPr>
          <p:cNvSpPr>
            <a:spLocks noGrp="1"/>
          </p:cNvSpPr>
          <p:nvPr>
            <p:ph type="body" sz="quarter" idx="13"/>
          </p:nvPr>
        </p:nvSpPr>
        <p:spPr>
          <a:xfrm>
            <a:off x="455613" y="481013"/>
            <a:ext cx="11277600" cy="193675"/>
          </a:xfrm>
        </p:spPr>
        <p:txBody>
          <a:bodyPr/>
          <a:lstStyle/>
          <a:p>
            <a:r>
              <a:rPr lang="en-US" dirty="0"/>
              <a:t>Cyber incident response</a:t>
            </a:r>
          </a:p>
        </p:txBody>
      </p:sp>
    </p:spTree>
    <p:extLst>
      <p:ext uri="{BB962C8B-B14F-4D97-AF65-F5344CB8AC3E}">
        <p14:creationId xmlns:p14="http://schemas.microsoft.com/office/powerpoint/2010/main" val="242255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B7695-9780-13A3-B665-A16C8C09A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E9617-967A-DFC4-C292-91CA9584980F}"/>
              </a:ext>
            </a:extLst>
          </p:cNvPr>
          <p:cNvSpPr>
            <a:spLocks noGrp="1"/>
          </p:cNvSpPr>
          <p:nvPr>
            <p:ph type="title"/>
          </p:nvPr>
        </p:nvSpPr>
        <p:spPr>
          <a:xfrm>
            <a:off x="456360" y="691228"/>
            <a:ext cx="11277496" cy="978729"/>
          </a:xfrm>
        </p:spPr>
        <p:txBody>
          <a:bodyPr/>
          <a:lstStyle/>
          <a:p>
            <a:r>
              <a:rPr lang="en-US" dirty="0"/>
              <a:t>Handling an Incident – Playbooks (Containment, Eradication, Recovery)</a:t>
            </a:r>
          </a:p>
        </p:txBody>
      </p:sp>
      <p:graphicFrame>
        <p:nvGraphicFramePr>
          <p:cNvPr id="5" name="Content Placeholder 4">
            <a:extLst>
              <a:ext uri="{FF2B5EF4-FFF2-40B4-BE49-F238E27FC236}">
                <a16:creationId xmlns:a16="http://schemas.microsoft.com/office/drawing/2014/main" id="{38330972-E605-95B0-88B0-10E871CFEBEC}"/>
              </a:ext>
            </a:extLst>
          </p:cNvPr>
          <p:cNvGraphicFramePr>
            <a:graphicFrameLocks noGrp="1"/>
          </p:cNvGraphicFramePr>
          <p:nvPr>
            <p:ph sz="quarter" idx="14"/>
            <p:extLst>
              <p:ext uri="{D42A27DB-BD31-4B8C-83A1-F6EECF244321}">
                <p14:modId xmlns:p14="http://schemas.microsoft.com/office/powerpoint/2010/main" val="1537463930"/>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2">
            <a:extLst>
              <a:ext uri="{FF2B5EF4-FFF2-40B4-BE49-F238E27FC236}">
                <a16:creationId xmlns:a16="http://schemas.microsoft.com/office/drawing/2014/main" id="{4E1A8324-1A73-7F70-EAAE-4E128446482B}"/>
              </a:ext>
            </a:extLst>
          </p:cNvPr>
          <p:cNvSpPr>
            <a:spLocks noGrp="1"/>
          </p:cNvSpPr>
          <p:nvPr>
            <p:ph type="body" sz="quarter" idx="13"/>
          </p:nvPr>
        </p:nvSpPr>
        <p:spPr>
          <a:xfrm>
            <a:off x="455613" y="481013"/>
            <a:ext cx="11277600" cy="193675"/>
          </a:xfrm>
        </p:spPr>
        <p:txBody>
          <a:bodyPr/>
          <a:lstStyle/>
          <a:p>
            <a:r>
              <a:rPr lang="en-US" dirty="0"/>
              <a:t>Cyber incident response</a:t>
            </a:r>
          </a:p>
        </p:txBody>
      </p:sp>
    </p:spTree>
    <p:extLst>
      <p:ext uri="{BB962C8B-B14F-4D97-AF65-F5344CB8AC3E}">
        <p14:creationId xmlns:p14="http://schemas.microsoft.com/office/powerpoint/2010/main" val="2087615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39DD3-370C-BA2A-B98C-7181E3673A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6196EB-7C53-5E00-F727-023A73E1BF0F}"/>
              </a:ext>
            </a:extLst>
          </p:cNvPr>
          <p:cNvSpPr>
            <a:spLocks noGrp="1"/>
          </p:cNvSpPr>
          <p:nvPr>
            <p:ph type="title"/>
          </p:nvPr>
        </p:nvSpPr>
        <p:spPr/>
        <p:txBody>
          <a:bodyPr/>
          <a:lstStyle/>
          <a:p>
            <a:r>
              <a:rPr lang="en-US" dirty="0"/>
              <a:t>Post-Incident Activity </a:t>
            </a:r>
          </a:p>
        </p:txBody>
      </p:sp>
      <p:graphicFrame>
        <p:nvGraphicFramePr>
          <p:cNvPr id="5" name="Content Placeholder 4">
            <a:extLst>
              <a:ext uri="{FF2B5EF4-FFF2-40B4-BE49-F238E27FC236}">
                <a16:creationId xmlns:a16="http://schemas.microsoft.com/office/drawing/2014/main" id="{716B50E9-FC6B-6D7D-5464-5CEFC117BA93}"/>
              </a:ext>
            </a:extLst>
          </p:cNvPr>
          <p:cNvGraphicFramePr>
            <a:graphicFrameLocks noGrp="1"/>
          </p:cNvGraphicFramePr>
          <p:nvPr>
            <p:ph sz="quarter" idx="14"/>
            <p:extLst>
              <p:ext uri="{D42A27DB-BD31-4B8C-83A1-F6EECF244321}">
                <p14:modId xmlns:p14="http://schemas.microsoft.com/office/powerpoint/2010/main" val="2906833353"/>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2">
            <a:extLst>
              <a:ext uri="{FF2B5EF4-FFF2-40B4-BE49-F238E27FC236}">
                <a16:creationId xmlns:a16="http://schemas.microsoft.com/office/drawing/2014/main" id="{30213A9F-73CF-CCD8-FBD7-809A33267179}"/>
              </a:ext>
            </a:extLst>
          </p:cNvPr>
          <p:cNvSpPr>
            <a:spLocks noGrp="1"/>
          </p:cNvSpPr>
          <p:nvPr>
            <p:ph type="body" sz="quarter" idx="13"/>
          </p:nvPr>
        </p:nvSpPr>
        <p:spPr>
          <a:xfrm>
            <a:off x="455613" y="481013"/>
            <a:ext cx="11277600" cy="193675"/>
          </a:xfrm>
        </p:spPr>
        <p:txBody>
          <a:bodyPr/>
          <a:lstStyle/>
          <a:p>
            <a:r>
              <a:rPr lang="en-US" dirty="0"/>
              <a:t>Cyber incident response</a:t>
            </a:r>
          </a:p>
        </p:txBody>
      </p:sp>
    </p:spTree>
    <p:extLst>
      <p:ext uri="{BB962C8B-B14F-4D97-AF65-F5344CB8AC3E}">
        <p14:creationId xmlns:p14="http://schemas.microsoft.com/office/powerpoint/2010/main" val="2827870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B124D-BB89-CF44-4639-25679BCA7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E2099-5247-BF69-DC1C-F2C561167274}"/>
              </a:ext>
            </a:extLst>
          </p:cNvPr>
          <p:cNvSpPr>
            <a:spLocks noGrp="1"/>
          </p:cNvSpPr>
          <p:nvPr>
            <p:ph type="title"/>
          </p:nvPr>
        </p:nvSpPr>
        <p:spPr>
          <a:xfrm>
            <a:off x="456360" y="691228"/>
            <a:ext cx="11277496" cy="535531"/>
          </a:xfrm>
        </p:spPr>
        <p:txBody>
          <a:bodyPr/>
          <a:lstStyle/>
          <a:p>
            <a:r>
              <a:rPr lang="en-US" dirty="0"/>
              <a:t>External Coordination &amp; Information Sharing </a:t>
            </a:r>
          </a:p>
        </p:txBody>
      </p:sp>
      <p:graphicFrame>
        <p:nvGraphicFramePr>
          <p:cNvPr id="5" name="Content Placeholder 4">
            <a:extLst>
              <a:ext uri="{FF2B5EF4-FFF2-40B4-BE49-F238E27FC236}">
                <a16:creationId xmlns:a16="http://schemas.microsoft.com/office/drawing/2014/main" id="{5B4424C0-E77F-0DE2-455E-CCD0CBCB98D6}"/>
              </a:ext>
            </a:extLst>
          </p:cNvPr>
          <p:cNvGraphicFramePr>
            <a:graphicFrameLocks noGrp="1"/>
          </p:cNvGraphicFramePr>
          <p:nvPr>
            <p:ph sz="quarter" idx="14"/>
            <p:extLst>
              <p:ext uri="{D42A27DB-BD31-4B8C-83A1-F6EECF244321}">
                <p14:modId xmlns:p14="http://schemas.microsoft.com/office/powerpoint/2010/main" val="3099408295"/>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2">
            <a:extLst>
              <a:ext uri="{FF2B5EF4-FFF2-40B4-BE49-F238E27FC236}">
                <a16:creationId xmlns:a16="http://schemas.microsoft.com/office/drawing/2014/main" id="{669BBF78-DE70-47FC-23A4-9592583BD6E1}"/>
              </a:ext>
            </a:extLst>
          </p:cNvPr>
          <p:cNvSpPr>
            <a:spLocks noGrp="1"/>
          </p:cNvSpPr>
          <p:nvPr>
            <p:ph type="body" sz="quarter" idx="13"/>
          </p:nvPr>
        </p:nvSpPr>
        <p:spPr>
          <a:xfrm>
            <a:off x="455613" y="481013"/>
            <a:ext cx="11277600" cy="193675"/>
          </a:xfrm>
        </p:spPr>
        <p:txBody>
          <a:bodyPr/>
          <a:lstStyle/>
          <a:p>
            <a:r>
              <a:rPr lang="en-US" dirty="0"/>
              <a:t>Cyber incident response</a:t>
            </a:r>
          </a:p>
        </p:txBody>
      </p:sp>
    </p:spTree>
    <p:extLst>
      <p:ext uri="{BB962C8B-B14F-4D97-AF65-F5344CB8AC3E}">
        <p14:creationId xmlns:p14="http://schemas.microsoft.com/office/powerpoint/2010/main" val="1945283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DE138-796F-84BB-DC64-9F696AD34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02C86-1236-ADC7-AAC5-939A452E239A}"/>
              </a:ext>
            </a:extLst>
          </p:cNvPr>
          <p:cNvSpPr>
            <a:spLocks noGrp="1"/>
          </p:cNvSpPr>
          <p:nvPr>
            <p:ph type="title"/>
          </p:nvPr>
        </p:nvSpPr>
        <p:spPr/>
        <p:txBody>
          <a:bodyPr/>
          <a:lstStyle/>
          <a:p>
            <a:r>
              <a:rPr lang="en-US" dirty="0"/>
              <a:t>Organizational Wide Testing</a:t>
            </a:r>
          </a:p>
        </p:txBody>
      </p:sp>
      <p:graphicFrame>
        <p:nvGraphicFramePr>
          <p:cNvPr id="5" name="Content Placeholder 4">
            <a:extLst>
              <a:ext uri="{FF2B5EF4-FFF2-40B4-BE49-F238E27FC236}">
                <a16:creationId xmlns:a16="http://schemas.microsoft.com/office/drawing/2014/main" id="{672A2F83-2B81-8549-1A7A-2878FF59AA0F}"/>
              </a:ext>
            </a:extLst>
          </p:cNvPr>
          <p:cNvGraphicFramePr>
            <a:graphicFrameLocks noGrp="1"/>
          </p:cNvGraphicFramePr>
          <p:nvPr>
            <p:ph sz="quarter" idx="14"/>
            <p:extLst>
              <p:ext uri="{D42A27DB-BD31-4B8C-83A1-F6EECF244321}">
                <p14:modId xmlns:p14="http://schemas.microsoft.com/office/powerpoint/2010/main" val="488253424"/>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2">
            <a:extLst>
              <a:ext uri="{FF2B5EF4-FFF2-40B4-BE49-F238E27FC236}">
                <a16:creationId xmlns:a16="http://schemas.microsoft.com/office/drawing/2014/main" id="{51BFEAA2-CC2E-CD96-1BB6-8F74C117E387}"/>
              </a:ext>
            </a:extLst>
          </p:cNvPr>
          <p:cNvSpPr>
            <a:spLocks noGrp="1"/>
          </p:cNvSpPr>
          <p:nvPr>
            <p:ph type="body" sz="quarter" idx="13"/>
          </p:nvPr>
        </p:nvSpPr>
        <p:spPr>
          <a:xfrm>
            <a:off x="455613" y="481013"/>
            <a:ext cx="11277600" cy="193675"/>
          </a:xfrm>
        </p:spPr>
        <p:txBody>
          <a:bodyPr/>
          <a:lstStyle/>
          <a:p>
            <a:r>
              <a:rPr lang="en-US" dirty="0"/>
              <a:t>Cyber incident response</a:t>
            </a:r>
          </a:p>
        </p:txBody>
      </p:sp>
    </p:spTree>
    <p:extLst>
      <p:ext uri="{BB962C8B-B14F-4D97-AF65-F5344CB8AC3E}">
        <p14:creationId xmlns:p14="http://schemas.microsoft.com/office/powerpoint/2010/main" val="292337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3F4260-5904-9EA0-EFBD-B655164364A9}"/>
              </a:ext>
            </a:extLst>
          </p:cNvPr>
          <p:cNvSpPr>
            <a:spLocks noGrp="1"/>
          </p:cNvSpPr>
          <p:nvPr>
            <p:ph type="title"/>
          </p:nvPr>
        </p:nvSpPr>
        <p:spPr/>
        <p:txBody>
          <a:bodyPr/>
          <a:lstStyle/>
          <a:p>
            <a:r>
              <a:rPr lang="en-US" dirty="0"/>
              <a:t>Challenges with the audit</a:t>
            </a:r>
          </a:p>
        </p:txBody>
      </p:sp>
      <p:sp>
        <p:nvSpPr>
          <p:cNvPr id="8" name="Text Placeholder 7">
            <a:extLst>
              <a:ext uri="{FF2B5EF4-FFF2-40B4-BE49-F238E27FC236}">
                <a16:creationId xmlns:a16="http://schemas.microsoft.com/office/drawing/2014/main" id="{74D0447A-B64D-5338-A24B-A765BC9BF4E7}"/>
              </a:ext>
            </a:extLst>
          </p:cNvPr>
          <p:cNvSpPr>
            <a:spLocks noGrp="1"/>
          </p:cNvSpPr>
          <p:nvPr>
            <p:ph type="body" sz="quarter" idx="13"/>
          </p:nvPr>
        </p:nvSpPr>
        <p:spPr/>
        <p:txBody>
          <a:bodyPr/>
          <a:lstStyle/>
          <a:p>
            <a:r>
              <a:rPr lang="en-US" dirty="0"/>
              <a:t>Cyber incident response</a:t>
            </a:r>
          </a:p>
        </p:txBody>
      </p:sp>
      <p:graphicFrame>
        <p:nvGraphicFramePr>
          <p:cNvPr id="2" name="Content Placeholder 1">
            <a:extLst>
              <a:ext uri="{FF2B5EF4-FFF2-40B4-BE49-F238E27FC236}">
                <a16:creationId xmlns:a16="http://schemas.microsoft.com/office/drawing/2014/main" id="{97A12D80-1C9D-A6D4-718D-B6F19077FB8E}"/>
              </a:ext>
            </a:extLst>
          </p:cNvPr>
          <p:cNvGraphicFramePr>
            <a:graphicFrameLocks noGrp="1"/>
          </p:cNvGraphicFramePr>
          <p:nvPr>
            <p:ph sz="quarter" idx="14"/>
            <p:extLst>
              <p:ext uri="{D42A27DB-BD31-4B8C-83A1-F6EECF244321}">
                <p14:modId xmlns:p14="http://schemas.microsoft.com/office/powerpoint/2010/main" val="2698522132"/>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9062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F401-DB57-BFAF-DC66-D173C38FDA56}"/>
              </a:ext>
            </a:extLst>
          </p:cNvPr>
          <p:cNvSpPr>
            <a:spLocks noGrp="1"/>
          </p:cNvSpPr>
          <p:nvPr>
            <p:ph type="title"/>
          </p:nvPr>
        </p:nvSpPr>
        <p:spPr/>
        <p:txBody>
          <a:bodyPr/>
          <a:lstStyle/>
          <a:p>
            <a:r>
              <a:rPr lang="en-US" dirty="0">
                <a:solidFill>
                  <a:schemeClr val="accent1"/>
                </a:solidFill>
              </a:rPr>
              <a:t>What are the common findings?</a:t>
            </a:r>
          </a:p>
        </p:txBody>
      </p:sp>
      <p:sp>
        <p:nvSpPr>
          <p:cNvPr id="3" name="Text Placeholder 2">
            <a:extLst>
              <a:ext uri="{FF2B5EF4-FFF2-40B4-BE49-F238E27FC236}">
                <a16:creationId xmlns:a16="http://schemas.microsoft.com/office/drawing/2014/main" id="{B4387DCF-1E64-49DB-3BD3-5119FCC4D243}"/>
              </a:ext>
            </a:extLst>
          </p:cNvPr>
          <p:cNvSpPr>
            <a:spLocks noGrp="1"/>
          </p:cNvSpPr>
          <p:nvPr>
            <p:ph type="body" sz="quarter" idx="13"/>
          </p:nvPr>
        </p:nvSpPr>
        <p:spPr/>
        <p:txBody>
          <a:bodyPr/>
          <a:lstStyle/>
          <a:p>
            <a:r>
              <a:rPr lang="en-US" dirty="0"/>
              <a:t>Cyber incident response</a:t>
            </a:r>
          </a:p>
        </p:txBody>
      </p:sp>
      <p:graphicFrame>
        <p:nvGraphicFramePr>
          <p:cNvPr id="7" name="Content Placeholder 6">
            <a:extLst>
              <a:ext uri="{FF2B5EF4-FFF2-40B4-BE49-F238E27FC236}">
                <a16:creationId xmlns:a16="http://schemas.microsoft.com/office/drawing/2014/main" id="{A60EF858-ED60-5F81-47C4-8242DD9C104F}"/>
              </a:ext>
            </a:extLst>
          </p:cNvPr>
          <p:cNvGraphicFramePr>
            <a:graphicFrameLocks noGrp="1"/>
          </p:cNvGraphicFramePr>
          <p:nvPr>
            <p:ph sz="quarter" idx="14"/>
            <p:extLst>
              <p:ext uri="{D42A27DB-BD31-4B8C-83A1-F6EECF244321}">
                <p14:modId xmlns:p14="http://schemas.microsoft.com/office/powerpoint/2010/main" val="2093590035"/>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3580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040FE-5F41-41EC-88C8-BF707E0B9833}"/>
              </a:ext>
            </a:extLst>
          </p:cNvPr>
          <p:cNvSpPr>
            <a:spLocks noGrp="1"/>
          </p:cNvSpPr>
          <p:nvPr>
            <p:ph type="title"/>
          </p:nvPr>
        </p:nvSpPr>
        <p:spPr/>
        <p:txBody>
          <a:bodyPr/>
          <a:lstStyle/>
          <a:p>
            <a:r>
              <a:rPr lang="en-US" dirty="0"/>
              <a:t>Raise your hand if…</a:t>
            </a:r>
          </a:p>
        </p:txBody>
      </p:sp>
      <p:sp>
        <p:nvSpPr>
          <p:cNvPr id="3" name="Text Placeholder 2">
            <a:extLst>
              <a:ext uri="{FF2B5EF4-FFF2-40B4-BE49-F238E27FC236}">
                <a16:creationId xmlns:a16="http://schemas.microsoft.com/office/drawing/2014/main" id="{99A20708-1DF5-1703-473B-CF46CBA2618B}"/>
              </a:ext>
            </a:extLst>
          </p:cNvPr>
          <p:cNvSpPr>
            <a:spLocks noGrp="1"/>
          </p:cNvSpPr>
          <p:nvPr>
            <p:ph type="body" sz="quarter" idx="13"/>
          </p:nvPr>
        </p:nvSpPr>
        <p:spPr/>
        <p:txBody>
          <a:bodyPr/>
          <a:lstStyle/>
          <a:p>
            <a:r>
              <a:rPr lang="en-US"/>
              <a:t>Cyber Incident response</a:t>
            </a:r>
          </a:p>
        </p:txBody>
      </p:sp>
      <p:sp>
        <p:nvSpPr>
          <p:cNvPr id="4" name="Content Placeholder 3">
            <a:extLst>
              <a:ext uri="{FF2B5EF4-FFF2-40B4-BE49-F238E27FC236}">
                <a16:creationId xmlns:a16="http://schemas.microsoft.com/office/drawing/2014/main" id="{FA93A202-24FF-816E-76DC-15EE12FF4509}"/>
              </a:ext>
            </a:extLst>
          </p:cNvPr>
          <p:cNvSpPr>
            <a:spLocks noGrp="1"/>
          </p:cNvSpPr>
          <p:nvPr>
            <p:ph sz="quarter" idx="14"/>
          </p:nvPr>
        </p:nvSpPr>
        <p:spPr/>
        <p:txBody>
          <a:bodyPr>
            <a:normAutofit/>
          </a:bodyPr>
          <a:lstStyle/>
          <a:p>
            <a:r>
              <a:rPr lang="en-US" dirty="0"/>
              <a:t>Do you have a role (e.g., seat at the table) for cybersecurity that is supported by your institution?</a:t>
            </a:r>
          </a:p>
        </p:txBody>
      </p:sp>
      <p:sp>
        <p:nvSpPr>
          <p:cNvPr id="7" name="Content Placeholder 6">
            <a:extLst>
              <a:ext uri="{FF2B5EF4-FFF2-40B4-BE49-F238E27FC236}">
                <a16:creationId xmlns:a16="http://schemas.microsoft.com/office/drawing/2014/main" id="{5C5328B9-DC34-1D68-639B-ED76D9B7676E}"/>
              </a:ext>
            </a:extLst>
          </p:cNvPr>
          <p:cNvSpPr>
            <a:spLocks noGrp="1"/>
          </p:cNvSpPr>
          <p:nvPr>
            <p:ph sz="quarter" idx="15"/>
          </p:nvPr>
        </p:nvSpPr>
        <p:spPr/>
        <p:txBody>
          <a:bodyPr vert="horz" lIns="91440" tIns="45720" rIns="91440" bIns="45720" rtlCol="0" anchor="t">
            <a:normAutofit/>
          </a:bodyPr>
          <a:lstStyle/>
          <a:p>
            <a:pPr marL="0" indent="0">
              <a:buNone/>
            </a:pPr>
            <a:r>
              <a:rPr lang="en-US" dirty="0"/>
              <a:t>A. Yes</a:t>
            </a:r>
          </a:p>
          <a:p>
            <a:pPr marL="514350" indent="-514350">
              <a:buAutoNum type="alphaUcPeriod"/>
            </a:pPr>
            <a:endParaRPr lang="en-US" dirty="0"/>
          </a:p>
          <a:p>
            <a:pPr marL="0" indent="0">
              <a:buNone/>
            </a:pPr>
            <a:r>
              <a:rPr lang="en-US" dirty="0"/>
              <a:t>B. Sort of</a:t>
            </a:r>
          </a:p>
          <a:p>
            <a:pPr marL="0" indent="0">
              <a:buNone/>
            </a:pPr>
            <a:endParaRPr lang="en-US" dirty="0">
              <a:cs typeface="Arial" panose="020B0604020202020204" pitchFamily="34" charset="0"/>
            </a:endParaRPr>
          </a:p>
          <a:p>
            <a:pPr marL="0" indent="0">
              <a:buNone/>
            </a:pPr>
            <a:r>
              <a:rPr lang="en-US" dirty="0">
                <a:latin typeface="Arial"/>
                <a:cs typeface="Arial"/>
              </a:rPr>
              <a:t>C. No</a:t>
            </a:r>
          </a:p>
          <a:p>
            <a:pPr marL="0" indent="0">
              <a:buNone/>
            </a:pPr>
            <a:endParaRPr lang="en-US" dirty="0"/>
          </a:p>
          <a:p>
            <a:pPr marL="0" indent="0">
              <a:buNone/>
            </a:pPr>
            <a:r>
              <a:rPr lang="en-US" dirty="0">
                <a:latin typeface="Arial"/>
                <a:cs typeface="Arial"/>
              </a:rPr>
              <a:t>D. Unsure</a:t>
            </a:r>
          </a:p>
        </p:txBody>
      </p:sp>
    </p:spTree>
    <p:extLst>
      <p:ext uri="{BB962C8B-B14F-4D97-AF65-F5344CB8AC3E}">
        <p14:creationId xmlns:p14="http://schemas.microsoft.com/office/powerpoint/2010/main" val="4223326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EABBB-41C0-CB46-94D0-24D6DA177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7C671F-A16F-019F-F138-821F93B0BEAB}"/>
              </a:ext>
            </a:extLst>
          </p:cNvPr>
          <p:cNvSpPr>
            <a:spLocks noGrp="1"/>
          </p:cNvSpPr>
          <p:nvPr>
            <p:ph type="title"/>
          </p:nvPr>
        </p:nvSpPr>
        <p:spPr/>
        <p:txBody>
          <a:bodyPr/>
          <a:lstStyle/>
          <a:p>
            <a:r>
              <a:rPr lang="en-US" dirty="0"/>
              <a:t>Key Recommendations</a:t>
            </a:r>
          </a:p>
        </p:txBody>
      </p:sp>
      <p:sp>
        <p:nvSpPr>
          <p:cNvPr id="6" name="Text Placeholder 2">
            <a:extLst>
              <a:ext uri="{FF2B5EF4-FFF2-40B4-BE49-F238E27FC236}">
                <a16:creationId xmlns:a16="http://schemas.microsoft.com/office/drawing/2014/main" id="{C14F7451-F240-C9F1-031B-9F3B02B01F3F}"/>
              </a:ext>
            </a:extLst>
          </p:cNvPr>
          <p:cNvSpPr>
            <a:spLocks noGrp="1"/>
          </p:cNvSpPr>
          <p:nvPr>
            <p:ph type="body" sz="quarter" idx="13"/>
          </p:nvPr>
        </p:nvSpPr>
        <p:spPr>
          <a:xfrm>
            <a:off x="455613" y="481013"/>
            <a:ext cx="11277600" cy="193675"/>
          </a:xfrm>
        </p:spPr>
        <p:txBody>
          <a:bodyPr/>
          <a:lstStyle/>
          <a:p>
            <a:r>
              <a:rPr lang="en-US" dirty="0"/>
              <a:t>Cyber incident response</a:t>
            </a:r>
          </a:p>
        </p:txBody>
      </p:sp>
      <p:graphicFrame>
        <p:nvGraphicFramePr>
          <p:cNvPr id="3" name="Diagram 2">
            <a:extLst>
              <a:ext uri="{FF2B5EF4-FFF2-40B4-BE49-F238E27FC236}">
                <a16:creationId xmlns:a16="http://schemas.microsoft.com/office/drawing/2014/main" id="{DBF39F64-EC4A-3137-CD84-787B967FABFF}"/>
              </a:ext>
            </a:extLst>
          </p:cNvPr>
          <p:cNvGraphicFramePr/>
          <p:nvPr>
            <p:extLst>
              <p:ext uri="{D42A27DB-BD31-4B8C-83A1-F6EECF244321}">
                <p14:modId xmlns:p14="http://schemas.microsoft.com/office/powerpoint/2010/main" val="2609592183"/>
              </p:ext>
            </p:extLst>
          </p:nvPr>
        </p:nvGraphicFramePr>
        <p:xfrm>
          <a:off x="455613" y="1536405"/>
          <a:ext cx="11003516" cy="3528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4419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C3F37-9B72-EE76-9337-5212C2D681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7DDF1-1213-4B59-A96C-ADD769F92D93}"/>
              </a:ext>
            </a:extLst>
          </p:cNvPr>
          <p:cNvSpPr>
            <a:spLocks noGrp="1"/>
          </p:cNvSpPr>
          <p:nvPr>
            <p:ph type="title"/>
          </p:nvPr>
        </p:nvSpPr>
        <p:spPr/>
        <p:txBody>
          <a:bodyPr/>
          <a:lstStyle/>
          <a:p>
            <a:r>
              <a:rPr lang="en-US" dirty="0"/>
              <a:t>Key Recommendations</a:t>
            </a:r>
          </a:p>
        </p:txBody>
      </p:sp>
      <p:sp>
        <p:nvSpPr>
          <p:cNvPr id="6" name="Text Placeholder 2">
            <a:extLst>
              <a:ext uri="{FF2B5EF4-FFF2-40B4-BE49-F238E27FC236}">
                <a16:creationId xmlns:a16="http://schemas.microsoft.com/office/drawing/2014/main" id="{06538A38-4CCF-E8C6-3F18-0316BDCD4EDF}"/>
              </a:ext>
            </a:extLst>
          </p:cNvPr>
          <p:cNvSpPr>
            <a:spLocks noGrp="1"/>
          </p:cNvSpPr>
          <p:nvPr>
            <p:ph type="body" sz="quarter" idx="13"/>
          </p:nvPr>
        </p:nvSpPr>
        <p:spPr>
          <a:xfrm>
            <a:off x="455613" y="481013"/>
            <a:ext cx="11277600" cy="193675"/>
          </a:xfrm>
        </p:spPr>
        <p:txBody>
          <a:bodyPr/>
          <a:lstStyle/>
          <a:p>
            <a:r>
              <a:rPr lang="en-US" dirty="0"/>
              <a:t>Cyber incident response</a:t>
            </a:r>
          </a:p>
        </p:txBody>
      </p:sp>
      <p:graphicFrame>
        <p:nvGraphicFramePr>
          <p:cNvPr id="3" name="Diagram 2">
            <a:extLst>
              <a:ext uri="{FF2B5EF4-FFF2-40B4-BE49-F238E27FC236}">
                <a16:creationId xmlns:a16="http://schemas.microsoft.com/office/drawing/2014/main" id="{F8411BA2-03FD-9863-37C5-9DB87C19F86B}"/>
              </a:ext>
            </a:extLst>
          </p:cNvPr>
          <p:cNvGraphicFramePr/>
          <p:nvPr>
            <p:extLst>
              <p:ext uri="{D42A27DB-BD31-4B8C-83A1-F6EECF244321}">
                <p14:modId xmlns:p14="http://schemas.microsoft.com/office/powerpoint/2010/main" val="4102712893"/>
              </p:ext>
            </p:extLst>
          </p:nvPr>
        </p:nvGraphicFramePr>
        <p:xfrm>
          <a:off x="455613" y="1304925"/>
          <a:ext cx="11003516" cy="4840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690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DA0E7-F95D-99A2-FC39-9A47F1809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F24611-FBEC-790F-C7B3-DAF23C6A3CE2}"/>
              </a:ext>
            </a:extLst>
          </p:cNvPr>
          <p:cNvSpPr>
            <a:spLocks noGrp="1"/>
          </p:cNvSpPr>
          <p:nvPr>
            <p:ph type="title"/>
          </p:nvPr>
        </p:nvSpPr>
        <p:spPr/>
        <p:txBody>
          <a:bodyPr/>
          <a:lstStyle/>
          <a:p>
            <a:r>
              <a:rPr lang="en-US" dirty="0"/>
              <a:t>Key Recommendations</a:t>
            </a:r>
          </a:p>
        </p:txBody>
      </p:sp>
      <p:sp>
        <p:nvSpPr>
          <p:cNvPr id="6" name="Text Placeholder 2">
            <a:extLst>
              <a:ext uri="{FF2B5EF4-FFF2-40B4-BE49-F238E27FC236}">
                <a16:creationId xmlns:a16="http://schemas.microsoft.com/office/drawing/2014/main" id="{528C564C-8BCE-C76E-46CC-B8BC6D06DB25}"/>
              </a:ext>
            </a:extLst>
          </p:cNvPr>
          <p:cNvSpPr>
            <a:spLocks noGrp="1"/>
          </p:cNvSpPr>
          <p:nvPr>
            <p:ph type="body" sz="quarter" idx="13"/>
          </p:nvPr>
        </p:nvSpPr>
        <p:spPr>
          <a:xfrm>
            <a:off x="455613" y="481013"/>
            <a:ext cx="11277600" cy="193675"/>
          </a:xfrm>
        </p:spPr>
        <p:txBody>
          <a:bodyPr/>
          <a:lstStyle/>
          <a:p>
            <a:r>
              <a:rPr lang="en-US" dirty="0"/>
              <a:t>Cyber incident response</a:t>
            </a:r>
          </a:p>
        </p:txBody>
      </p:sp>
      <p:graphicFrame>
        <p:nvGraphicFramePr>
          <p:cNvPr id="3" name="Diagram 2">
            <a:extLst>
              <a:ext uri="{FF2B5EF4-FFF2-40B4-BE49-F238E27FC236}">
                <a16:creationId xmlns:a16="http://schemas.microsoft.com/office/drawing/2014/main" id="{B2F73A53-3394-45B0-AEC7-86743759AFE7}"/>
              </a:ext>
            </a:extLst>
          </p:cNvPr>
          <p:cNvGraphicFramePr/>
          <p:nvPr>
            <p:extLst>
              <p:ext uri="{D42A27DB-BD31-4B8C-83A1-F6EECF244321}">
                <p14:modId xmlns:p14="http://schemas.microsoft.com/office/powerpoint/2010/main" val="3526896540"/>
              </p:ext>
            </p:extLst>
          </p:nvPr>
        </p:nvGraphicFramePr>
        <p:xfrm>
          <a:off x="455613" y="1536405"/>
          <a:ext cx="11003516" cy="3528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9105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2797F-EF04-3579-A2E6-FD6C1ED911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904D31-72EF-6D9F-8F82-5CEF054CAF5B}"/>
              </a:ext>
            </a:extLst>
          </p:cNvPr>
          <p:cNvSpPr>
            <a:spLocks noGrp="1"/>
          </p:cNvSpPr>
          <p:nvPr>
            <p:ph type="title"/>
          </p:nvPr>
        </p:nvSpPr>
        <p:spPr/>
        <p:txBody>
          <a:bodyPr/>
          <a:lstStyle/>
          <a:p>
            <a:r>
              <a:rPr lang="en-US" dirty="0"/>
              <a:t>Key Recommendations</a:t>
            </a:r>
          </a:p>
        </p:txBody>
      </p:sp>
      <p:sp>
        <p:nvSpPr>
          <p:cNvPr id="6" name="Text Placeholder 2">
            <a:extLst>
              <a:ext uri="{FF2B5EF4-FFF2-40B4-BE49-F238E27FC236}">
                <a16:creationId xmlns:a16="http://schemas.microsoft.com/office/drawing/2014/main" id="{4775AD83-3A02-0293-AA37-135DF52CA061}"/>
              </a:ext>
            </a:extLst>
          </p:cNvPr>
          <p:cNvSpPr>
            <a:spLocks noGrp="1"/>
          </p:cNvSpPr>
          <p:nvPr>
            <p:ph type="body" sz="quarter" idx="13"/>
          </p:nvPr>
        </p:nvSpPr>
        <p:spPr>
          <a:xfrm>
            <a:off x="455613" y="481013"/>
            <a:ext cx="11277600" cy="193675"/>
          </a:xfrm>
        </p:spPr>
        <p:txBody>
          <a:bodyPr/>
          <a:lstStyle/>
          <a:p>
            <a:r>
              <a:rPr lang="en-US" dirty="0"/>
              <a:t>Cyber incident response</a:t>
            </a:r>
          </a:p>
        </p:txBody>
      </p:sp>
      <p:graphicFrame>
        <p:nvGraphicFramePr>
          <p:cNvPr id="3" name="Diagram 2">
            <a:extLst>
              <a:ext uri="{FF2B5EF4-FFF2-40B4-BE49-F238E27FC236}">
                <a16:creationId xmlns:a16="http://schemas.microsoft.com/office/drawing/2014/main" id="{50FC04C9-E7FB-2159-4675-35977EF6C2FA}"/>
              </a:ext>
            </a:extLst>
          </p:cNvPr>
          <p:cNvGraphicFramePr/>
          <p:nvPr>
            <p:extLst>
              <p:ext uri="{D42A27DB-BD31-4B8C-83A1-F6EECF244321}">
                <p14:modId xmlns:p14="http://schemas.microsoft.com/office/powerpoint/2010/main" val="1781241362"/>
              </p:ext>
            </p:extLst>
          </p:nvPr>
        </p:nvGraphicFramePr>
        <p:xfrm>
          <a:off x="455613" y="377235"/>
          <a:ext cx="11003516" cy="4840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6896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F401-DB57-BFAF-DC66-D173C38FDA56}"/>
              </a:ext>
            </a:extLst>
          </p:cNvPr>
          <p:cNvSpPr>
            <a:spLocks noGrp="1"/>
          </p:cNvSpPr>
          <p:nvPr>
            <p:ph type="title"/>
          </p:nvPr>
        </p:nvSpPr>
        <p:spPr/>
        <p:txBody>
          <a:bodyPr/>
          <a:lstStyle/>
          <a:p>
            <a:r>
              <a:rPr lang="en-US" dirty="0">
                <a:solidFill>
                  <a:schemeClr val="accent1"/>
                </a:solidFill>
              </a:rPr>
              <a:t>How else can audit be involved?</a:t>
            </a:r>
          </a:p>
        </p:txBody>
      </p:sp>
      <p:sp>
        <p:nvSpPr>
          <p:cNvPr id="3" name="Text Placeholder 2">
            <a:extLst>
              <a:ext uri="{FF2B5EF4-FFF2-40B4-BE49-F238E27FC236}">
                <a16:creationId xmlns:a16="http://schemas.microsoft.com/office/drawing/2014/main" id="{B4387DCF-1E64-49DB-3BD3-5119FCC4D243}"/>
              </a:ext>
            </a:extLst>
          </p:cNvPr>
          <p:cNvSpPr>
            <a:spLocks noGrp="1"/>
          </p:cNvSpPr>
          <p:nvPr>
            <p:ph type="body" sz="quarter" idx="13"/>
          </p:nvPr>
        </p:nvSpPr>
        <p:spPr/>
        <p:txBody>
          <a:bodyPr/>
          <a:lstStyle/>
          <a:p>
            <a:r>
              <a:rPr lang="en-US" dirty="0"/>
              <a:t>Cyber incident response</a:t>
            </a:r>
          </a:p>
        </p:txBody>
      </p:sp>
      <p:graphicFrame>
        <p:nvGraphicFramePr>
          <p:cNvPr id="6" name="Content Placeholder 5">
            <a:extLst>
              <a:ext uri="{FF2B5EF4-FFF2-40B4-BE49-F238E27FC236}">
                <a16:creationId xmlns:a16="http://schemas.microsoft.com/office/drawing/2014/main" id="{8AF06061-3D7E-0303-23CB-F41FB0E6458E}"/>
              </a:ext>
            </a:extLst>
          </p:cNvPr>
          <p:cNvGraphicFramePr>
            <a:graphicFrameLocks noGrp="1"/>
          </p:cNvGraphicFramePr>
          <p:nvPr>
            <p:ph sz="quarter" idx="14"/>
            <p:extLst>
              <p:ext uri="{D42A27DB-BD31-4B8C-83A1-F6EECF244321}">
                <p14:modId xmlns:p14="http://schemas.microsoft.com/office/powerpoint/2010/main" val="1752162072"/>
              </p:ext>
            </p:extLst>
          </p:nvPr>
        </p:nvGraphicFramePr>
        <p:xfrm>
          <a:off x="455613" y="1684338"/>
          <a:ext cx="11277600" cy="4023360"/>
        </p:xfrm>
        <a:graphic>
          <a:graphicData uri="http://schemas.openxmlformats.org/drawingml/2006/table">
            <a:tbl>
              <a:tblPr firstRow="1" bandRow="1">
                <a:tableStyleId>{5C22544A-7EE6-4342-B048-85BDC9FD1C3A}</a:tableStyleId>
              </a:tblPr>
              <a:tblGrid>
                <a:gridCol w="1667385">
                  <a:extLst>
                    <a:ext uri="{9D8B030D-6E8A-4147-A177-3AD203B41FA5}">
                      <a16:colId xmlns:a16="http://schemas.microsoft.com/office/drawing/2014/main" val="2469304630"/>
                    </a:ext>
                  </a:extLst>
                </a:gridCol>
                <a:gridCol w="9610215">
                  <a:extLst>
                    <a:ext uri="{9D8B030D-6E8A-4147-A177-3AD203B41FA5}">
                      <a16:colId xmlns:a16="http://schemas.microsoft.com/office/drawing/2014/main" val="84965829"/>
                    </a:ext>
                  </a:extLst>
                </a:gridCol>
              </a:tblGrid>
              <a:tr h="370840">
                <a:tc>
                  <a:txBody>
                    <a:bodyPr/>
                    <a:lstStyle/>
                    <a:p>
                      <a:r>
                        <a:rPr lang="en-US" sz="2000" dirty="0">
                          <a:solidFill>
                            <a:schemeClr val="tx2"/>
                          </a:solidFill>
                        </a:rPr>
                        <a:t>Area</a:t>
                      </a:r>
                    </a:p>
                  </a:txBody>
                  <a:tcPr/>
                </a:tc>
                <a:tc>
                  <a:txBody>
                    <a:bodyPr/>
                    <a:lstStyle/>
                    <a:p>
                      <a:r>
                        <a:rPr lang="en-US" sz="2000" dirty="0">
                          <a:solidFill>
                            <a:schemeClr val="tx2"/>
                          </a:solidFill>
                        </a:rPr>
                        <a:t>Potential Internal Audit Activities (beyond traditional audits)</a:t>
                      </a:r>
                    </a:p>
                  </a:txBody>
                  <a:tcPr/>
                </a:tc>
                <a:extLst>
                  <a:ext uri="{0D108BD9-81ED-4DB2-BD59-A6C34878D82A}">
                    <a16:rowId xmlns:a16="http://schemas.microsoft.com/office/drawing/2014/main" val="3004060113"/>
                  </a:ext>
                </a:extLst>
              </a:tr>
              <a:tr h="370840">
                <a:tc>
                  <a:txBody>
                    <a:bodyPr/>
                    <a:lstStyle/>
                    <a:p>
                      <a:r>
                        <a:rPr lang="en-US" sz="2000" dirty="0">
                          <a:solidFill>
                            <a:schemeClr val="tx2"/>
                          </a:solidFill>
                        </a:rPr>
                        <a:t>Pre-incident</a:t>
                      </a:r>
                    </a:p>
                  </a:txBody>
                  <a:tcPr/>
                </a:tc>
                <a:tc>
                  <a:txBody>
                    <a:bodyPr/>
                    <a:lstStyle/>
                    <a:p>
                      <a:pPr marL="285750" indent="-285750">
                        <a:buFont typeface="Arial" panose="020B0604020202020204" pitchFamily="34" charset="0"/>
                        <a:buChar char="•"/>
                      </a:pPr>
                      <a:r>
                        <a:rPr lang="en-US" sz="2000" dirty="0">
                          <a:solidFill>
                            <a:schemeClr val="tx2"/>
                          </a:solidFill>
                        </a:rPr>
                        <a:t>Join the team</a:t>
                      </a:r>
                    </a:p>
                    <a:p>
                      <a:pPr marL="285750" indent="-285750">
                        <a:buFont typeface="Arial" panose="020B0604020202020204" pitchFamily="34" charset="0"/>
                        <a:buChar char="•"/>
                      </a:pPr>
                      <a:r>
                        <a:rPr lang="en-US" sz="2000" dirty="0">
                          <a:solidFill>
                            <a:schemeClr val="tx2"/>
                          </a:solidFill>
                        </a:rPr>
                        <a:t>Observe/participate in a table-top exercise to test the program</a:t>
                      </a:r>
                    </a:p>
                  </a:txBody>
                  <a:tcPr/>
                </a:tc>
                <a:extLst>
                  <a:ext uri="{0D108BD9-81ED-4DB2-BD59-A6C34878D82A}">
                    <a16:rowId xmlns:a16="http://schemas.microsoft.com/office/drawing/2014/main" val="2032584763"/>
                  </a:ext>
                </a:extLst>
              </a:tr>
              <a:tr h="370840">
                <a:tc>
                  <a:txBody>
                    <a:bodyPr/>
                    <a:lstStyle/>
                    <a:p>
                      <a:r>
                        <a:rPr lang="en-US" sz="2000" dirty="0">
                          <a:solidFill>
                            <a:schemeClr val="tx2"/>
                          </a:solidFill>
                        </a:rPr>
                        <a:t>Incident</a:t>
                      </a:r>
                    </a:p>
                  </a:txBody>
                  <a:tcPr/>
                </a:tc>
                <a:tc>
                  <a:txBody>
                    <a:bodyPr/>
                    <a:lstStyle/>
                    <a:p>
                      <a:pPr marL="285750" indent="-285750">
                        <a:buFont typeface="Arial" panose="020B0604020202020204" pitchFamily="34" charset="0"/>
                        <a:buChar char="•"/>
                      </a:pPr>
                      <a:r>
                        <a:rPr lang="en-US" sz="2000" dirty="0">
                          <a:solidFill>
                            <a:schemeClr val="tx2"/>
                          </a:solidFill>
                        </a:rPr>
                        <a:t>Assess detection technologies, including retention of system data (e.g., logs)</a:t>
                      </a:r>
                    </a:p>
                    <a:p>
                      <a:pPr marL="285750" indent="-285750">
                        <a:buFont typeface="Arial" panose="020B0604020202020204" pitchFamily="34" charset="0"/>
                        <a:buChar char="•"/>
                      </a:pPr>
                      <a:r>
                        <a:rPr lang="en-US" sz="2000" dirty="0">
                          <a:solidFill>
                            <a:schemeClr val="tx2"/>
                          </a:solidFill>
                        </a:rPr>
                        <a:t>Analyze event correlation methods, including distributed systems</a:t>
                      </a:r>
                    </a:p>
                    <a:p>
                      <a:pPr marL="285750" indent="-285750">
                        <a:buFont typeface="Arial" panose="020B0604020202020204" pitchFamily="34" charset="0"/>
                        <a:buChar char="•"/>
                      </a:pPr>
                      <a:r>
                        <a:rPr lang="en-US" sz="2000" dirty="0">
                          <a:solidFill>
                            <a:schemeClr val="tx2"/>
                          </a:solidFill>
                        </a:rPr>
                        <a:t>Review incident tracking systems/methods</a:t>
                      </a:r>
                    </a:p>
                    <a:p>
                      <a:pPr marL="285750" indent="-285750">
                        <a:buFont typeface="Arial" panose="020B0604020202020204" pitchFamily="34" charset="0"/>
                        <a:buChar char="•"/>
                      </a:pPr>
                      <a:r>
                        <a:rPr lang="en-US" sz="2000" dirty="0">
                          <a:solidFill>
                            <a:schemeClr val="tx2"/>
                          </a:solidFill>
                        </a:rPr>
                        <a:t>Review law enforcement involvement approach/method</a:t>
                      </a:r>
                    </a:p>
                    <a:p>
                      <a:pPr marL="285750" indent="-285750">
                        <a:buFont typeface="Arial" panose="020B0604020202020204" pitchFamily="34" charset="0"/>
                        <a:buChar char="•"/>
                      </a:pPr>
                      <a:r>
                        <a:rPr lang="en-US" sz="2000" dirty="0">
                          <a:solidFill>
                            <a:schemeClr val="tx2"/>
                          </a:solidFill>
                        </a:rPr>
                        <a:t>Assess communication/public relations involvement</a:t>
                      </a:r>
                    </a:p>
                    <a:p>
                      <a:pPr marL="285750" indent="-285750">
                        <a:buFont typeface="Arial" panose="020B0604020202020204" pitchFamily="34" charset="0"/>
                        <a:buChar char="•"/>
                      </a:pPr>
                      <a:r>
                        <a:rPr lang="en-US" sz="2000" dirty="0">
                          <a:solidFill>
                            <a:schemeClr val="tx2"/>
                          </a:solidFill>
                        </a:rPr>
                        <a:t>Assess institutional framework for key decisions (e.g., paying ransom)</a:t>
                      </a:r>
                    </a:p>
                  </a:txBody>
                  <a:tcPr/>
                </a:tc>
                <a:extLst>
                  <a:ext uri="{0D108BD9-81ED-4DB2-BD59-A6C34878D82A}">
                    <a16:rowId xmlns:a16="http://schemas.microsoft.com/office/drawing/2014/main" val="4010939273"/>
                  </a:ext>
                </a:extLst>
              </a:tr>
              <a:tr h="370840">
                <a:tc>
                  <a:txBody>
                    <a:bodyPr/>
                    <a:lstStyle/>
                    <a:p>
                      <a:r>
                        <a:rPr lang="en-US" sz="2000" dirty="0">
                          <a:solidFill>
                            <a:schemeClr val="tx2"/>
                          </a:solidFill>
                        </a:rPr>
                        <a:t>Post-incident</a:t>
                      </a:r>
                      <a:endParaRPr lang="en-US" dirty="0">
                        <a:solidFill>
                          <a:schemeClr val="tx2"/>
                        </a:solidFill>
                      </a:endParaRPr>
                    </a:p>
                  </a:txBody>
                  <a:tcPr/>
                </a:tc>
                <a:tc>
                  <a:txBody>
                    <a:bodyPr/>
                    <a:lstStyle/>
                    <a:p>
                      <a:pPr marL="285750" indent="-285750">
                        <a:buFont typeface="Arial" panose="020B0604020202020204" pitchFamily="34" charset="0"/>
                        <a:buChar char="•"/>
                      </a:pPr>
                      <a:r>
                        <a:rPr lang="en-US" sz="2000" dirty="0">
                          <a:solidFill>
                            <a:schemeClr val="tx2"/>
                          </a:solidFill>
                        </a:rPr>
                        <a:t>Analyze response for appropriate coverage beyond known incident impact</a:t>
                      </a:r>
                    </a:p>
                    <a:p>
                      <a:pPr marL="285750" indent="-285750">
                        <a:buFont typeface="Arial" panose="020B0604020202020204" pitchFamily="34" charset="0"/>
                        <a:buChar char="•"/>
                      </a:pPr>
                      <a:r>
                        <a:rPr lang="en-US" sz="2000" dirty="0">
                          <a:solidFill>
                            <a:schemeClr val="tx2"/>
                          </a:solidFill>
                        </a:rPr>
                        <a:t>Collaborate with incident response team to craft lessons learned from incident</a:t>
                      </a:r>
                    </a:p>
                    <a:p>
                      <a:pPr marL="285750" indent="-285750">
                        <a:buFont typeface="Arial" panose="020B0604020202020204" pitchFamily="34" charset="0"/>
                        <a:buChar char="•"/>
                      </a:pPr>
                      <a:r>
                        <a:rPr lang="en-US" sz="2000" dirty="0">
                          <a:solidFill>
                            <a:schemeClr val="tx2"/>
                          </a:solidFill>
                        </a:rPr>
                        <a:t>Develop metrics for incident response reporting</a:t>
                      </a:r>
                    </a:p>
                  </a:txBody>
                  <a:tcPr/>
                </a:tc>
                <a:extLst>
                  <a:ext uri="{0D108BD9-81ED-4DB2-BD59-A6C34878D82A}">
                    <a16:rowId xmlns:a16="http://schemas.microsoft.com/office/drawing/2014/main" val="1958419385"/>
                  </a:ext>
                </a:extLst>
              </a:tr>
            </a:tbl>
          </a:graphicData>
        </a:graphic>
      </p:graphicFrame>
    </p:spTree>
    <p:extLst>
      <p:ext uri="{BB962C8B-B14F-4D97-AF65-F5344CB8AC3E}">
        <p14:creationId xmlns:p14="http://schemas.microsoft.com/office/powerpoint/2010/main" val="289842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040FE-5F41-41EC-88C8-BF707E0B9833}"/>
              </a:ext>
            </a:extLst>
          </p:cNvPr>
          <p:cNvSpPr>
            <a:spLocks noGrp="1"/>
          </p:cNvSpPr>
          <p:nvPr>
            <p:ph type="title"/>
          </p:nvPr>
        </p:nvSpPr>
        <p:spPr/>
        <p:txBody>
          <a:bodyPr/>
          <a:lstStyle/>
          <a:p>
            <a:r>
              <a:rPr lang="en-US" dirty="0"/>
              <a:t>Raise your hand if…</a:t>
            </a:r>
          </a:p>
        </p:txBody>
      </p:sp>
      <p:sp>
        <p:nvSpPr>
          <p:cNvPr id="3" name="Text Placeholder 2">
            <a:extLst>
              <a:ext uri="{FF2B5EF4-FFF2-40B4-BE49-F238E27FC236}">
                <a16:creationId xmlns:a16="http://schemas.microsoft.com/office/drawing/2014/main" id="{99A20708-1DF5-1703-473B-CF46CBA2618B}"/>
              </a:ext>
            </a:extLst>
          </p:cNvPr>
          <p:cNvSpPr>
            <a:spLocks noGrp="1"/>
          </p:cNvSpPr>
          <p:nvPr>
            <p:ph type="body" sz="quarter" idx="13"/>
          </p:nvPr>
        </p:nvSpPr>
        <p:spPr/>
        <p:txBody>
          <a:bodyPr/>
          <a:lstStyle/>
          <a:p>
            <a:r>
              <a:rPr lang="en-US"/>
              <a:t>Cyber Incident response</a:t>
            </a:r>
          </a:p>
        </p:txBody>
      </p:sp>
      <p:sp>
        <p:nvSpPr>
          <p:cNvPr id="4" name="Content Placeholder 3">
            <a:extLst>
              <a:ext uri="{FF2B5EF4-FFF2-40B4-BE49-F238E27FC236}">
                <a16:creationId xmlns:a16="http://schemas.microsoft.com/office/drawing/2014/main" id="{FA93A202-24FF-816E-76DC-15EE12FF4509}"/>
              </a:ext>
            </a:extLst>
          </p:cNvPr>
          <p:cNvSpPr>
            <a:spLocks noGrp="1"/>
          </p:cNvSpPr>
          <p:nvPr>
            <p:ph sz="quarter" idx="14"/>
          </p:nvPr>
        </p:nvSpPr>
        <p:spPr/>
        <p:txBody>
          <a:bodyPr>
            <a:normAutofit/>
          </a:bodyPr>
          <a:lstStyle/>
          <a:p>
            <a:r>
              <a:rPr lang="en-US" dirty="0"/>
              <a:t>Do you participate in cyber incident response activities as a member of the team? </a:t>
            </a:r>
          </a:p>
        </p:txBody>
      </p:sp>
      <p:sp>
        <p:nvSpPr>
          <p:cNvPr id="7" name="Content Placeholder 6">
            <a:extLst>
              <a:ext uri="{FF2B5EF4-FFF2-40B4-BE49-F238E27FC236}">
                <a16:creationId xmlns:a16="http://schemas.microsoft.com/office/drawing/2014/main" id="{5C5328B9-DC34-1D68-639B-ED76D9B7676E}"/>
              </a:ext>
            </a:extLst>
          </p:cNvPr>
          <p:cNvSpPr>
            <a:spLocks noGrp="1"/>
          </p:cNvSpPr>
          <p:nvPr>
            <p:ph sz="quarter" idx="15"/>
          </p:nvPr>
        </p:nvSpPr>
        <p:spPr/>
        <p:txBody>
          <a:bodyPr>
            <a:normAutofit fontScale="92500" lnSpcReduction="10000"/>
          </a:bodyPr>
          <a:lstStyle/>
          <a:p>
            <a:pPr marL="514350" indent="-514350">
              <a:buAutoNum type="alphaUcPeriod"/>
            </a:pPr>
            <a:r>
              <a:rPr lang="en-US" dirty="0"/>
              <a:t>Yes, as an official member of the incident response team</a:t>
            </a:r>
          </a:p>
          <a:p>
            <a:pPr marL="514350" indent="-514350">
              <a:buAutoNum type="alphaUcPeriod"/>
            </a:pPr>
            <a:endParaRPr lang="en-US" dirty="0"/>
          </a:p>
          <a:p>
            <a:pPr marL="514350" indent="-514350">
              <a:buAutoNum type="alphaUcPeriod"/>
            </a:pPr>
            <a:r>
              <a:rPr lang="en-US" dirty="0"/>
              <a:t>Yes, as an advisor to the incident response team</a:t>
            </a:r>
          </a:p>
          <a:p>
            <a:pPr marL="514350" indent="-514350">
              <a:buAutoNum type="alphaUcPeriod"/>
            </a:pPr>
            <a:endParaRPr lang="en-US" dirty="0"/>
          </a:p>
          <a:p>
            <a:pPr marL="514350" indent="-514350">
              <a:buAutoNum type="alphaUcPeriod"/>
            </a:pPr>
            <a:r>
              <a:rPr lang="en-US" dirty="0"/>
              <a:t>Yes, as needed or in an unofficial manner</a:t>
            </a:r>
          </a:p>
          <a:p>
            <a:pPr marL="514350" indent="-514350">
              <a:buAutoNum type="alphaUcPeriod"/>
            </a:pPr>
            <a:endParaRPr lang="en-US" dirty="0"/>
          </a:p>
          <a:p>
            <a:pPr marL="514350" indent="-514350">
              <a:buAutoNum type="alphaUcPeriod"/>
            </a:pPr>
            <a:r>
              <a:rPr lang="en-US" dirty="0"/>
              <a:t>No </a:t>
            </a:r>
          </a:p>
          <a:p>
            <a:pPr marL="514350" indent="-514350">
              <a:buAutoNum type="alphaUcPeriod"/>
            </a:pPr>
            <a:endParaRPr lang="en-US" dirty="0"/>
          </a:p>
          <a:p>
            <a:pPr marL="514350" indent="-514350">
              <a:buAutoNum type="alphaUcPeriod"/>
            </a:pPr>
            <a:r>
              <a:rPr lang="en-US" dirty="0"/>
              <a:t>Unsure</a:t>
            </a:r>
          </a:p>
          <a:p>
            <a:endParaRPr lang="en-US" dirty="0"/>
          </a:p>
        </p:txBody>
      </p:sp>
    </p:spTree>
    <p:extLst>
      <p:ext uri="{BB962C8B-B14F-4D97-AF65-F5344CB8AC3E}">
        <p14:creationId xmlns:p14="http://schemas.microsoft.com/office/powerpoint/2010/main" val="3698984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53D3-36F2-0077-247A-ED14217BEDC5}"/>
              </a:ext>
            </a:extLst>
          </p:cNvPr>
          <p:cNvSpPr>
            <a:spLocks noGrp="1"/>
          </p:cNvSpPr>
          <p:nvPr>
            <p:ph type="title"/>
          </p:nvPr>
        </p:nvSpPr>
        <p:spPr>
          <a:xfrm>
            <a:off x="457252" y="423462"/>
            <a:ext cx="11277496" cy="535531"/>
          </a:xfrm>
        </p:spPr>
        <p:txBody>
          <a:bodyPr/>
          <a:lstStyle/>
          <a:p>
            <a:r>
              <a:rPr lang="en-US"/>
              <a:t>Key takeaways</a:t>
            </a:r>
          </a:p>
        </p:txBody>
      </p:sp>
      <p:graphicFrame>
        <p:nvGraphicFramePr>
          <p:cNvPr id="5" name="Content Placeholder 4">
            <a:extLst>
              <a:ext uri="{FF2B5EF4-FFF2-40B4-BE49-F238E27FC236}">
                <a16:creationId xmlns:a16="http://schemas.microsoft.com/office/drawing/2014/main" id="{9D9A08D0-4F0B-B8E6-0621-2ABCEA84925D}"/>
              </a:ext>
            </a:extLst>
          </p:cNvPr>
          <p:cNvGraphicFramePr>
            <a:graphicFrameLocks noGrp="1"/>
          </p:cNvGraphicFramePr>
          <p:nvPr>
            <p:ph sz="quarter" idx="14"/>
            <p:extLst>
              <p:ext uri="{D42A27DB-BD31-4B8C-83A1-F6EECF244321}">
                <p14:modId xmlns:p14="http://schemas.microsoft.com/office/powerpoint/2010/main" val="2754803299"/>
              </p:ext>
            </p:extLst>
          </p:nvPr>
        </p:nvGraphicFramePr>
        <p:xfrm>
          <a:off x="532786" y="1376353"/>
          <a:ext cx="6076950" cy="5058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FC74649-739E-8073-DE26-43E9B11FB58D}"/>
              </a:ext>
            </a:extLst>
          </p:cNvPr>
          <p:cNvPicPr>
            <a:picLocks noChangeAspect="1"/>
          </p:cNvPicPr>
          <p:nvPr/>
        </p:nvPicPr>
        <p:blipFill rotWithShape="1">
          <a:blip r:embed="rId8"/>
          <a:srcRect l="5307" t="889" r="31153" b="981"/>
          <a:stretch/>
        </p:blipFill>
        <p:spPr>
          <a:xfrm>
            <a:off x="7428689" y="1543049"/>
            <a:ext cx="4126027" cy="4253313"/>
          </a:xfrm>
          <a:prstGeom prst="rect">
            <a:avLst/>
          </a:prstGeom>
        </p:spPr>
      </p:pic>
    </p:spTree>
    <p:extLst>
      <p:ext uri="{BB962C8B-B14F-4D97-AF65-F5344CB8AC3E}">
        <p14:creationId xmlns:p14="http://schemas.microsoft.com/office/powerpoint/2010/main" val="1864145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00E1A7-7ECF-F786-7007-7B3BB407E908}"/>
              </a:ext>
            </a:extLst>
          </p:cNvPr>
          <p:cNvSpPr/>
          <p:nvPr/>
        </p:nvSpPr>
        <p:spPr>
          <a:xfrm>
            <a:off x="3695755" y="1981714"/>
            <a:ext cx="6587736" cy="1052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bIns="91440" rtlCol="0" anchor="ctr" anchorCtr="0"/>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2200" b="1" i="0" u="none" strike="noStrike" kern="1200" cap="none" spc="0" normalizeH="0" baseline="0" noProof="0" dirty="0">
                <a:ln>
                  <a:noFill/>
                </a:ln>
                <a:solidFill>
                  <a:srgbClr val="FF5959"/>
                </a:solidFill>
                <a:effectLst/>
                <a:uLnTx/>
                <a:uFillTx/>
                <a:latin typeface="+mj-lt"/>
                <a:ea typeface="Roboto" panose="02000000000000000000" pitchFamily="2" charset="0"/>
                <a:cs typeface="Arial" panose="020B0604020202020204" pitchFamily="34" charset="0"/>
              </a:rPr>
              <a:t>Morgan Mincy, CPA, CISA</a:t>
            </a:r>
            <a:endParaRPr lang="en-US" sz="2200" b="1" dirty="0">
              <a:solidFill>
                <a:srgbClr val="FF5959"/>
              </a:solidFill>
              <a:latin typeface="+mj-lt"/>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Manager, </a:t>
            </a:r>
            <a:r>
              <a:rPr lang="en-US" b="1" dirty="0">
                <a:solidFill>
                  <a:prstClr val="black"/>
                </a:solidFill>
                <a:latin typeface="Arial" panose="020B0604020202020204" pitchFamily="34" charset="0"/>
                <a:ea typeface="Roboto" panose="02000000000000000000" pitchFamily="2" charset="0"/>
                <a:cs typeface="Arial" panose="020B0604020202020204" pitchFamily="34" charset="0"/>
              </a:rPr>
              <a:t>Risk Advisory | Baker Tilly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srgbClr val="FF5959"/>
                </a:solidFill>
                <a:effectLst/>
                <a:uLnTx/>
                <a:uFillTx/>
                <a:latin typeface="Arial" panose="020B0604020202020204" pitchFamily="34" charset="0"/>
                <a:ea typeface="Roboto" panose="02000000000000000000" pitchFamily="2" charset="0"/>
                <a:cs typeface="Arial" panose="020B0604020202020204" pitchFamily="34" charset="0"/>
                <a:hlinkClick r:id="rId3"/>
              </a:rPr>
              <a:t>morgan.mincy@bakertilly.com</a:t>
            </a:r>
            <a:r>
              <a:rPr kumimoji="0" lang="fr-FR" b="0" i="0" u="none" strike="noStrike" kern="1200" cap="none" spc="0" normalizeH="0" baseline="0" noProof="0" dirty="0">
                <a:ln>
                  <a:noFill/>
                </a:ln>
                <a:solidFill>
                  <a:srgbClr val="FF5959"/>
                </a:solidFill>
                <a:effectLst/>
                <a:uLnTx/>
                <a:uFillTx/>
                <a:latin typeface="Arial" panose="020B0604020202020204" pitchFamily="34" charset="0"/>
                <a:ea typeface="Roboto" panose="02000000000000000000" pitchFamily="2"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3" name="Rectangle 2">
            <a:extLst>
              <a:ext uri="{FF2B5EF4-FFF2-40B4-BE49-F238E27FC236}">
                <a16:creationId xmlns:a16="http://schemas.microsoft.com/office/drawing/2014/main" id="{935B573E-FD8E-BF1C-4161-7D11AA84CF39}"/>
              </a:ext>
            </a:extLst>
          </p:cNvPr>
          <p:cNvSpPr/>
          <p:nvPr/>
        </p:nvSpPr>
        <p:spPr>
          <a:xfrm>
            <a:off x="3695755" y="3953107"/>
            <a:ext cx="7429766" cy="1052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bIns="91440" rtlCol="0" anchor="ctr" anchorCtr="0"/>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2200" b="1" i="0" u="none" strike="noStrike" kern="1200" cap="none" spc="0" normalizeH="0" baseline="0" noProof="0" dirty="0">
                <a:ln>
                  <a:noFill/>
                </a:ln>
                <a:solidFill>
                  <a:srgbClr val="FF5959"/>
                </a:solidFill>
                <a:effectLst/>
                <a:uLnTx/>
                <a:uFillTx/>
                <a:latin typeface="+mj-lt"/>
                <a:ea typeface="Roboto" panose="02000000000000000000" pitchFamily="2" charset="0"/>
                <a:cs typeface="Arial" panose="020B0604020202020204" pitchFamily="34" charset="0"/>
              </a:rPr>
              <a:t>Jordan Ramsey, CIA, CFE</a:t>
            </a:r>
            <a:endParaRPr lang="en-US" sz="2200" b="1" dirty="0">
              <a:solidFill>
                <a:srgbClr val="FF5959"/>
              </a:solidFill>
              <a:latin typeface="+mj-lt"/>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Assistant Director, </a:t>
            </a:r>
            <a:r>
              <a:rPr lang="en-US" b="1" dirty="0">
                <a:solidFill>
                  <a:prstClr val="black"/>
                </a:solidFill>
                <a:latin typeface="Arial" panose="020B0604020202020204" pitchFamily="34" charset="0"/>
                <a:ea typeface="Roboto" panose="02000000000000000000" pitchFamily="2" charset="0"/>
                <a:cs typeface="Arial" panose="020B0604020202020204" pitchFamily="34" charset="0"/>
              </a:rPr>
              <a:t>Special Projects | Mississippi State University</a:t>
            </a:r>
          </a:p>
          <a:p>
            <a:pPr>
              <a:defRPr/>
            </a:pPr>
            <a:r>
              <a:rPr lang="fr-FR" sz="1800" dirty="0">
                <a:solidFill>
                  <a:prstClr val="black"/>
                </a:solidFill>
                <a:latin typeface="Arial" panose="020B0604020202020204" pitchFamily="34" charset="0"/>
                <a:ea typeface="Roboto" panose="02000000000000000000" pitchFamily="2" charset="0"/>
                <a:cs typeface="Arial" panose="020B0604020202020204" pitchFamily="34" charset="0"/>
                <a:hlinkClick r:id="rId4"/>
              </a:rPr>
              <a:t>j.ramsey@audit.msstate.edu</a:t>
            </a:r>
            <a:r>
              <a:rPr lang="fr-FR" sz="1800" dirty="0">
                <a:solidFill>
                  <a:prstClr val="black"/>
                </a:solidFill>
                <a:latin typeface="Arial" panose="020B0604020202020204" pitchFamily="34" charset="0"/>
                <a:ea typeface="Roboto" panose="02000000000000000000" pitchFamily="2"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Title 1">
            <a:extLst>
              <a:ext uri="{FF2B5EF4-FFF2-40B4-BE49-F238E27FC236}">
                <a16:creationId xmlns:a16="http://schemas.microsoft.com/office/drawing/2014/main" id="{88B0D595-42C2-0E90-FF10-6EED0EAF9E9C}"/>
              </a:ext>
            </a:extLst>
          </p:cNvPr>
          <p:cNvSpPr txBox="1">
            <a:spLocks/>
          </p:cNvSpPr>
          <p:nvPr/>
        </p:nvSpPr>
        <p:spPr>
          <a:xfrm>
            <a:off x="434567" y="516745"/>
            <a:ext cx="6976071" cy="65460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Arial Black" panose="020B0A04020102020204" pitchFamily="34" charset="0"/>
                <a:ea typeface="+mj-ea"/>
                <a:cs typeface="+mj-cs"/>
              </a:defRPr>
            </a:lvl1pPr>
          </a:lstStyle>
          <a:p>
            <a:r>
              <a:rPr lang="en-US" sz="3200" dirty="0">
                <a:solidFill>
                  <a:schemeClr val="accent2"/>
                </a:solidFill>
              </a:rPr>
              <a:t>Stay in touch</a:t>
            </a:r>
          </a:p>
        </p:txBody>
      </p:sp>
      <p:sp>
        <p:nvSpPr>
          <p:cNvPr id="8" name="Oval 7">
            <a:extLst>
              <a:ext uri="{FF2B5EF4-FFF2-40B4-BE49-F238E27FC236}">
                <a16:creationId xmlns:a16="http://schemas.microsoft.com/office/drawing/2014/main" id="{E6C3B05F-7D24-CC6D-BFBB-C26A84105C42}"/>
              </a:ext>
            </a:extLst>
          </p:cNvPr>
          <p:cNvSpPr>
            <a:spLocks noChangeAspect="1"/>
          </p:cNvSpPr>
          <p:nvPr/>
        </p:nvSpPr>
        <p:spPr>
          <a:xfrm>
            <a:off x="1965715" y="1981714"/>
            <a:ext cx="1371600" cy="1371600"/>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pic>
        <p:nvPicPr>
          <p:cNvPr id="9" name="Picture 8" descr="A person with blonde hair wearing a beige jacket&#10;&#10;Description automatically generated">
            <a:extLst>
              <a:ext uri="{FF2B5EF4-FFF2-40B4-BE49-F238E27FC236}">
                <a16:creationId xmlns:a16="http://schemas.microsoft.com/office/drawing/2014/main" id="{38ECA4F2-49B8-FBD1-9B9C-5E773E2B8E0B}"/>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9827" t="3016" r="9827" b="39595"/>
          <a:stretch/>
        </p:blipFill>
        <p:spPr>
          <a:xfrm>
            <a:off x="1965714" y="3953107"/>
            <a:ext cx="1371601" cy="1371600"/>
          </a:xfrm>
          <a:prstGeom prst="ellipse">
            <a:avLst/>
          </a:prstGeom>
        </p:spPr>
      </p:pic>
    </p:spTree>
    <p:extLst>
      <p:ext uri="{BB962C8B-B14F-4D97-AF65-F5344CB8AC3E}">
        <p14:creationId xmlns:p14="http://schemas.microsoft.com/office/powerpoint/2010/main" val="80757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2F5FA8-F8ED-F044-A678-394F650433BE}"/>
              </a:ext>
            </a:extLst>
          </p:cNvPr>
          <p:cNvSpPr>
            <a:spLocks noGrp="1"/>
          </p:cNvSpPr>
          <p:nvPr>
            <p:ph type="title"/>
          </p:nvPr>
        </p:nvSpPr>
        <p:spPr>
          <a:xfrm>
            <a:off x="457200" y="3235101"/>
            <a:ext cx="4368800" cy="193899"/>
          </a:xfrm>
        </p:spPr>
        <p:txBody>
          <a:bodyPr/>
          <a:lstStyle/>
          <a:p>
            <a:r>
              <a:rPr lang="en-US"/>
              <a:t>Cyber Incident response</a:t>
            </a:r>
          </a:p>
        </p:txBody>
      </p:sp>
      <p:sp>
        <p:nvSpPr>
          <p:cNvPr id="7" name="Subtitle 6">
            <a:extLst>
              <a:ext uri="{FF2B5EF4-FFF2-40B4-BE49-F238E27FC236}">
                <a16:creationId xmlns:a16="http://schemas.microsoft.com/office/drawing/2014/main" id="{00AF7209-A792-D26F-EBE0-4C46757A5E04}"/>
              </a:ext>
            </a:extLst>
          </p:cNvPr>
          <p:cNvSpPr>
            <a:spLocks noGrp="1"/>
          </p:cNvSpPr>
          <p:nvPr>
            <p:ph type="subTitle" idx="1"/>
          </p:nvPr>
        </p:nvSpPr>
        <p:spPr>
          <a:xfrm>
            <a:off x="457200" y="3429001"/>
            <a:ext cx="4368800" cy="1441420"/>
          </a:xfrm>
        </p:spPr>
        <p:txBody>
          <a:bodyPr/>
          <a:lstStyle/>
          <a:p>
            <a:r>
              <a:rPr lang="en-US" dirty="0"/>
              <a:t>How to get a seat and make the case</a:t>
            </a:r>
          </a:p>
        </p:txBody>
      </p:sp>
    </p:spTree>
    <p:extLst>
      <p:ext uri="{BB962C8B-B14F-4D97-AF65-F5344CB8AC3E}">
        <p14:creationId xmlns:p14="http://schemas.microsoft.com/office/powerpoint/2010/main" val="531134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B6DD-0D22-1AD6-3627-9CB2AC89355D}"/>
              </a:ext>
            </a:extLst>
          </p:cNvPr>
          <p:cNvSpPr>
            <a:spLocks noGrp="1"/>
          </p:cNvSpPr>
          <p:nvPr>
            <p:ph type="title"/>
          </p:nvPr>
        </p:nvSpPr>
        <p:spPr>
          <a:xfrm>
            <a:off x="456360" y="691228"/>
            <a:ext cx="11277496" cy="535531"/>
          </a:xfrm>
        </p:spPr>
        <p:txBody>
          <a:bodyPr/>
          <a:lstStyle/>
          <a:p>
            <a:r>
              <a:rPr lang="en-US" dirty="0">
                <a:solidFill>
                  <a:schemeClr val="accent2"/>
                </a:solidFill>
              </a:rPr>
              <a:t>Threats </a:t>
            </a:r>
          </a:p>
        </p:txBody>
      </p:sp>
      <p:sp>
        <p:nvSpPr>
          <p:cNvPr id="3" name="Text Placeholder 2">
            <a:extLst>
              <a:ext uri="{FF2B5EF4-FFF2-40B4-BE49-F238E27FC236}">
                <a16:creationId xmlns:a16="http://schemas.microsoft.com/office/drawing/2014/main" id="{CA43C8BD-E62F-4660-8F0A-23BF8D4F1BF0}"/>
              </a:ext>
            </a:extLst>
          </p:cNvPr>
          <p:cNvSpPr>
            <a:spLocks noGrp="1"/>
          </p:cNvSpPr>
          <p:nvPr>
            <p:ph type="body" sz="quarter" idx="13"/>
          </p:nvPr>
        </p:nvSpPr>
        <p:spPr>
          <a:xfrm>
            <a:off x="456360" y="480395"/>
            <a:ext cx="11277496" cy="193899"/>
          </a:xfrm>
        </p:spPr>
        <p:txBody>
          <a:bodyPr/>
          <a:lstStyle/>
          <a:p>
            <a:r>
              <a:rPr lang="en-US"/>
              <a:t>Cyber Incident Response</a:t>
            </a:r>
          </a:p>
        </p:txBody>
      </p:sp>
      <p:grpSp>
        <p:nvGrpSpPr>
          <p:cNvPr id="7" name="Grupo 6">
            <a:extLst>
              <a:ext uri="{FF2B5EF4-FFF2-40B4-BE49-F238E27FC236}">
                <a16:creationId xmlns:a16="http://schemas.microsoft.com/office/drawing/2014/main" id="{64DEF791-BA52-9986-AB27-962DF0D29535}"/>
              </a:ext>
            </a:extLst>
          </p:cNvPr>
          <p:cNvGrpSpPr/>
          <p:nvPr/>
        </p:nvGrpSpPr>
        <p:grpSpPr>
          <a:xfrm>
            <a:off x="1323974" y="1747458"/>
            <a:ext cx="10102875" cy="3996516"/>
            <a:chOff x="3743740" y="3711316"/>
            <a:chExt cx="18038574" cy="6571401"/>
          </a:xfrm>
        </p:grpSpPr>
        <p:grpSp>
          <p:nvGrpSpPr>
            <p:cNvPr id="8" name="Grupo 5">
              <a:extLst>
                <a:ext uri="{FF2B5EF4-FFF2-40B4-BE49-F238E27FC236}">
                  <a16:creationId xmlns:a16="http://schemas.microsoft.com/office/drawing/2014/main" id="{5CC963AF-B915-5CD3-B10D-150E2D7D1B18}"/>
                </a:ext>
              </a:extLst>
            </p:cNvPr>
            <p:cNvGrpSpPr/>
            <p:nvPr/>
          </p:nvGrpSpPr>
          <p:grpSpPr>
            <a:xfrm flipH="1">
              <a:off x="3743740" y="3877056"/>
              <a:ext cx="16450645" cy="6242477"/>
              <a:chOff x="3759402" y="3877056"/>
              <a:chExt cx="16450645" cy="6242477"/>
            </a:xfrm>
          </p:grpSpPr>
          <p:sp>
            <p:nvSpPr>
              <p:cNvPr id="24" name="Paralelogramo 2">
                <a:extLst>
                  <a:ext uri="{FF2B5EF4-FFF2-40B4-BE49-F238E27FC236}">
                    <a16:creationId xmlns:a16="http://schemas.microsoft.com/office/drawing/2014/main" id="{4C730B79-DF2F-89AE-555B-6D96ECF353CC}"/>
                  </a:ext>
                </a:extLst>
              </p:cNvPr>
              <p:cNvSpPr/>
              <p:nvPr/>
            </p:nvSpPr>
            <p:spPr>
              <a:xfrm>
                <a:off x="7673009" y="5092881"/>
                <a:ext cx="4412974" cy="1908313"/>
              </a:xfrm>
              <a:prstGeom prst="parallelogram">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Arial Black" panose="020B0A04020102020204" pitchFamily="34" charset="0"/>
                  </a:rPr>
                  <a:t>Supply Chain/Vendors</a:t>
                </a:r>
              </a:p>
            </p:txBody>
          </p:sp>
          <p:sp>
            <p:nvSpPr>
              <p:cNvPr id="25" name="Paralelogramo 60">
                <a:extLst>
                  <a:ext uri="{FF2B5EF4-FFF2-40B4-BE49-F238E27FC236}">
                    <a16:creationId xmlns:a16="http://schemas.microsoft.com/office/drawing/2014/main" id="{3A4AA2A9-F38F-47A5-53F0-062029DA10C6}"/>
                  </a:ext>
                </a:extLst>
              </p:cNvPr>
              <p:cNvSpPr/>
              <p:nvPr/>
            </p:nvSpPr>
            <p:spPr>
              <a:xfrm flipH="1">
                <a:off x="7673009" y="6997148"/>
                <a:ext cx="4412974" cy="1908313"/>
              </a:xfrm>
              <a:prstGeom prst="parallelogram">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Arial Black" panose="020B0A04020102020204" pitchFamily="34" charset="0"/>
                  </a:rPr>
                  <a:t>Crypto jacking</a:t>
                </a:r>
              </a:p>
            </p:txBody>
          </p:sp>
          <p:sp>
            <p:nvSpPr>
              <p:cNvPr id="26" name="Paralelogramo 100">
                <a:extLst>
                  <a:ext uri="{FF2B5EF4-FFF2-40B4-BE49-F238E27FC236}">
                    <a16:creationId xmlns:a16="http://schemas.microsoft.com/office/drawing/2014/main" id="{90F3B62F-0E0B-042A-6FEB-640E18093E89}"/>
                  </a:ext>
                </a:extLst>
              </p:cNvPr>
              <p:cNvSpPr/>
              <p:nvPr/>
            </p:nvSpPr>
            <p:spPr>
              <a:xfrm>
                <a:off x="11602278" y="5092881"/>
                <a:ext cx="4412974" cy="1908313"/>
              </a:xfrm>
              <a:prstGeom prst="parallelogram">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Arial Black" panose="020B0A04020102020204" pitchFamily="34" charset="0"/>
                  </a:rPr>
                  <a:t>Internet of Things (IoT)</a:t>
                </a:r>
              </a:p>
            </p:txBody>
          </p:sp>
          <p:sp>
            <p:nvSpPr>
              <p:cNvPr id="27" name="Paralelogramo 101">
                <a:extLst>
                  <a:ext uri="{FF2B5EF4-FFF2-40B4-BE49-F238E27FC236}">
                    <a16:creationId xmlns:a16="http://schemas.microsoft.com/office/drawing/2014/main" id="{72DE7462-1F06-A518-0A0D-3E46E0A3CDD9}"/>
                  </a:ext>
                </a:extLst>
              </p:cNvPr>
              <p:cNvSpPr/>
              <p:nvPr/>
            </p:nvSpPr>
            <p:spPr>
              <a:xfrm flipH="1">
                <a:off x="11602278" y="6997148"/>
                <a:ext cx="4412974" cy="1908313"/>
              </a:xfrm>
              <a:prstGeom prst="parallelogram">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Arial Black" panose="020B0A04020102020204" pitchFamily="34" charset="0"/>
                  </a:rPr>
                  <a:t>Phishing/Social Engineering</a:t>
                </a:r>
              </a:p>
            </p:txBody>
          </p:sp>
          <p:sp>
            <p:nvSpPr>
              <p:cNvPr id="28" name="Paralelogramo 102">
                <a:extLst>
                  <a:ext uri="{FF2B5EF4-FFF2-40B4-BE49-F238E27FC236}">
                    <a16:creationId xmlns:a16="http://schemas.microsoft.com/office/drawing/2014/main" id="{AE6BCB2F-2F8C-72ED-0E17-8FC55008A561}"/>
                  </a:ext>
                </a:extLst>
              </p:cNvPr>
              <p:cNvSpPr/>
              <p:nvPr/>
            </p:nvSpPr>
            <p:spPr>
              <a:xfrm>
                <a:off x="15521254" y="5092881"/>
                <a:ext cx="4412974" cy="1908313"/>
              </a:xfrm>
              <a:prstGeom prst="parallelogram">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lumMod val="50000"/>
                      </a:schemeClr>
                    </a:solidFill>
                    <a:latin typeface="Arial Black" panose="020B0A04020102020204" pitchFamily="34" charset="0"/>
                  </a:rPr>
                  <a:t>Vulnerable Software</a:t>
                </a:r>
                <a:endParaRPr lang="en-US" sz="1200">
                  <a:solidFill>
                    <a:schemeClr val="bg1">
                      <a:lumMod val="50000"/>
                    </a:schemeClr>
                  </a:solidFill>
                  <a:latin typeface="Arial Black" panose="020B0A04020102020204" pitchFamily="34" charset="0"/>
                </a:endParaRPr>
              </a:p>
            </p:txBody>
          </p:sp>
          <p:sp>
            <p:nvSpPr>
              <p:cNvPr id="29" name="Paralelogramo 103">
                <a:extLst>
                  <a:ext uri="{FF2B5EF4-FFF2-40B4-BE49-F238E27FC236}">
                    <a16:creationId xmlns:a16="http://schemas.microsoft.com/office/drawing/2014/main" id="{6F9CB120-AB65-6042-7FBB-A002FB936990}"/>
                  </a:ext>
                </a:extLst>
              </p:cNvPr>
              <p:cNvSpPr/>
              <p:nvPr/>
            </p:nvSpPr>
            <p:spPr>
              <a:xfrm flipH="1">
                <a:off x="15521254" y="6997148"/>
                <a:ext cx="4412974" cy="1908313"/>
              </a:xfrm>
              <a:prstGeom prst="parallelogram">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Arial Black" panose="020B0A04020102020204" pitchFamily="34" charset="0"/>
                  </a:rPr>
                  <a:t>Ransomware</a:t>
                </a:r>
              </a:p>
            </p:txBody>
          </p:sp>
          <p:sp>
            <p:nvSpPr>
              <p:cNvPr id="30" name="Paralelogramo 104">
                <a:extLst>
                  <a:ext uri="{FF2B5EF4-FFF2-40B4-BE49-F238E27FC236}">
                    <a16:creationId xmlns:a16="http://schemas.microsoft.com/office/drawing/2014/main" id="{9D97785B-228B-F404-5574-1DA365495159}"/>
                  </a:ext>
                </a:extLst>
              </p:cNvPr>
              <p:cNvSpPr/>
              <p:nvPr/>
            </p:nvSpPr>
            <p:spPr>
              <a:xfrm>
                <a:off x="3759402" y="5092881"/>
                <a:ext cx="4412974" cy="1908313"/>
              </a:xfrm>
              <a:prstGeom prst="parallelogram">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bg1">
                        <a:lumMod val="50000"/>
                      </a:schemeClr>
                    </a:solidFill>
                    <a:latin typeface="Arial Black"/>
                  </a:rPr>
                  <a:t>Botnets/DDoS</a:t>
                </a:r>
                <a:endParaRPr lang="en-US" sz="1200" dirty="0">
                  <a:solidFill>
                    <a:schemeClr val="bg1">
                      <a:lumMod val="50000"/>
                    </a:schemeClr>
                  </a:solidFill>
                  <a:latin typeface="Arial Black" panose="020B0A04020102020204" pitchFamily="34" charset="0"/>
                </a:endParaRPr>
              </a:p>
            </p:txBody>
          </p:sp>
          <p:sp>
            <p:nvSpPr>
              <p:cNvPr id="31" name="Paralelogramo 105">
                <a:extLst>
                  <a:ext uri="{FF2B5EF4-FFF2-40B4-BE49-F238E27FC236}">
                    <a16:creationId xmlns:a16="http://schemas.microsoft.com/office/drawing/2014/main" id="{C7223F96-E4AB-608D-9162-24CE23FFADE8}"/>
                  </a:ext>
                </a:extLst>
              </p:cNvPr>
              <p:cNvSpPr/>
              <p:nvPr/>
            </p:nvSpPr>
            <p:spPr>
              <a:xfrm flipH="1">
                <a:off x="3759402" y="6997148"/>
                <a:ext cx="4412974" cy="1908313"/>
              </a:xfrm>
              <a:prstGeom prst="parallelogram">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Arial Black" panose="020B0A04020102020204" pitchFamily="34" charset="0"/>
                  </a:rPr>
                  <a:t>Credential Compromise</a:t>
                </a:r>
              </a:p>
            </p:txBody>
          </p:sp>
          <p:sp>
            <p:nvSpPr>
              <p:cNvPr id="32" name="Paralelogramo 106">
                <a:extLst>
                  <a:ext uri="{FF2B5EF4-FFF2-40B4-BE49-F238E27FC236}">
                    <a16:creationId xmlns:a16="http://schemas.microsoft.com/office/drawing/2014/main" id="{1FDBBDE8-2D81-FE53-46E0-D944CBB42D7D}"/>
                  </a:ext>
                </a:extLst>
              </p:cNvPr>
              <p:cNvSpPr/>
              <p:nvPr/>
            </p:nvSpPr>
            <p:spPr>
              <a:xfrm>
                <a:off x="4261900" y="3877056"/>
                <a:ext cx="8124064" cy="899098"/>
              </a:xfrm>
              <a:prstGeom prst="parallelogram">
                <a:avLst/>
              </a:prstGeom>
              <a:solidFill>
                <a:srgbClr val="61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Black" panose="020B0A04020102020204" pitchFamily="34" charset="0"/>
                  </a:rPr>
                  <a:t>CRIMINAL</a:t>
                </a:r>
              </a:p>
            </p:txBody>
          </p:sp>
          <p:sp>
            <p:nvSpPr>
              <p:cNvPr id="33" name="Paralelogramo 107">
                <a:extLst>
                  <a:ext uri="{FF2B5EF4-FFF2-40B4-BE49-F238E27FC236}">
                    <a16:creationId xmlns:a16="http://schemas.microsoft.com/office/drawing/2014/main" id="{FC42791B-F223-77F3-7BEF-80EDC95E744D}"/>
                  </a:ext>
                </a:extLst>
              </p:cNvPr>
              <p:cNvSpPr/>
              <p:nvPr/>
            </p:nvSpPr>
            <p:spPr>
              <a:xfrm>
                <a:off x="12085983" y="3877056"/>
                <a:ext cx="8124064" cy="899098"/>
              </a:xfrm>
              <a:prstGeom prst="parallelogram">
                <a:avLst/>
              </a:prstGeom>
              <a:solidFill>
                <a:srgbClr val="FF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Black" panose="020B0A04020102020204" pitchFamily="34" charset="0"/>
                  </a:rPr>
                  <a:t>NATION STATE</a:t>
                </a:r>
              </a:p>
            </p:txBody>
          </p:sp>
          <p:grpSp>
            <p:nvGrpSpPr>
              <p:cNvPr id="34" name="Grupo 4">
                <a:extLst>
                  <a:ext uri="{FF2B5EF4-FFF2-40B4-BE49-F238E27FC236}">
                    <a16:creationId xmlns:a16="http://schemas.microsoft.com/office/drawing/2014/main" id="{D1B89F02-7BA6-EF23-544C-4B80BDCED6AC}"/>
                  </a:ext>
                </a:extLst>
              </p:cNvPr>
              <p:cNvGrpSpPr/>
              <p:nvPr/>
            </p:nvGrpSpPr>
            <p:grpSpPr>
              <a:xfrm flipH="1">
                <a:off x="4261900" y="9220435"/>
                <a:ext cx="15948147" cy="899098"/>
                <a:chOff x="4261900" y="9607296"/>
                <a:chExt cx="15948147" cy="899098"/>
              </a:xfrm>
            </p:grpSpPr>
            <p:sp>
              <p:nvSpPr>
                <p:cNvPr id="35" name="Paralelogramo 108">
                  <a:extLst>
                    <a:ext uri="{FF2B5EF4-FFF2-40B4-BE49-F238E27FC236}">
                      <a16:creationId xmlns:a16="http://schemas.microsoft.com/office/drawing/2014/main" id="{53BA481B-1A6A-717F-0E64-D6B464425BDE}"/>
                    </a:ext>
                  </a:extLst>
                </p:cNvPr>
                <p:cNvSpPr/>
                <p:nvPr/>
              </p:nvSpPr>
              <p:spPr>
                <a:xfrm>
                  <a:off x="4261900" y="9607296"/>
                  <a:ext cx="8124064" cy="899098"/>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Black" panose="020B0A04020102020204" pitchFamily="34" charset="0"/>
                    </a:rPr>
                    <a:t>INSIDER</a:t>
                  </a:r>
                </a:p>
              </p:txBody>
            </p:sp>
            <p:sp>
              <p:nvSpPr>
                <p:cNvPr id="36" name="Paralelogramo 109">
                  <a:extLst>
                    <a:ext uri="{FF2B5EF4-FFF2-40B4-BE49-F238E27FC236}">
                      <a16:creationId xmlns:a16="http://schemas.microsoft.com/office/drawing/2014/main" id="{2FCD5301-C63B-6807-6CFF-AE5BB3E2D82A}"/>
                    </a:ext>
                  </a:extLst>
                </p:cNvPr>
                <p:cNvSpPr/>
                <p:nvPr/>
              </p:nvSpPr>
              <p:spPr>
                <a:xfrm>
                  <a:off x="12085983" y="9607296"/>
                  <a:ext cx="8124064" cy="899098"/>
                </a:xfrm>
                <a:prstGeom prst="parallelogram">
                  <a:avLst/>
                </a:prstGeom>
                <a:solidFill>
                  <a:srgbClr val="FF59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a:latin typeface="Arial Black" panose="020B0A04020102020204" pitchFamily="34" charset="0"/>
                    </a:rPr>
                    <a:t>HACKTIVIST/TERRORIST</a:t>
                  </a:r>
                  <a:endParaRPr lang="en-US" sz="1000" b="1">
                    <a:latin typeface="Arial Black" panose="020B0A04020102020204" pitchFamily="34" charset="0"/>
                  </a:endParaRPr>
                </a:p>
              </p:txBody>
            </p:sp>
          </p:grpSp>
        </p:grpSp>
        <p:sp>
          <p:nvSpPr>
            <p:cNvPr id="9" name="Cheurón 110">
              <a:extLst>
                <a:ext uri="{FF2B5EF4-FFF2-40B4-BE49-F238E27FC236}">
                  <a16:creationId xmlns:a16="http://schemas.microsoft.com/office/drawing/2014/main" id="{F8EA4B1C-C296-C80A-6F11-4D6B31FAFC13}"/>
                </a:ext>
              </a:extLst>
            </p:cNvPr>
            <p:cNvSpPr/>
            <p:nvPr/>
          </p:nvSpPr>
          <p:spPr>
            <a:xfrm>
              <a:off x="19726342" y="3877055"/>
              <a:ext cx="2055972" cy="6242477"/>
            </a:xfrm>
            <a:prstGeom prst="chevron">
              <a:avLst>
                <a:gd name="adj" fmla="val 4904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22" name="CuadroTexto 139">
              <a:extLst>
                <a:ext uri="{FF2B5EF4-FFF2-40B4-BE49-F238E27FC236}">
                  <a16:creationId xmlns:a16="http://schemas.microsoft.com/office/drawing/2014/main" id="{CD09C5CC-240E-524F-8F02-B900A784ADE3}"/>
                </a:ext>
              </a:extLst>
            </p:cNvPr>
            <p:cNvSpPr txBox="1"/>
            <p:nvPr/>
          </p:nvSpPr>
          <p:spPr>
            <a:xfrm rot="4343465">
              <a:off x="19035493" y="5101204"/>
              <a:ext cx="3437670" cy="657893"/>
            </a:xfrm>
            <a:prstGeom prst="rect">
              <a:avLst/>
            </a:prstGeom>
            <a:noFill/>
          </p:spPr>
          <p:txBody>
            <a:bodyPr wrap="square" rtlCol="0">
              <a:spAutoFit/>
            </a:bodyPr>
            <a:lstStyle/>
            <a:p>
              <a:pPr algn="ctr"/>
              <a:r>
                <a:rPr lang="en-US" sz="2000" b="1">
                  <a:latin typeface="Arial Black" panose="020B0A04020102020204" pitchFamily="34" charset="0"/>
                </a:rPr>
                <a:t>ATTACKS</a:t>
              </a:r>
            </a:p>
          </p:txBody>
        </p:sp>
        <p:sp>
          <p:nvSpPr>
            <p:cNvPr id="23" name="CuadroTexto 140">
              <a:extLst>
                <a:ext uri="{FF2B5EF4-FFF2-40B4-BE49-F238E27FC236}">
                  <a16:creationId xmlns:a16="http://schemas.microsoft.com/office/drawing/2014/main" id="{73EF37EC-003E-41E9-9354-BE0160DCDA47}"/>
                </a:ext>
              </a:extLst>
            </p:cNvPr>
            <p:cNvSpPr txBox="1"/>
            <p:nvPr/>
          </p:nvSpPr>
          <p:spPr>
            <a:xfrm rot="6412861">
              <a:off x="19089587" y="8234937"/>
              <a:ext cx="3437667" cy="657893"/>
            </a:xfrm>
            <a:prstGeom prst="rect">
              <a:avLst/>
            </a:prstGeom>
            <a:noFill/>
          </p:spPr>
          <p:txBody>
            <a:bodyPr wrap="square" rtlCol="0">
              <a:spAutoFit/>
            </a:bodyPr>
            <a:lstStyle/>
            <a:p>
              <a:pPr algn="ctr"/>
              <a:r>
                <a:rPr lang="en-US" sz="2000" b="1">
                  <a:latin typeface="Arial Black" panose="020B0A04020102020204" pitchFamily="34" charset="0"/>
                </a:rPr>
                <a:t>BREACHES</a:t>
              </a:r>
            </a:p>
          </p:txBody>
        </p:sp>
      </p:grpSp>
      <p:sp>
        <p:nvSpPr>
          <p:cNvPr id="38" name="TextBox 37">
            <a:extLst>
              <a:ext uri="{FF2B5EF4-FFF2-40B4-BE49-F238E27FC236}">
                <a16:creationId xmlns:a16="http://schemas.microsoft.com/office/drawing/2014/main" id="{0C2EC42B-3B57-8A06-78B6-5F9670B82A49}"/>
              </a:ext>
            </a:extLst>
          </p:cNvPr>
          <p:cNvSpPr txBox="1"/>
          <p:nvPr/>
        </p:nvSpPr>
        <p:spPr>
          <a:xfrm>
            <a:off x="230509" y="1952380"/>
            <a:ext cx="808850" cy="338554"/>
          </a:xfrm>
          <a:prstGeom prst="rect">
            <a:avLst/>
          </a:prstGeom>
          <a:noFill/>
        </p:spPr>
        <p:txBody>
          <a:bodyPr wrap="square" rtlCol="0">
            <a:spAutoFit/>
          </a:bodyPr>
          <a:lstStyle/>
          <a:p>
            <a:pPr algn="r"/>
            <a:r>
              <a:rPr lang="en-US" sz="1600" i="1">
                <a:solidFill>
                  <a:schemeClr val="bg1"/>
                </a:solidFill>
              </a:rPr>
              <a:t>Actors</a:t>
            </a:r>
          </a:p>
        </p:txBody>
      </p:sp>
      <p:sp>
        <p:nvSpPr>
          <p:cNvPr id="39" name="TextBox 38">
            <a:extLst>
              <a:ext uri="{FF2B5EF4-FFF2-40B4-BE49-F238E27FC236}">
                <a16:creationId xmlns:a16="http://schemas.microsoft.com/office/drawing/2014/main" id="{E0F48FF0-E69C-CCDA-A425-7237C9C9F615}"/>
              </a:ext>
            </a:extLst>
          </p:cNvPr>
          <p:cNvSpPr txBox="1"/>
          <p:nvPr/>
        </p:nvSpPr>
        <p:spPr>
          <a:xfrm>
            <a:off x="119928" y="3576519"/>
            <a:ext cx="1030011" cy="338554"/>
          </a:xfrm>
          <a:prstGeom prst="rect">
            <a:avLst/>
          </a:prstGeom>
          <a:noFill/>
        </p:spPr>
        <p:txBody>
          <a:bodyPr wrap="square" rtlCol="0">
            <a:spAutoFit/>
          </a:bodyPr>
          <a:lstStyle/>
          <a:p>
            <a:pPr algn="r"/>
            <a:r>
              <a:rPr lang="en-US" sz="1600" i="1">
                <a:solidFill>
                  <a:schemeClr val="bg1"/>
                </a:solidFill>
              </a:rPr>
              <a:t>Vectors</a:t>
            </a:r>
            <a:endParaRPr lang="en-US" sz="2800" i="1">
              <a:solidFill>
                <a:schemeClr val="bg1"/>
              </a:solidFill>
            </a:endParaRPr>
          </a:p>
        </p:txBody>
      </p:sp>
      <p:sp>
        <p:nvSpPr>
          <p:cNvPr id="4" name="TextBox 3">
            <a:extLst>
              <a:ext uri="{FF2B5EF4-FFF2-40B4-BE49-F238E27FC236}">
                <a16:creationId xmlns:a16="http://schemas.microsoft.com/office/drawing/2014/main" id="{D4F91D68-291F-F6E8-13D7-8234FE6A3958}"/>
              </a:ext>
            </a:extLst>
          </p:cNvPr>
          <p:cNvSpPr txBox="1"/>
          <p:nvPr/>
        </p:nvSpPr>
        <p:spPr>
          <a:xfrm>
            <a:off x="230509" y="5202052"/>
            <a:ext cx="808850" cy="338554"/>
          </a:xfrm>
          <a:prstGeom prst="rect">
            <a:avLst/>
          </a:prstGeom>
          <a:noFill/>
        </p:spPr>
        <p:txBody>
          <a:bodyPr wrap="square" rtlCol="0">
            <a:spAutoFit/>
          </a:bodyPr>
          <a:lstStyle/>
          <a:p>
            <a:pPr algn="r"/>
            <a:r>
              <a:rPr lang="en-US" sz="1600" i="1">
                <a:solidFill>
                  <a:schemeClr val="bg1"/>
                </a:solidFill>
              </a:rPr>
              <a:t>Actors</a:t>
            </a:r>
          </a:p>
        </p:txBody>
      </p:sp>
      <p:sp>
        <p:nvSpPr>
          <p:cNvPr id="5" name="Left Brace 4">
            <a:extLst>
              <a:ext uri="{FF2B5EF4-FFF2-40B4-BE49-F238E27FC236}">
                <a16:creationId xmlns:a16="http://schemas.microsoft.com/office/drawing/2014/main" id="{66D3322A-D616-2929-EB5B-FFB5730F3A39}"/>
              </a:ext>
            </a:extLst>
          </p:cNvPr>
          <p:cNvSpPr/>
          <p:nvPr/>
        </p:nvSpPr>
        <p:spPr>
          <a:xfrm>
            <a:off x="1104445" y="2586617"/>
            <a:ext cx="302625" cy="231975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a:extLst>
              <a:ext uri="{FF2B5EF4-FFF2-40B4-BE49-F238E27FC236}">
                <a16:creationId xmlns:a16="http://schemas.microsoft.com/office/drawing/2014/main" id="{DF684623-D002-FA70-0304-31285615F49A}"/>
              </a:ext>
            </a:extLst>
          </p:cNvPr>
          <p:cNvSpPr/>
          <p:nvPr/>
        </p:nvSpPr>
        <p:spPr>
          <a:xfrm>
            <a:off x="1047348" y="1854835"/>
            <a:ext cx="177985" cy="54680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C4037A16-7CFB-27A6-23D4-FD6DC30FF266}"/>
              </a:ext>
            </a:extLst>
          </p:cNvPr>
          <p:cNvSpPr/>
          <p:nvPr/>
        </p:nvSpPr>
        <p:spPr>
          <a:xfrm>
            <a:off x="1026658" y="5089954"/>
            <a:ext cx="177985" cy="54680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25321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E2620-D44C-DA20-D81D-5B67D83547FD}"/>
              </a:ext>
            </a:extLst>
          </p:cNvPr>
          <p:cNvSpPr>
            <a:spLocks noGrp="1"/>
          </p:cNvSpPr>
          <p:nvPr>
            <p:ph type="title"/>
          </p:nvPr>
        </p:nvSpPr>
        <p:spPr/>
        <p:txBody>
          <a:bodyPr/>
          <a:lstStyle/>
          <a:p>
            <a:r>
              <a:rPr lang="en-US" dirty="0">
                <a:solidFill>
                  <a:schemeClr val="accent2"/>
                </a:solidFill>
              </a:rPr>
              <a:t>IT Risks</a:t>
            </a:r>
          </a:p>
        </p:txBody>
      </p:sp>
      <p:sp>
        <p:nvSpPr>
          <p:cNvPr id="3" name="Text Placeholder 2">
            <a:extLst>
              <a:ext uri="{FF2B5EF4-FFF2-40B4-BE49-F238E27FC236}">
                <a16:creationId xmlns:a16="http://schemas.microsoft.com/office/drawing/2014/main" id="{A7A3C3B4-799D-6543-28A4-D6A0248CCF34}"/>
              </a:ext>
            </a:extLst>
          </p:cNvPr>
          <p:cNvSpPr>
            <a:spLocks noGrp="1"/>
          </p:cNvSpPr>
          <p:nvPr>
            <p:ph type="body" sz="quarter" idx="13"/>
          </p:nvPr>
        </p:nvSpPr>
        <p:spPr/>
        <p:txBody>
          <a:bodyPr/>
          <a:lstStyle/>
          <a:p>
            <a:r>
              <a:rPr lang="en-US"/>
              <a:t>Cyber Incident response</a:t>
            </a:r>
          </a:p>
        </p:txBody>
      </p:sp>
      <p:graphicFrame>
        <p:nvGraphicFramePr>
          <p:cNvPr id="5" name="Content Placeholder 4">
            <a:extLst>
              <a:ext uri="{FF2B5EF4-FFF2-40B4-BE49-F238E27FC236}">
                <a16:creationId xmlns:a16="http://schemas.microsoft.com/office/drawing/2014/main" id="{8E7F38C4-1A08-E9B3-8F0B-FDA0E204F4D2}"/>
              </a:ext>
            </a:extLst>
          </p:cNvPr>
          <p:cNvGraphicFramePr>
            <a:graphicFrameLocks noGrp="1"/>
          </p:cNvGraphicFramePr>
          <p:nvPr>
            <p:ph sz="quarter" idx="14"/>
            <p:extLst>
              <p:ext uri="{D42A27DB-BD31-4B8C-83A1-F6EECF244321}">
                <p14:modId xmlns:p14="http://schemas.microsoft.com/office/powerpoint/2010/main" val="3595456776"/>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2266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2F5FA8-F8ED-F044-A678-394F650433BE}"/>
              </a:ext>
            </a:extLst>
          </p:cNvPr>
          <p:cNvSpPr>
            <a:spLocks noGrp="1"/>
          </p:cNvSpPr>
          <p:nvPr>
            <p:ph type="title"/>
          </p:nvPr>
        </p:nvSpPr>
        <p:spPr/>
        <p:txBody>
          <a:bodyPr/>
          <a:lstStyle/>
          <a:p>
            <a:r>
              <a:rPr lang="en-US">
                <a:solidFill>
                  <a:srgbClr val="FF5959"/>
                </a:solidFill>
              </a:rPr>
              <a:t>Incident rates</a:t>
            </a:r>
            <a:br>
              <a:rPr lang="en-US">
                <a:solidFill>
                  <a:srgbClr val="FF5959"/>
                </a:solidFill>
              </a:rPr>
            </a:br>
            <a:br>
              <a:rPr lang="en-US">
                <a:solidFill>
                  <a:srgbClr val="FF5959"/>
                </a:solidFill>
              </a:rPr>
            </a:br>
            <a:br>
              <a:rPr lang="en-US">
                <a:solidFill>
                  <a:srgbClr val="FF5959"/>
                </a:solidFill>
              </a:rPr>
            </a:br>
            <a:endParaRPr lang="en-US">
              <a:solidFill>
                <a:srgbClr val="FF5959"/>
              </a:solidFill>
            </a:endParaRPr>
          </a:p>
        </p:txBody>
      </p:sp>
      <p:sp>
        <p:nvSpPr>
          <p:cNvPr id="7" name="Subtitle 6">
            <a:extLst>
              <a:ext uri="{FF2B5EF4-FFF2-40B4-BE49-F238E27FC236}">
                <a16:creationId xmlns:a16="http://schemas.microsoft.com/office/drawing/2014/main" id="{00AF7209-A792-D26F-EBE0-4C46757A5E04}"/>
              </a:ext>
            </a:extLst>
          </p:cNvPr>
          <p:cNvSpPr>
            <a:spLocks noGrp="1"/>
          </p:cNvSpPr>
          <p:nvPr>
            <p:ph type="body" sz="quarter" idx="13"/>
          </p:nvPr>
        </p:nvSpPr>
        <p:spPr/>
        <p:txBody>
          <a:bodyPr/>
          <a:lstStyle/>
          <a:p>
            <a:r>
              <a:rPr lang="en-US"/>
              <a:t>Cyber Incident response</a:t>
            </a:r>
          </a:p>
        </p:txBody>
      </p:sp>
      <p:graphicFrame>
        <p:nvGraphicFramePr>
          <p:cNvPr id="3" name="Content Placeholder 2">
            <a:extLst>
              <a:ext uri="{FF2B5EF4-FFF2-40B4-BE49-F238E27FC236}">
                <a16:creationId xmlns:a16="http://schemas.microsoft.com/office/drawing/2014/main" id="{21260FAF-F91A-9D13-CB42-D8194D250493}"/>
              </a:ext>
            </a:extLst>
          </p:cNvPr>
          <p:cNvGraphicFramePr>
            <a:graphicFrameLocks noGrp="1"/>
          </p:cNvGraphicFramePr>
          <p:nvPr>
            <p:ph sz="quarter" idx="14"/>
            <p:extLst>
              <p:ext uri="{D42A27DB-BD31-4B8C-83A1-F6EECF244321}">
                <p14:modId xmlns:p14="http://schemas.microsoft.com/office/powerpoint/2010/main" val="213057210"/>
              </p:ext>
            </p:extLst>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hart 8">
            <a:extLst>
              <a:ext uri="{FF2B5EF4-FFF2-40B4-BE49-F238E27FC236}">
                <a16:creationId xmlns:a16="http://schemas.microsoft.com/office/drawing/2014/main" id="{219C41D2-07CA-5B6D-AA7F-84EA0D12158A}"/>
              </a:ext>
            </a:extLst>
          </p:cNvPr>
          <p:cNvGraphicFramePr/>
          <p:nvPr/>
        </p:nvGraphicFramePr>
        <p:xfrm>
          <a:off x="455665" y="1308599"/>
          <a:ext cx="11277496" cy="4858173"/>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a:extLst>
              <a:ext uri="{FF2B5EF4-FFF2-40B4-BE49-F238E27FC236}">
                <a16:creationId xmlns:a16="http://schemas.microsoft.com/office/drawing/2014/main" id="{385DC2E1-5958-C975-DBCF-19113E064199}"/>
              </a:ext>
            </a:extLst>
          </p:cNvPr>
          <p:cNvSpPr txBox="1"/>
          <p:nvPr/>
        </p:nvSpPr>
        <p:spPr>
          <a:xfrm>
            <a:off x="455613" y="6391454"/>
            <a:ext cx="3870543" cy="553998"/>
          </a:xfrm>
          <a:prstGeom prst="rect">
            <a:avLst/>
          </a:prstGeom>
          <a:noFill/>
        </p:spPr>
        <p:txBody>
          <a:bodyPr wrap="square" rtlCol="0">
            <a:spAutoFit/>
          </a:bodyPr>
          <a:lstStyle/>
          <a:p>
            <a:r>
              <a:rPr lang="en-US" sz="1200">
                <a:solidFill>
                  <a:schemeClr val="accent1"/>
                </a:solidFill>
                <a:hlinkClick r:id="rId9">
                  <a:extLst>
                    <a:ext uri="{A12FA001-AC4F-418D-AE19-62706E023703}">
                      <ahyp:hlinkClr xmlns:ahyp="http://schemas.microsoft.com/office/drawing/2018/hyperlinkcolor" val="tx"/>
                    </a:ext>
                  </a:extLst>
                </a:hlinkClick>
              </a:rPr>
              <a:t>Insider Data Breach Survey 2021 (egress.com)</a:t>
            </a:r>
            <a:endParaRPr lang="en-US" sz="1200" b="1">
              <a:solidFill>
                <a:schemeClr val="accent1"/>
              </a:solidFill>
            </a:endParaRPr>
          </a:p>
          <a:p>
            <a:endParaRPr lang="en-US"/>
          </a:p>
        </p:txBody>
      </p:sp>
    </p:spTree>
    <p:extLst>
      <p:ext uri="{BB962C8B-B14F-4D97-AF65-F5344CB8AC3E}">
        <p14:creationId xmlns:p14="http://schemas.microsoft.com/office/powerpoint/2010/main" val="2998997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EC4E9-943C-E632-BECB-17D34E0E6B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FD8B665-719B-145C-08B0-591F0E94BBE8}"/>
              </a:ext>
            </a:extLst>
          </p:cNvPr>
          <p:cNvSpPr>
            <a:spLocks noGrp="1"/>
          </p:cNvSpPr>
          <p:nvPr>
            <p:ph type="title"/>
          </p:nvPr>
        </p:nvSpPr>
        <p:spPr/>
        <p:txBody>
          <a:bodyPr/>
          <a:lstStyle/>
          <a:p>
            <a:r>
              <a:rPr lang="en-US" dirty="0">
                <a:solidFill>
                  <a:schemeClr val="accent2"/>
                </a:solidFill>
              </a:rPr>
              <a:t>Recent incidents</a:t>
            </a:r>
            <a:br>
              <a:rPr lang="en-US" dirty="0">
                <a:solidFill>
                  <a:schemeClr val="accent2"/>
                </a:solidFill>
              </a:rPr>
            </a:br>
            <a:br>
              <a:rPr lang="en-US" dirty="0">
                <a:solidFill>
                  <a:schemeClr val="accent2"/>
                </a:solidFill>
              </a:rPr>
            </a:br>
            <a:endParaRPr lang="en-US" dirty="0">
              <a:solidFill>
                <a:schemeClr val="accent2"/>
              </a:solidFill>
            </a:endParaRPr>
          </a:p>
        </p:txBody>
      </p:sp>
      <p:sp>
        <p:nvSpPr>
          <p:cNvPr id="7" name="Subtitle 6">
            <a:extLst>
              <a:ext uri="{FF2B5EF4-FFF2-40B4-BE49-F238E27FC236}">
                <a16:creationId xmlns:a16="http://schemas.microsoft.com/office/drawing/2014/main" id="{8A3FA7D1-FE32-D8F7-93E9-27AEA0D7F958}"/>
              </a:ext>
            </a:extLst>
          </p:cNvPr>
          <p:cNvSpPr>
            <a:spLocks noGrp="1"/>
          </p:cNvSpPr>
          <p:nvPr>
            <p:ph type="body" sz="quarter" idx="13"/>
          </p:nvPr>
        </p:nvSpPr>
        <p:spPr>
          <a:xfrm>
            <a:off x="455613" y="497329"/>
            <a:ext cx="11277496" cy="193899"/>
          </a:xfrm>
        </p:spPr>
        <p:txBody>
          <a:bodyPr/>
          <a:lstStyle/>
          <a:p>
            <a:r>
              <a:rPr lang="en-US"/>
              <a:t>Cyber Incident response</a:t>
            </a:r>
          </a:p>
        </p:txBody>
      </p:sp>
      <p:graphicFrame>
        <p:nvGraphicFramePr>
          <p:cNvPr id="3" name="Content Placeholder 2">
            <a:extLst>
              <a:ext uri="{FF2B5EF4-FFF2-40B4-BE49-F238E27FC236}">
                <a16:creationId xmlns:a16="http://schemas.microsoft.com/office/drawing/2014/main" id="{13D1E544-4AEC-E902-73F8-FE44CB622454}"/>
              </a:ext>
            </a:extLst>
          </p:cNvPr>
          <p:cNvGraphicFramePr>
            <a:graphicFrameLocks noGrp="1"/>
          </p:cNvGraphicFramePr>
          <p:nvPr>
            <p:ph sz="quarter" idx="14"/>
          </p:nvPr>
        </p:nvGraphicFramePr>
        <p:xfrm>
          <a:off x="455613" y="1684338"/>
          <a:ext cx="11277600"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7">
            <a:extLst>
              <a:ext uri="{FF2B5EF4-FFF2-40B4-BE49-F238E27FC236}">
                <a16:creationId xmlns:a16="http://schemas.microsoft.com/office/drawing/2014/main" id="{7FC89E1A-4236-28C1-516A-6FED18244963}"/>
              </a:ext>
            </a:extLst>
          </p:cNvPr>
          <p:cNvGraphicFramePr>
            <a:graphicFrameLocks/>
          </p:cNvGraphicFramePr>
          <p:nvPr>
            <p:extLst>
              <p:ext uri="{D42A27DB-BD31-4B8C-83A1-F6EECF244321}">
                <p14:modId xmlns:p14="http://schemas.microsoft.com/office/powerpoint/2010/main" val="3549028739"/>
              </p:ext>
            </p:extLst>
          </p:nvPr>
        </p:nvGraphicFramePr>
        <p:xfrm>
          <a:off x="455613" y="1586835"/>
          <a:ext cx="11277600" cy="45799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1132266"/>
      </p:ext>
    </p:extLst>
  </p:cSld>
  <p:clrMapOvr>
    <a:masterClrMapping/>
  </p:clrMapOvr>
</p:sld>
</file>

<file path=ppt/theme/theme1.xml><?xml version="1.0" encoding="utf-8"?>
<a:theme xmlns:a="http://schemas.openxmlformats.org/drawingml/2006/main" name="Baker Tilly Full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F89AEDF-2568-4EEA-AF8C-58F6BFEB8730}" vid="{7FEBB997-AAD6-45A1-87B2-A791B7958B17}"/>
    </a:ext>
  </a:extLst>
</a:theme>
</file>

<file path=ppt/theme/theme2.xml><?xml version="1.0" encoding="utf-8"?>
<a:theme xmlns:a="http://schemas.openxmlformats.org/drawingml/2006/main" name="Baker Tilly Basic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F89AEDF-2568-4EEA-AF8C-58F6BFEB8730}" vid="{28E9A36C-1955-493C-958A-0A999EEAB3F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847B8CF4F5F64AAE4A25410D921214" ma:contentTypeVersion="18" ma:contentTypeDescription="Create a new document." ma:contentTypeScope="" ma:versionID="f8f1a4d52443add1e0da43b6134b4d0e">
  <xsd:schema xmlns:xsd="http://www.w3.org/2001/XMLSchema" xmlns:xs="http://www.w3.org/2001/XMLSchema" xmlns:p="http://schemas.microsoft.com/office/2006/metadata/properties" xmlns:ns2="100ad276-0719-440d-b360-9dac691a1b1d" xmlns:ns3="051c5b07-0f03-4a4a-b3c5-de564615bfb1" targetNamespace="http://schemas.microsoft.com/office/2006/metadata/properties" ma:root="true" ma:fieldsID="c94cb25edcb9f1045df6db6800220c7d" ns2:_="" ns3:_="">
    <xsd:import namespace="100ad276-0719-440d-b360-9dac691a1b1d"/>
    <xsd:import namespace="051c5b07-0f03-4a4a-b3c5-de564615bf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ad276-0719-440d-b360-9dac691a1b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4fbf496-bf1b-413a-9ea1-7405804293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1c5b07-0f03-4a4a-b3c5-de564615bfb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d16550f-412d-41b9-b19d-5aaadf4a6d69}" ma:internalName="TaxCatchAll" ma:showField="CatchAllData" ma:web="051c5b07-0f03-4a4a-b3c5-de564615b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51c5b07-0f03-4a4a-b3c5-de564615bfb1" xsi:nil="true"/>
    <lcf76f155ced4ddcb4097134ff3c332f xmlns="100ad276-0719-440d-b360-9dac691a1b1d">
      <Terms xmlns="http://schemas.microsoft.com/office/infopath/2007/PartnerControls"/>
    </lcf76f155ced4ddcb4097134ff3c332f>
    <SharedWithUsers xmlns="051c5b07-0f03-4a4a-b3c5-de564615bfb1">
      <UserInfo>
        <DisplayName>Senseney, Meghan</DisplayName>
        <AccountId>15</AccountId>
        <AccountType/>
      </UserInfo>
      <UserInfo>
        <DisplayName>Cullen, Mike</DisplayName>
        <AccountId>11</AccountId>
        <AccountType/>
      </UserInfo>
    </SharedWithUsers>
  </documentManagement>
</p:properties>
</file>

<file path=customXml/itemProps1.xml><?xml version="1.0" encoding="utf-8"?>
<ds:datastoreItem xmlns:ds="http://schemas.openxmlformats.org/officeDocument/2006/customXml" ds:itemID="{EA51496C-25B1-49A3-87E1-35D0740D61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0ad276-0719-440d-b360-9dac691a1b1d"/>
    <ds:schemaRef ds:uri="051c5b07-0f03-4a4a-b3c5-de564615b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3C4105-9F41-4B89-9F19-39D6883B4963}">
  <ds:schemaRefs>
    <ds:schemaRef ds:uri="http://schemas.microsoft.com/sharepoint/v3/contenttype/forms"/>
  </ds:schemaRefs>
</ds:datastoreItem>
</file>

<file path=customXml/itemProps3.xml><?xml version="1.0" encoding="utf-8"?>
<ds:datastoreItem xmlns:ds="http://schemas.openxmlformats.org/officeDocument/2006/customXml" ds:itemID="{9C681113-880C-437B-B168-9CCB6B2EC1E7}">
  <ds:schemaRefs>
    <ds:schemaRef ds:uri="http://purl.org/dc/terms/"/>
    <ds:schemaRef ds:uri="http://schemas.microsoft.com/office/infopath/2007/PartnerControls"/>
    <ds:schemaRef ds:uri="http://purl.org/dc/dcmitype/"/>
    <ds:schemaRef ds:uri="http://schemas.microsoft.com/office/2006/metadata/properties"/>
    <ds:schemaRef ds:uri="http://purl.org/dc/elements/1.1/"/>
    <ds:schemaRef ds:uri="http://schemas.microsoft.com/office/2006/documentManagement/types"/>
    <ds:schemaRef ds:uri="http://www.w3.org/XML/1998/namespace"/>
    <ds:schemaRef ds:uri="100ad276-0719-440d-b360-9dac691a1b1d"/>
    <ds:schemaRef ds:uri="051c5b07-0f03-4a4a-b3c5-de564615bfb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BT_PPT_Full_Template</Template>
  <TotalTime>13355</TotalTime>
  <Words>2872</Words>
  <Application>Microsoft Office PowerPoint</Application>
  <PresentationFormat>Widescreen</PresentationFormat>
  <Paragraphs>474</Paragraphs>
  <Slides>47</Slides>
  <Notes>39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Arial Black</vt:lpstr>
      <vt:lpstr>Calibri</vt:lpstr>
      <vt:lpstr>Helvetica</vt:lpstr>
      <vt:lpstr>Roboto Black</vt:lpstr>
      <vt:lpstr>Baker Tilly Full Deck</vt:lpstr>
      <vt:lpstr>Baker Tilly Basic Deck</vt:lpstr>
      <vt:lpstr>Internal audit’s role in incidents and breaches</vt:lpstr>
      <vt:lpstr>PowerPoint Presentation</vt:lpstr>
      <vt:lpstr>Objectives</vt:lpstr>
      <vt:lpstr>Raise your hand if…</vt:lpstr>
      <vt:lpstr>Cyber Incident response</vt:lpstr>
      <vt:lpstr>Threats </vt:lpstr>
      <vt:lpstr>IT Risks</vt:lpstr>
      <vt:lpstr>Incident rates   </vt:lpstr>
      <vt:lpstr>Recent incidents  </vt:lpstr>
      <vt:lpstr>Cyber insurance market</vt:lpstr>
      <vt:lpstr>Cyber Incident response</vt:lpstr>
      <vt:lpstr>Raise your hand if…</vt:lpstr>
      <vt:lpstr>What do you audit?</vt:lpstr>
      <vt:lpstr>What is your audit criteria?</vt:lpstr>
      <vt:lpstr>Incident Response Lifecycle</vt:lpstr>
      <vt:lpstr>Event vs. Incident</vt:lpstr>
      <vt:lpstr>What are the key controls?</vt:lpstr>
      <vt:lpstr>Cyber Incident response</vt:lpstr>
      <vt:lpstr>Activity: Key Questions and Requests</vt:lpstr>
      <vt:lpstr>Case Study: Mississippi State University</vt:lpstr>
      <vt:lpstr>MSU Overview</vt:lpstr>
      <vt:lpstr>Organizational Structure</vt:lpstr>
      <vt:lpstr>Information Gathering</vt:lpstr>
      <vt:lpstr>Stakeholders</vt:lpstr>
      <vt:lpstr>Analysis</vt:lpstr>
      <vt:lpstr>Reporting</vt:lpstr>
      <vt:lpstr>Cyber Incident response</vt:lpstr>
      <vt:lpstr>Activity: Identify Observations and Recommendations </vt:lpstr>
      <vt:lpstr>Incident Response Program &amp; Plan Creation</vt:lpstr>
      <vt:lpstr>Incident Response Team Structure</vt:lpstr>
      <vt:lpstr>Regulatory Requirements</vt:lpstr>
      <vt:lpstr>Preparation</vt:lpstr>
      <vt:lpstr>Handling an Incident – Detection &amp; Analysis</vt:lpstr>
      <vt:lpstr>Handling an Incident – Playbooks (Containment, Eradication, Recovery)</vt:lpstr>
      <vt:lpstr>Post-Incident Activity </vt:lpstr>
      <vt:lpstr>External Coordination &amp; Information Sharing </vt:lpstr>
      <vt:lpstr>Organizational Wide Testing</vt:lpstr>
      <vt:lpstr>Challenges with the audit</vt:lpstr>
      <vt:lpstr>What are the common findings?</vt:lpstr>
      <vt:lpstr>Key Recommendations</vt:lpstr>
      <vt:lpstr>Key Recommendations</vt:lpstr>
      <vt:lpstr>Key Recommendations</vt:lpstr>
      <vt:lpstr>Key Recommendations</vt:lpstr>
      <vt:lpstr>How else can audit be involved?</vt:lpstr>
      <vt:lpstr>Raise your hand if…</vt:lpstr>
      <vt:lpstr>Key takeaways</vt:lpstr>
      <vt:lpstr>PowerPoint Presentation</vt:lpstr>
    </vt:vector>
  </TitlesOfParts>
  <Company>Baker Tilly 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Cullen, Mike</dc:creator>
  <cp:lastModifiedBy>Mincy, Morgan</cp:lastModifiedBy>
  <cp:revision>53</cp:revision>
  <dcterms:created xsi:type="dcterms:W3CDTF">2023-03-23T21:26:14Z</dcterms:created>
  <dcterms:modified xsi:type="dcterms:W3CDTF">2025-03-07T18:50:51Z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0x01010008847B8CF4F5F64AAE4A25410D921214</vt:lpwstr>
  </property>
  <property fmtid="{D5CDD505-2E9C-101B-9397-08002B2CF9AE}" pid="3" name="MediaServiceImageTags">
    <vt:lpwstr/>
  </property>
  <property fmtid="{D5CDD505-2E9C-101B-9397-08002B2CF9AE}" pid="4" name="Industry">
    <vt:lpwstr/>
  </property>
  <property fmtid="{D5CDD505-2E9C-101B-9397-08002B2CF9AE}" pid="5" name="Service">
    <vt:lpwstr/>
  </property>
  <property fmtid="{D5CDD505-2E9C-101B-9397-08002B2CF9AE}" pid="6" name="Document Type">
    <vt:lpwstr/>
  </property>
</Properties>
</file>