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1"/>
  </p:notesMasterIdLst>
  <p:sldIdLst>
    <p:sldId id="256" r:id="rId5"/>
    <p:sldId id="273" r:id="rId6"/>
    <p:sldId id="268" r:id="rId7"/>
    <p:sldId id="300" r:id="rId8"/>
    <p:sldId id="262" r:id="rId9"/>
    <p:sldId id="260" r:id="rId10"/>
    <p:sldId id="283" r:id="rId11"/>
    <p:sldId id="275" r:id="rId12"/>
    <p:sldId id="271" r:id="rId13"/>
    <p:sldId id="278" r:id="rId14"/>
    <p:sldId id="282" r:id="rId15"/>
    <p:sldId id="284" r:id="rId16"/>
    <p:sldId id="285" r:id="rId17"/>
    <p:sldId id="281" r:id="rId18"/>
    <p:sldId id="272" r:id="rId19"/>
    <p:sldId id="277" r:id="rId20"/>
    <p:sldId id="298" r:id="rId21"/>
    <p:sldId id="286" r:id="rId22"/>
    <p:sldId id="287" r:id="rId23"/>
    <p:sldId id="276" r:id="rId24"/>
    <p:sldId id="261" r:id="rId25"/>
    <p:sldId id="289" r:id="rId26"/>
    <p:sldId id="290" r:id="rId27"/>
    <p:sldId id="279" r:id="rId28"/>
    <p:sldId id="291" r:id="rId29"/>
    <p:sldId id="292" r:id="rId30"/>
    <p:sldId id="270" r:id="rId31"/>
    <p:sldId id="293" r:id="rId32"/>
    <p:sldId id="265" r:id="rId33"/>
    <p:sldId id="294" r:id="rId34"/>
    <p:sldId id="295" r:id="rId35"/>
    <p:sldId id="296" r:id="rId36"/>
    <p:sldId id="297" r:id="rId37"/>
    <p:sldId id="258" r:id="rId38"/>
    <p:sldId id="259" r:id="rId39"/>
    <p:sldId id="28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05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85"/>
    <p:restoredTop sz="76110" autoAdjust="0"/>
  </p:normalViewPr>
  <p:slideViewPr>
    <p:cSldViewPr snapToGrid="0" snapToObjects="1">
      <p:cViewPr varScale="1">
        <p:scale>
          <a:sx n="80" d="100"/>
          <a:sy n="80" d="100"/>
        </p:scale>
        <p:origin x="148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248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261E89-B4B1-BD47-8D4D-B7D710F54AA1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895695-D85E-F047-B7C5-5AABC15FEE7F}">
      <dgm:prSet phldrT="[Text]"/>
      <dgm:spPr/>
      <dgm:t>
        <a:bodyPr/>
        <a:lstStyle/>
        <a:p>
          <a:r>
            <a:rPr lang="en-US" b="1" dirty="0"/>
            <a:t>Build Relationship</a:t>
          </a:r>
        </a:p>
      </dgm:t>
    </dgm:pt>
    <dgm:pt modelId="{CC06B859-1EE0-204B-B886-A4A75752E1D0}" type="parTrans" cxnId="{76DB41BF-3E17-514E-8D79-DACF1F98C09E}">
      <dgm:prSet/>
      <dgm:spPr/>
      <dgm:t>
        <a:bodyPr/>
        <a:lstStyle/>
        <a:p>
          <a:endParaRPr lang="en-US"/>
        </a:p>
      </dgm:t>
    </dgm:pt>
    <dgm:pt modelId="{9D080A16-21F3-E243-AE23-F64E82D34FC5}" type="sibTrans" cxnId="{76DB41BF-3E17-514E-8D79-DACF1F98C09E}">
      <dgm:prSet/>
      <dgm:spPr/>
      <dgm:t>
        <a:bodyPr/>
        <a:lstStyle/>
        <a:p>
          <a:endParaRPr lang="en-US"/>
        </a:p>
      </dgm:t>
    </dgm:pt>
    <dgm:pt modelId="{19F35F75-2B4F-F541-901E-012E2405B04B}">
      <dgm:prSet phldrT="[Text]"/>
      <dgm:spPr/>
      <dgm:t>
        <a:bodyPr/>
        <a:lstStyle/>
        <a:p>
          <a:r>
            <a:rPr lang="en-US" b="1" dirty="0"/>
            <a:t>Maintain Relationship</a:t>
          </a:r>
        </a:p>
      </dgm:t>
    </dgm:pt>
    <dgm:pt modelId="{217598BF-C5A3-AF43-932B-DAD8B669267E}" type="parTrans" cxnId="{F6DC3E5B-56FE-9845-A16D-E0A764D3A696}">
      <dgm:prSet/>
      <dgm:spPr/>
      <dgm:t>
        <a:bodyPr/>
        <a:lstStyle/>
        <a:p>
          <a:endParaRPr lang="en-US"/>
        </a:p>
      </dgm:t>
    </dgm:pt>
    <dgm:pt modelId="{59BFDDA4-3953-6B4B-B7AB-7F46B49A7C8E}" type="sibTrans" cxnId="{F6DC3E5B-56FE-9845-A16D-E0A764D3A696}">
      <dgm:prSet/>
      <dgm:spPr/>
      <dgm:t>
        <a:bodyPr/>
        <a:lstStyle/>
        <a:p>
          <a:endParaRPr lang="en-US"/>
        </a:p>
      </dgm:t>
    </dgm:pt>
    <dgm:pt modelId="{B2C29987-0849-A04C-91DA-663054C8A08D}" type="pres">
      <dgm:prSet presAssocID="{3F261E89-B4B1-BD47-8D4D-B7D710F54AA1}" presName="Name0" presStyleCnt="0">
        <dgm:presLayoutVars>
          <dgm:dir/>
          <dgm:animLvl val="lvl"/>
          <dgm:resizeHandles val="exact"/>
        </dgm:presLayoutVars>
      </dgm:prSet>
      <dgm:spPr/>
    </dgm:pt>
    <dgm:pt modelId="{9E90B8BF-3E76-B14E-8A8F-47A7253141EF}" type="pres">
      <dgm:prSet presAssocID="{E2895695-D85E-F047-B7C5-5AABC15FEE7F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A3A68D4F-9E8E-CF41-B715-8981F028FB74}" type="pres">
      <dgm:prSet presAssocID="{9D080A16-21F3-E243-AE23-F64E82D34FC5}" presName="parTxOnlySpace" presStyleCnt="0"/>
      <dgm:spPr/>
    </dgm:pt>
    <dgm:pt modelId="{FB9080CE-EFBF-EF4C-A9E7-7E34F9014802}" type="pres">
      <dgm:prSet presAssocID="{19F35F75-2B4F-F541-901E-012E2405B04B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F6DC3E5B-56FE-9845-A16D-E0A764D3A696}" srcId="{3F261E89-B4B1-BD47-8D4D-B7D710F54AA1}" destId="{19F35F75-2B4F-F541-901E-012E2405B04B}" srcOrd="1" destOrd="0" parTransId="{217598BF-C5A3-AF43-932B-DAD8B669267E}" sibTransId="{59BFDDA4-3953-6B4B-B7AB-7F46B49A7C8E}"/>
    <dgm:cxn modelId="{D6C1D246-F108-F64B-9770-17900DB60AE5}" type="presOf" srcId="{E2895695-D85E-F047-B7C5-5AABC15FEE7F}" destId="{9E90B8BF-3E76-B14E-8A8F-47A7253141EF}" srcOrd="0" destOrd="0" presId="urn:microsoft.com/office/officeart/2005/8/layout/chevron1"/>
    <dgm:cxn modelId="{67A474B2-D6D7-CC40-8908-5A49F8DAB423}" type="presOf" srcId="{3F261E89-B4B1-BD47-8D4D-B7D710F54AA1}" destId="{B2C29987-0849-A04C-91DA-663054C8A08D}" srcOrd="0" destOrd="0" presId="urn:microsoft.com/office/officeart/2005/8/layout/chevron1"/>
    <dgm:cxn modelId="{76DB41BF-3E17-514E-8D79-DACF1F98C09E}" srcId="{3F261E89-B4B1-BD47-8D4D-B7D710F54AA1}" destId="{E2895695-D85E-F047-B7C5-5AABC15FEE7F}" srcOrd="0" destOrd="0" parTransId="{CC06B859-1EE0-204B-B886-A4A75752E1D0}" sibTransId="{9D080A16-21F3-E243-AE23-F64E82D34FC5}"/>
    <dgm:cxn modelId="{70D8C1DB-ECD1-344E-9331-5C8BB459FBD7}" type="presOf" srcId="{19F35F75-2B4F-F541-901E-012E2405B04B}" destId="{FB9080CE-EFBF-EF4C-A9E7-7E34F9014802}" srcOrd="0" destOrd="0" presId="urn:microsoft.com/office/officeart/2005/8/layout/chevron1"/>
    <dgm:cxn modelId="{65DFA9CE-9306-9E4E-9D7A-28C92C49F56F}" type="presParOf" srcId="{B2C29987-0849-A04C-91DA-663054C8A08D}" destId="{9E90B8BF-3E76-B14E-8A8F-47A7253141EF}" srcOrd="0" destOrd="0" presId="urn:microsoft.com/office/officeart/2005/8/layout/chevron1"/>
    <dgm:cxn modelId="{675FEC97-ECA9-D64B-8B69-C882F8190DD9}" type="presParOf" srcId="{B2C29987-0849-A04C-91DA-663054C8A08D}" destId="{A3A68D4F-9E8E-CF41-B715-8981F028FB74}" srcOrd="1" destOrd="0" presId="urn:microsoft.com/office/officeart/2005/8/layout/chevron1"/>
    <dgm:cxn modelId="{C45873B4-0DEC-1B48-B6F8-E1520B1934F9}" type="presParOf" srcId="{B2C29987-0849-A04C-91DA-663054C8A08D}" destId="{FB9080CE-EFBF-EF4C-A9E7-7E34F9014802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C94F81-F97D-4268-AAE5-905E441595A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964C7B-A03E-4EF9-ABC6-A8675510196A}">
      <dgm:prSet phldrT="[Text]"/>
      <dgm:spPr/>
      <dgm:t>
        <a:bodyPr/>
        <a:lstStyle/>
        <a:p>
          <a:r>
            <a:rPr lang="en-US" b="1" dirty="0"/>
            <a:t>Expect a reaction</a:t>
          </a:r>
        </a:p>
      </dgm:t>
    </dgm:pt>
    <dgm:pt modelId="{FA9DAC88-6A59-4323-A22B-5810C9F56638}" type="parTrans" cxnId="{2B71FC15-0F47-466B-B4C9-D3AE4C584C69}">
      <dgm:prSet/>
      <dgm:spPr/>
      <dgm:t>
        <a:bodyPr/>
        <a:lstStyle/>
        <a:p>
          <a:endParaRPr lang="en-US"/>
        </a:p>
      </dgm:t>
    </dgm:pt>
    <dgm:pt modelId="{96CD6426-3DDD-4FBD-9DCA-E46FF1AFD594}" type="sibTrans" cxnId="{2B71FC15-0F47-466B-B4C9-D3AE4C584C69}">
      <dgm:prSet/>
      <dgm:spPr/>
      <dgm:t>
        <a:bodyPr/>
        <a:lstStyle/>
        <a:p>
          <a:endParaRPr lang="en-US"/>
        </a:p>
      </dgm:t>
    </dgm:pt>
    <dgm:pt modelId="{7A4D11B1-BC1F-4D3F-92DF-34BC6FA979FE}">
      <dgm:prSet phldrT="[Text]"/>
      <dgm:spPr/>
      <dgm:t>
        <a:bodyPr/>
        <a:lstStyle/>
        <a:p>
          <a:r>
            <a:rPr lang="en-US" b="1" dirty="0"/>
            <a:t>Don’t rush to solutions</a:t>
          </a:r>
        </a:p>
      </dgm:t>
    </dgm:pt>
    <dgm:pt modelId="{D8F7E15B-9218-41A1-880F-9737F15E55F9}" type="parTrans" cxnId="{0A8CB624-0C43-4C63-A389-006BB8A96E75}">
      <dgm:prSet/>
      <dgm:spPr/>
      <dgm:t>
        <a:bodyPr/>
        <a:lstStyle/>
        <a:p>
          <a:endParaRPr lang="en-US"/>
        </a:p>
      </dgm:t>
    </dgm:pt>
    <dgm:pt modelId="{A0C8E2EC-87D7-4246-8987-CCC9F5A8302B}" type="sibTrans" cxnId="{0A8CB624-0C43-4C63-A389-006BB8A96E75}">
      <dgm:prSet/>
      <dgm:spPr/>
      <dgm:t>
        <a:bodyPr/>
        <a:lstStyle/>
        <a:p>
          <a:endParaRPr lang="en-US"/>
        </a:p>
      </dgm:t>
    </dgm:pt>
    <dgm:pt modelId="{DF04C900-23D1-473B-A7A6-20F00F26E2D4}">
      <dgm:prSet phldrT="[Text]"/>
      <dgm:spPr/>
      <dgm:t>
        <a:bodyPr/>
        <a:lstStyle/>
        <a:p>
          <a:r>
            <a:rPr lang="en-US" b="1" dirty="0"/>
            <a:t>Be compassionate</a:t>
          </a:r>
        </a:p>
      </dgm:t>
    </dgm:pt>
    <dgm:pt modelId="{0807193A-B801-4640-88B5-D6B02B414BCA}" type="parTrans" cxnId="{1C7B8173-96B7-4F6E-AC8D-25556C6AB93E}">
      <dgm:prSet/>
      <dgm:spPr/>
      <dgm:t>
        <a:bodyPr/>
        <a:lstStyle/>
        <a:p>
          <a:endParaRPr lang="en-US"/>
        </a:p>
      </dgm:t>
    </dgm:pt>
    <dgm:pt modelId="{D01C1978-5953-4C0D-969A-F8D03CE923BE}" type="sibTrans" cxnId="{1C7B8173-96B7-4F6E-AC8D-25556C6AB93E}">
      <dgm:prSet/>
      <dgm:spPr/>
      <dgm:t>
        <a:bodyPr/>
        <a:lstStyle/>
        <a:p>
          <a:endParaRPr lang="en-US"/>
        </a:p>
      </dgm:t>
    </dgm:pt>
    <dgm:pt modelId="{ED10E0E5-2C8D-43DD-B89D-0B811CAE8689}">
      <dgm:prSet phldrT="[Text]"/>
      <dgm:spPr/>
      <dgm:t>
        <a:bodyPr/>
        <a:lstStyle/>
        <a:p>
          <a:r>
            <a:rPr lang="en-US" b="1" dirty="0"/>
            <a:t>Know what they need </a:t>
          </a:r>
        </a:p>
      </dgm:t>
    </dgm:pt>
    <dgm:pt modelId="{80B77E07-14E5-4DA9-9D0D-8628F9DA3BE3}" type="parTrans" cxnId="{867569B4-2E02-4638-B1D0-5405B695AC27}">
      <dgm:prSet/>
      <dgm:spPr/>
      <dgm:t>
        <a:bodyPr/>
        <a:lstStyle/>
        <a:p>
          <a:endParaRPr lang="en-US"/>
        </a:p>
      </dgm:t>
    </dgm:pt>
    <dgm:pt modelId="{B352C349-8B0D-419D-9860-BAA2E6FF6923}" type="sibTrans" cxnId="{867569B4-2E02-4638-B1D0-5405B695AC27}">
      <dgm:prSet/>
      <dgm:spPr/>
      <dgm:t>
        <a:bodyPr/>
        <a:lstStyle/>
        <a:p>
          <a:endParaRPr lang="en-US"/>
        </a:p>
      </dgm:t>
    </dgm:pt>
    <dgm:pt modelId="{E9F7C9B0-B9D9-49D2-B2E6-481DFE41A694}" type="pres">
      <dgm:prSet presAssocID="{A9C94F81-F97D-4268-AAE5-905E441595A8}" presName="linear" presStyleCnt="0">
        <dgm:presLayoutVars>
          <dgm:dir/>
          <dgm:animLvl val="lvl"/>
          <dgm:resizeHandles val="exact"/>
        </dgm:presLayoutVars>
      </dgm:prSet>
      <dgm:spPr/>
    </dgm:pt>
    <dgm:pt modelId="{DBA929CC-A30C-4751-8A48-EB988BF2D663}" type="pres">
      <dgm:prSet presAssocID="{EE964C7B-A03E-4EF9-ABC6-A8675510196A}" presName="parentLin" presStyleCnt="0"/>
      <dgm:spPr/>
    </dgm:pt>
    <dgm:pt modelId="{B7F5A7E7-8A66-42A9-B23A-91253BCB6637}" type="pres">
      <dgm:prSet presAssocID="{EE964C7B-A03E-4EF9-ABC6-A8675510196A}" presName="parentLeftMargin" presStyleLbl="node1" presStyleIdx="0" presStyleCnt="4"/>
      <dgm:spPr/>
    </dgm:pt>
    <dgm:pt modelId="{63A0ED7C-168F-4C1A-843C-F4E25A790163}" type="pres">
      <dgm:prSet presAssocID="{EE964C7B-A03E-4EF9-ABC6-A8675510196A}" presName="parentText" presStyleLbl="node1" presStyleIdx="0" presStyleCnt="4" custLinFactNeighborX="-2557" custLinFactNeighborY="10119">
        <dgm:presLayoutVars>
          <dgm:chMax val="0"/>
          <dgm:bulletEnabled val="1"/>
        </dgm:presLayoutVars>
      </dgm:prSet>
      <dgm:spPr/>
    </dgm:pt>
    <dgm:pt modelId="{E38FA585-FB4C-4140-B3E9-F1678C11048C}" type="pres">
      <dgm:prSet presAssocID="{EE964C7B-A03E-4EF9-ABC6-A8675510196A}" presName="negativeSpace" presStyleCnt="0"/>
      <dgm:spPr/>
    </dgm:pt>
    <dgm:pt modelId="{9FFAE2B6-CCE9-4073-80FD-206DD6068D89}" type="pres">
      <dgm:prSet presAssocID="{EE964C7B-A03E-4EF9-ABC6-A8675510196A}" presName="childText" presStyleLbl="conFgAcc1" presStyleIdx="0" presStyleCnt="4">
        <dgm:presLayoutVars>
          <dgm:bulletEnabled val="1"/>
        </dgm:presLayoutVars>
      </dgm:prSet>
      <dgm:spPr/>
    </dgm:pt>
    <dgm:pt modelId="{B4DCE7AF-98BE-4C65-A5A9-FD88623E0584}" type="pres">
      <dgm:prSet presAssocID="{96CD6426-3DDD-4FBD-9DCA-E46FF1AFD594}" presName="spaceBetweenRectangles" presStyleCnt="0"/>
      <dgm:spPr/>
    </dgm:pt>
    <dgm:pt modelId="{068A9458-3783-4920-A9E1-C24143B30973}" type="pres">
      <dgm:prSet presAssocID="{7A4D11B1-BC1F-4D3F-92DF-34BC6FA979FE}" presName="parentLin" presStyleCnt="0"/>
      <dgm:spPr/>
    </dgm:pt>
    <dgm:pt modelId="{7DF5B612-1113-47C0-9CD6-2AD55840190E}" type="pres">
      <dgm:prSet presAssocID="{7A4D11B1-BC1F-4D3F-92DF-34BC6FA979FE}" presName="parentLeftMargin" presStyleLbl="node1" presStyleIdx="0" presStyleCnt="4"/>
      <dgm:spPr/>
    </dgm:pt>
    <dgm:pt modelId="{B9D47F5A-BBF8-4824-B343-B75A436AE4DA}" type="pres">
      <dgm:prSet presAssocID="{7A4D11B1-BC1F-4D3F-92DF-34BC6FA979F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05B3526-1DDA-4834-BAD1-DE7804E3C5A9}" type="pres">
      <dgm:prSet presAssocID="{7A4D11B1-BC1F-4D3F-92DF-34BC6FA979FE}" presName="negativeSpace" presStyleCnt="0"/>
      <dgm:spPr/>
    </dgm:pt>
    <dgm:pt modelId="{85822254-F97B-45FE-98EB-4063ADBA74D4}" type="pres">
      <dgm:prSet presAssocID="{7A4D11B1-BC1F-4D3F-92DF-34BC6FA979FE}" presName="childText" presStyleLbl="conFgAcc1" presStyleIdx="1" presStyleCnt="4">
        <dgm:presLayoutVars>
          <dgm:bulletEnabled val="1"/>
        </dgm:presLayoutVars>
      </dgm:prSet>
      <dgm:spPr/>
    </dgm:pt>
    <dgm:pt modelId="{3D298BAE-B9B8-49C1-A38B-31FC4DC3F846}" type="pres">
      <dgm:prSet presAssocID="{A0C8E2EC-87D7-4246-8987-CCC9F5A8302B}" presName="spaceBetweenRectangles" presStyleCnt="0"/>
      <dgm:spPr/>
    </dgm:pt>
    <dgm:pt modelId="{693630F6-725A-4C2A-A14F-D9DB91791E60}" type="pres">
      <dgm:prSet presAssocID="{DF04C900-23D1-473B-A7A6-20F00F26E2D4}" presName="parentLin" presStyleCnt="0"/>
      <dgm:spPr/>
    </dgm:pt>
    <dgm:pt modelId="{53847D13-422B-4A09-A17B-FC0EB4C2A12F}" type="pres">
      <dgm:prSet presAssocID="{DF04C900-23D1-473B-A7A6-20F00F26E2D4}" presName="parentLeftMargin" presStyleLbl="node1" presStyleIdx="1" presStyleCnt="4"/>
      <dgm:spPr/>
    </dgm:pt>
    <dgm:pt modelId="{21B57858-2A0F-45CB-935E-DD79480E20D4}" type="pres">
      <dgm:prSet presAssocID="{DF04C900-23D1-473B-A7A6-20F00F26E2D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E35121C-BE4E-4A75-BB47-FE1D0827E9FE}" type="pres">
      <dgm:prSet presAssocID="{DF04C900-23D1-473B-A7A6-20F00F26E2D4}" presName="negativeSpace" presStyleCnt="0"/>
      <dgm:spPr/>
    </dgm:pt>
    <dgm:pt modelId="{53627322-C40E-4AE9-80F1-ADA2D1FCC4C0}" type="pres">
      <dgm:prSet presAssocID="{DF04C900-23D1-473B-A7A6-20F00F26E2D4}" presName="childText" presStyleLbl="conFgAcc1" presStyleIdx="2" presStyleCnt="4">
        <dgm:presLayoutVars>
          <dgm:bulletEnabled val="1"/>
        </dgm:presLayoutVars>
      </dgm:prSet>
      <dgm:spPr/>
    </dgm:pt>
    <dgm:pt modelId="{37113650-050E-4ECD-86D3-1BDF2D6AEEC2}" type="pres">
      <dgm:prSet presAssocID="{D01C1978-5953-4C0D-969A-F8D03CE923BE}" presName="spaceBetweenRectangles" presStyleCnt="0"/>
      <dgm:spPr/>
    </dgm:pt>
    <dgm:pt modelId="{0BC6AEFC-3244-451E-B5E0-DBAF8C36632F}" type="pres">
      <dgm:prSet presAssocID="{ED10E0E5-2C8D-43DD-B89D-0B811CAE8689}" presName="parentLin" presStyleCnt="0"/>
      <dgm:spPr/>
    </dgm:pt>
    <dgm:pt modelId="{A96A21D7-FC76-4783-83F9-17E52F54CB48}" type="pres">
      <dgm:prSet presAssocID="{ED10E0E5-2C8D-43DD-B89D-0B811CAE8689}" presName="parentLeftMargin" presStyleLbl="node1" presStyleIdx="2" presStyleCnt="4"/>
      <dgm:spPr/>
    </dgm:pt>
    <dgm:pt modelId="{88230CD3-8216-43A2-AA46-9635F1226219}" type="pres">
      <dgm:prSet presAssocID="{ED10E0E5-2C8D-43DD-B89D-0B811CAE8689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60C4D9DE-88D5-43EA-80B5-5F6AB52C80CA}" type="pres">
      <dgm:prSet presAssocID="{ED10E0E5-2C8D-43DD-B89D-0B811CAE8689}" presName="negativeSpace" presStyleCnt="0"/>
      <dgm:spPr/>
    </dgm:pt>
    <dgm:pt modelId="{A6185EA3-31DE-41AD-9966-C80CD086F85E}" type="pres">
      <dgm:prSet presAssocID="{ED10E0E5-2C8D-43DD-B89D-0B811CAE8689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3DF2702-A49B-4DC3-99F7-7458927B5D88}" type="presOf" srcId="{EE964C7B-A03E-4EF9-ABC6-A8675510196A}" destId="{63A0ED7C-168F-4C1A-843C-F4E25A790163}" srcOrd="1" destOrd="0" presId="urn:microsoft.com/office/officeart/2005/8/layout/list1"/>
    <dgm:cxn modelId="{5851100B-ECBA-496B-B754-9F48900EF558}" type="presOf" srcId="{ED10E0E5-2C8D-43DD-B89D-0B811CAE8689}" destId="{A96A21D7-FC76-4783-83F9-17E52F54CB48}" srcOrd="0" destOrd="0" presId="urn:microsoft.com/office/officeart/2005/8/layout/list1"/>
    <dgm:cxn modelId="{C556260F-D617-4A04-A780-83F4C3884A7E}" type="presOf" srcId="{ED10E0E5-2C8D-43DD-B89D-0B811CAE8689}" destId="{88230CD3-8216-43A2-AA46-9635F1226219}" srcOrd="1" destOrd="0" presId="urn:microsoft.com/office/officeart/2005/8/layout/list1"/>
    <dgm:cxn modelId="{2B71FC15-0F47-466B-B4C9-D3AE4C584C69}" srcId="{A9C94F81-F97D-4268-AAE5-905E441595A8}" destId="{EE964C7B-A03E-4EF9-ABC6-A8675510196A}" srcOrd="0" destOrd="0" parTransId="{FA9DAC88-6A59-4323-A22B-5810C9F56638}" sibTransId="{96CD6426-3DDD-4FBD-9DCA-E46FF1AFD594}"/>
    <dgm:cxn modelId="{0A8CB624-0C43-4C63-A389-006BB8A96E75}" srcId="{A9C94F81-F97D-4268-AAE5-905E441595A8}" destId="{7A4D11B1-BC1F-4D3F-92DF-34BC6FA979FE}" srcOrd="1" destOrd="0" parTransId="{D8F7E15B-9218-41A1-880F-9737F15E55F9}" sibTransId="{A0C8E2EC-87D7-4246-8987-CCC9F5A8302B}"/>
    <dgm:cxn modelId="{145E352C-35C9-4D77-8866-9F105A6C195D}" type="presOf" srcId="{7A4D11B1-BC1F-4D3F-92DF-34BC6FA979FE}" destId="{B9D47F5A-BBF8-4824-B343-B75A436AE4DA}" srcOrd="1" destOrd="0" presId="urn:microsoft.com/office/officeart/2005/8/layout/list1"/>
    <dgm:cxn modelId="{B8FF9A2C-4710-4535-922E-AD97D4F5E68C}" type="presOf" srcId="{DF04C900-23D1-473B-A7A6-20F00F26E2D4}" destId="{21B57858-2A0F-45CB-935E-DD79480E20D4}" srcOrd="1" destOrd="0" presId="urn:microsoft.com/office/officeart/2005/8/layout/list1"/>
    <dgm:cxn modelId="{BC2C086F-8DCB-486C-A34E-58199EFB9DF8}" type="presOf" srcId="{7A4D11B1-BC1F-4D3F-92DF-34BC6FA979FE}" destId="{7DF5B612-1113-47C0-9CD6-2AD55840190E}" srcOrd="0" destOrd="0" presId="urn:microsoft.com/office/officeart/2005/8/layout/list1"/>
    <dgm:cxn modelId="{1C7B8173-96B7-4F6E-AC8D-25556C6AB93E}" srcId="{A9C94F81-F97D-4268-AAE5-905E441595A8}" destId="{DF04C900-23D1-473B-A7A6-20F00F26E2D4}" srcOrd="2" destOrd="0" parTransId="{0807193A-B801-4640-88B5-D6B02B414BCA}" sibTransId="{D01C1978-5953-4C0D-969A-F8D03CE923BE}"/>
    <dgm:cxn modelId="{8D603B7D-C2E2-4DB3-860C-A6BEC60BA6AF}" type="presOf" srcId="{EE964C7B-A03E-4EF9-ABC6-A8675510196A}" destId="{B7F5A7E7-8A66-42A9-B23A-91253BCB6637}" srcOrd="0" destOrd="0" presId="urn:microsoft.com/office/officeart/2005/8/layout/list1"/>
    <dgm:cxn modelId="{65652F7E-B169-488E-977D-3066B6582DEC}" type="presOf" srcId="{DF04C900-23D1-473B-A7A6-20F00F26E2D4}" destId="{53847D13-422B-4A09-A17B-FC0EB4C2A12F}" srcOrd="0" destOrd="0" presId="urn:microsoft.com/office/officeart/2005/8/layout/list1"/>
    <dgm:cxn modelId="{867569B4-2E02-4638-B1D0-5405B695AC27}" srcId="{A9C94F81-F97D-4268-AAE5-905E441595A8}" destId="{ED10E0E5-2C8D-43DD-B89D-0B811CAE8689}" srcOrd="3" destOrd="0" parTransId="{80B77E07-14E5-4DA9-9D0D-8628F9DA3BE3}" sibTransId="{B352C349-8B0D-419D-9860-BAA2E6FF6923}"/>
    <dgm:cxn modelId="{8009AAC1-0242-439F-8491-158E1596799E}" type="presOf" srcId="{A9C94F81-F97D-4268-AAE5-905E441595A8}" destId="{E9F7C9B0-B9D9-49D2-B2E6-481DFE41A694}" srcOrd="0" destOrd="0" presId="urn:microsoft.com/office/officeart/2005/8/layout/list1"/>
    <dgm:cxn modelId="{5EF538F5-9FE8-4ECA-8C3C-89D65E7D5258}" type="presParOf" srcId="{E9F7C9B0-B9D9-49D2-B2E6-481DFE41A694}" destId="{DBA929CC-A30C-4751-8A48-EB988BF2D663}" srcOrd="0" destOrd="0" presId="urn:microsoft.com/office/officeart/2005/8/layout/list1"/>
    <dgm:cxn modelId="{B55E7F43-6953-47FC-87A6-539D0052D401}" type="presParOf" srcId="{DBA929CC-A30C-4751-8A48-EB988BF2D663}" destId="{B7F5A7E7-8A66-42A9-B23A-91253BCB6637}" srcOrd="0" destOrd="0" presId="urn:microsoft.com/office/officeart/2005/8/layout/list1"/>
    <dgm:cxn modelId="{DCBF52B9-E390-4FCC-8CB9-6E67AD63442F}" type="presParOf" srcId="{DBA929CC-A30C-4751-8A48-EB988BF2D663}" destId="{63A0ED7C-168F-4C1A-843C-F4E25A790163}" srcOrd="1" destOrd="0" presId="urn:microsoft.com/office/officeart/2005/8/layout/list1"/>
    <dgm:cxn modelId="{6EBDC356-F780-4F4F-8BD1-70BECBAB5127}" type="presParOf" srcId="{E9F7C9B0-B9D9-49D2-B2E6-481DFE41A694}" destId="{E38FA585-FB4C-4140-B3E9-F1678C11048C}" srcOrd="1" destOrd="0" presId="urn:microsoft.com/office/officeart/2005/8/layout/list1"/>
    <dgm:cxn modelId="{E2AB4004-28EA-4CB8-A8D4-B3906811673D}" type="presParOf" srcId="{E9F7C9B0-B9D9-49D2-B2E6-481DFE41A694}" destId="{9FFAE2B6-CCE9-4073-80FD-206DD6068D89}" srcOrd="2" destOrd="0" presId="urn:microsoft.com/office/officeart/2005/8/layout/list1"/>
    <dgm:cxn modelId="{FB3DBE06-76C3-40D6-B66B-3B5B80D2A7E8}" type="presParOf" srcId="{E9F7C9B0-B9D9-49D2-B2E6-481DFE41A694}" destId="{B4DCE7AF-98BE-4C65-A5A9-FD88623E0584}" srcOrd="3" destOrd="0" presId="urn:microsoft.com/office/officeart/2005/8/layout/list1"/>
    <dgm:cxn modelId="{BD39C08B-94FD-41A8-B0C6-CE61E051484D}" type="presParOf" srcId="{E9F7C9B0-B9D9-49D2-B2E6-481DFE41A694}" destId="{068A9458-3783-4920-A9E1-C24143B30973}" srcOrd="4" destOrd="0" presId="urn:microsoft.com/office/officeart/2005/8/layout/list1"/>
    <dgm:cxn modelId="{554707CF-9CFE-454A-AF17-BDB266C29F20}" type="presParOf" srcId="{068A9458-3783-4920-A9E1-C24143B30973}" destId="{7DF5B612-1113-47C0-9CD6-2AD55840190E}" srcOrd="0" destOrd="0" presId="urn:microsoft.com/office/officeart/2005/8/layout/list1"/>
    <dgm:cxn modelId="{FB75A0F2-4F2E-4FEF-9772-8F2FE8BE8A3F}" type="presParOf" srcId="{068A9458-3783-4920-A9E1-C24143B30973}" destId="{B9D47F5A-BBF8-4824-B343-B75A436AE4DA}" srcOrd="1" destOrd="0" presId="urn:microsoft.com/office/officeart/2005/8/layout/list1"/>
    <dgm:cxn modelId="{9FFFB49B-55E5-406D-8ADE-8F73571BED4C}" type="presParOf" srcId="{E9F7C9B0-B9D9-49D2-B2E6-481DFE41A694}" destId="{305B3526-1DDA-4834-BAD1-DE7804E3C5A9}" srcOrd="5" destOrd="0" presId="urn:microsoft.com/office/officeart/2005/8/layout/list1"/>
    <dgm:cxn modelId="{916E8A64-703D-467F-A64B-D31F7467BC8A}" type="presParOf" srcId="{E9F7C9B0-B9D9-49D2-B2E6-481DFE41A694}" destId="{85822254-F97B-45FE-98EB-4063ADBA74D4}" srcOrd="6" destOrd="0" presId="urn:microsoft.com/office/officeart/2005/8/layout/list1"/>
    <dgm:cxn modelId="{65AF5369-FC5F-4A27-98BE-A591B936397B}" type="presParOf" srcId="{E9F7C9B0-B9D9-49D2-B2E6-481DFE41A694}" destId="{3D298BAE-B9B8-49C1-A38B-31FC4DC3F846}" srcOrd="7" destOrd="0" presId="urn:microsoft.com/office/officeart/2005/8/layout/list1"/>
    <dgm:cxn modelId="{9EC791D4-1491-4BB5-9D21-A418F927E1B3}" type="presParOf" srcId="{E9F7C9B0-B9D9-49D2-B2E6-481DFE41A694}" destId="{693630F6-725A-4C2A-A14F-D9DB91791E60}" srcOrd="8" destOrd="0" presId="urn:microsoft.com/office/officeart/2005/8/layout/list1"/>
    <dgm:cxn modelId="{E89A3962-A3E5-43C9-9B31-CD8C7C4D5DE4}" type="presParOf" srcId="{693630F6-725A-4C2A-A14F-D9DB91791E60}" destId="{53847D13-422B-4A09-A17B-FC0EB4C2A12F}" srcOrd="0" destOrd="0" presId="urn:microsoft.com/office/officeart/2005/8/layout/list1"/>
    <dgm:cxn modelId="{60DB2F51-5828-4B39-B752-68DFF216E089}" type="presParOf" srcId="{693630F6-725A-4C2A-A14F-D9DB91791E60}" destId="{21B57858-2A0F-45CB-935E-DD79480E20D4}" srcOrd="1" destOrd="0" presId="urn:microsoft.com/office/officeart/2005/8/layout/list1"/>
    <dgm:cxn modelId="{48A65CD8-7BC4-4B82-9E55-829DC5E5FAE2}" type="presParOf" srcId="{E9F7C9B0-B9D9-49D2-B2E6-481DFE41A694}" destId="{BE35121C-BE4E-4A75-BB47-FE1D0827E9FE}" srcOrd="9" destOrd="0" presId="urn:microsoft.com/office/officeart/2005/8/layout/list1"/>
    <dgm:cxn modelId="{897E50E2-A6EC-4F86-8D6A-A4805915745D}" type="presParOf" srcId="{E9F7C9B0-B9D9-49D2-B2E6-481DFE41A694}" destId="{53627322-C40E-4AE9-80F1-ADA2D1FCC4C0}" srcOrd="10" destOrd="0" presId="urn:microsoft.com/office/officeart/2005/8/layout/list1"/>
    <dgm:cxn modelId="{FE8E919D-7C2D-4151-9041-D74499A7E216}" type="presParOf" srcId="{E9F7C9B0-B9D9-49D2-B2E6-481DFE41A694}" destId="{37113650-050E-4ECD-86D3-1BDF2D6AEEC2}" srcOrd="11" destOrd="0" presId="urn:microsoft.com/office/officeart/2005/8/layout/list1"/>
    <dgm:cxn modelId="{B6B35A99-559A-4963-85F8-CD1E08FC9AC7}" type="presParOf" srcId="{E9F7C9B0-B9D9-49D2-B2E6-481DFE41A694}" destId="{0BC6AEFC-3244-451E-B5E0-DBAF8C36632F}" srcOrd="12" destOrd="0" presId="urn:microsoft.com/office/officeart/2005/8/layout/list1"/>
    <dgm:cxn modelId="{A8DC4B87-951C-452D-938A-93911D0FBF28}" type="presParOf" srcId="{0BC6AEFC-3244-451E-B5E0-DBAF8C36632F}" destId="{A96A21D7-FC76-4783-83F9-17E52F54CB48}" srcOrd="0" destOrd="0" presId="urn:microsoft.com/office/officeart/2005/8/layout/list1"/>
    <dgm:cxn modelId="{CC6FAD8D-ACE5-473A-9F5F-3359FA430D3E}" type="presParOf" srcId="{0BC6AEFC-3244-451E-B5E0-DBAF8C36632F}" destId="{88230CD3-8216-43A2-AA46-9635F1226219}" srcOrd="1" destOrd="0" presId="urn:microsoft.com/office/officeart/2005/8/layout/list1"/>
    <dgm:cxn modelId="{88D048D1-A846-4682-AD90-C911A7A5D405}" type="presParOf" srcId="{E9F7C9B0-B9D9-49D2-B2E6-481DFE41A694}" destId="{60C4D9DE-88D5-43EA-80B5-5F6AB52C80CA}" srcOrd="13" destOrd="0" presId="urn:microsoft.com/office/officeart/2005/8/layout/list1"/>
    <dgm:cxn modelId="{CE84A053-7DEF-445F-9701-1CBE0396A044}" type="presParOf" srcId="{E9F7C9B0-B9D9-49D2-B2E6-481DFE41A694}" destId="{A6185EA3-31DE-41AD-9966-C80CD086F85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8BD205-F0A7-4F30-94FA-B5A94190100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55384AC-D1EA-45CD-B0DF-EA3C6619C2DF}">
      <dgm:prSet/>
      <dgm:spPr/>
      <dgm:t>
        <a:bodyPr/>
        <a:lstStyle/>
        <a:p>
          <a:r>
            <a:rPr lang="en-US" b="1" dirty="0"/>
            <a:t>Connect with Others</a:t>
          </a:r>
          <a:endParaRPr lang="en-US" dirty="0"/>
        </a:p>
      </dgm:t>
    </dgm:pt>
    <dgm:pt modelId="{448E9D48-7E7A-41AA-8EA0-437DD3C2CD48}" type="parTrans" cxnId="{95AA37BE-D8C6-44E1-AB44-88F108BD21A1}">
      <dgm:prSet/>
      <dgm:spPr/>
      <dgm:t>
        <a:bodyPr/>
        <a:lstStyle/>
        <a:p>
          <a:endParaRPr lang="en-US"/>
        </a:p>
      </dgm:t>
    </dgm:pt>
    <dgm:pt modelId="{1AA7F5BC-C877-4777-B2CC-D387A0F77F69}" type="sibTrans" cxnId="{95AA37BE-D8C6-44E1-AB44-88F108BD21A1}">
      <dgm:prSet/>
      <dgm:spPr/>
      <dgm:t>
        <a:bodyPr/>
        <a:lstStyle/>
        <a:p>
          <a:endParaRPr lang="en-US"/>
        </a:p>
      </dgm:t>
    </dgm:pt>
    <dgm:pt modelId="{5BFC01EE-C354-44D7-83A1-AB48AD1868FE}">
      <dgm:prSet/>
      <dgm:spPr/>
      <dgm:t>
        <a:bodyPr/>
        <a:lstStyle/>
        <a:p>
          <a:r>
            <a:rPr lang="en-US" b="1" dirty="0"/>
            <a:t>Build and maintain the relationship</a:t>
          </a:r>
          <a:endParaRPr lang="en-US" dirty="0"/>
        </a:p>
      </dgm:t>
    </dgm:pt>
    <dgm:pt modelId="{F24A4C39-FF7E-4ABA-AE9C-81F9F592F29F}" type="parTrans" cxnId="{5D368A35-32C7-4349-A4B2-35444CCCE465}">
      <dgm:prSet/>
      <dgm:spPr/>
      <dgm:t>
        <a:bodyPr/>
        <a:lstStyle/>
        <a:p>
          <a:endParaRPr lang="en-US"/>
        </a:p>
      </dgm:t>
    </dgm:pt>
    <dgm:pt modelId="{A78C6904-2497-43BA-ADBA-BF0160BCFE2B}" type="sibTrans" cxnId="{5D368A35-32C7-4349-A4B2-35444CCCE465}">
      <dgm:prSet/>
      <dgm:spPr/>
      <dgm:t>
        <a:bodyPr/>
        <a:lstStyle/>
        <a:p>
          <a:endParaRPr lang="en-US"/>
        </a:p>
      </dgm:t>
    </dgm:pt>
    <dgm:pt modelId="{21F4AA28-CE12-400C-A52D-37CC015644ED}">
      <dgm:prSet/>
      <dgm:spPr/>
      <dgm:t>
        <a:bodyPr/>
        <a:lstStyle/>
        <a:p>
          <a:r>
            <a:rPr lang="en-US" b="1" dirty="0"/>
            <a:t>Be independent and objective</a:t>
          </a:r>
          <a:endParaRPr lang="en-US" dirty="0"/>
        </a:p>
      </dgm:t>
    </dgm:pt>
    <dgm:pt modelId="{FC2D8D40-9F60-4340-A142-F77C4E5967F6}" type="parTrans" cxnId="{5CEDB839-B8C3-460D-A588-58A7263E2CF9}">
      <dgm:prSet/>
      <dgm:spPr/>
      <dgm:t>
        <a:bodyPr/>
        <a:lstStyle/>
        <a:p>
          <a:endParaRPr lang="en-US"/>
        </a:p>
      </dgm:t>
    </dgm:pt>
    <dgm:pt modelId="{EC1B35CD-E40C-4271-B47F-6838FEE6B21B}" type="sibTrans" cxnId="{5CEDB839-B8C3-460D-A588-58A7263E2CF9}">
      <dgm:prSet/>
      <dgm:spPr/>
      <dgm:t>
        <a:bodyPr/>
        <a:lstStyle/>
        <a:p>
          <a:endParaRPr lang="en-US"/>
        </a:p>
      </dgm:t>
    </dgm:pt>
    <dgm:pt modelId="{36DB6724-7E7B-4F04-B846-6544FE9282E9}">
      <dgm:prSet/>
      <dgm:spPr/>
      <dgm:t>
        <a:bodyPr/>
        <a:lstStyle/>
        <a:p>
          <a:r>
            <a:rPr lang="en-US" b="1" dirty="0"/>
            <a:t>Manage emotions during disruption</a:t>
          </a:r>
          <a:endParaRPr lang="en-US" dirty="0"/>
        </a:p>
      </dgm:t>
    </dgm:pt>
    <dgm:pt modelId="{8E1FB457-D906-4729-90F8-B89C78E2630F}" type="parTrans" cxnId="{EBAC44DA-5711-4932-AB4C-91AD4AF142AA}">
      <dgm:prSet/>
      <dgm:spPr/>
      <dgm:t>
        <a:bodyPr/>
        <a:lstStyle/>
        <a:p>
          <a:endParaRPr lang="en-US"/>
        </a:p>
      </dgm:t>
    </dgm:pt>
    <dgm:pt modelId="{C53910DA-DB75-402D-94F5-96BF5FF7082D}" type="sibTrans" cxnId="{EBAC44DA-5711-4932-AB4C-91AD4AF142AA}">
      <dgm:prSet/>
      <dgm:spPr/>
      <dgm:t>
        <a:bodyPr/>
        <a:lstStyle/>
        <a:p>
          <a:endParaRPr lang="en-US"/>
        </a:p>
      </dgm:t>
    </dgm:pt>
    <dgm:pt modelId="{56F3056F-CBAC-48C0-B0D9-791F4DCDB09A}">
      <dgm:prSet/>
      <dgm:spPr/>
      <dgm:t>
        <a:bodyPr/>
        <a:lstStyle/>
        <a:p>
          <a:r>
            <a:rPr lang="en-US" b="1" dirty="0"/>
            <a:t>Wrap Up</a:t>
          </a:r>
          <a:endParaRPr lang="en-US" dirty="0"/>
        </a:p>
      </dgm:t>
    </dgm:pt>
    <dgm:pt modelId="{10CCB790-FC4E-4DFB-9EBD-2066D2225E70}" type="sibTrans" cxnId="{41514B56-FD76-4B00-81C6-14971B148EFE}">
      <dgm:prSet/>
      <dgm:spPr/>
      <dgm:t>
        <a:bodyPr/>
        <a:lstStyle/>
        <a:p>
          <a:endParaRPr lang="en-US"/>
        </a:p>
      </dgm:t>
    </dgm:pt>
    <dgm:pt modelId="{5CB4A538-C378-4C58-AC24-2763CEF1C47C}" type="parTrans" cxnId="{41514B56-FD76-4B00-81C6-14971B148EFE}">
      <dgm:prSet/>
      <dgm:spPr/>
      <dgm:t>
        <a:bodyPr/>
        <a:lstStyle/>
        <a:p>
          <a:endParaRPr lang="en-US"/>
        </a:p>
      </dgm:t>
    </dgm:pt>
    <dgm:pt modelId="{2025B929-3F76-AA4C-98D9-D92CC0CCEB90}" type="pres">
      <dgm:prSet presAssocID="{F18BD205-F0A7-4F30-94FA-B5A94190100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E679533-1737-1C46-A8C9-D1C4CC76F777}" type="pres">
      <dgm:prSet presAssocID="{56F3056F-CBAC-48C0-B0D9-791F4DCDB09A}" presName="hierRoot1" presStyleCnt="0"/>
      <dgm:spPr/>
    </dgm:pt>
    <dgm:pt modelId="{A55551B8-1888-454B-8E8F-4144B014F8C2}" type="pres">
      <dgm:prSet presAssocID="{56F3056F-CBAC-48C0-B0D9-791F4DCDB09A}" presName="composite" presStyleCnt="0"/>
      <dgm:spPr/>
    </dgm:pt>
    <dgm:pt modelId="{9B8ABD12-FE11-9D4F-85E4-C3D9AE028BA5}" type="pres">
      <dgm:prSet presAssocID="{56F3056F-CBAC-48C0-B0D9-791F4DCDB09A}" presName="background" presStyleLbl="node0" presStyleIdx="0" presStyleCnt="1"/>
      <dgm:spPr/>
    </dgm:pt>
    <dgm:pt modelId="{97A8F56F-3515-E943-869F-8030F6C89CE9}" type="pres">
      <dgm:prSet presAssocID="{56F3056F-CBAC-48C0-B0D9-791F4DCDB09A}" presName="text" presStyleLbl="fgAcc0" presStyleIdx="0" presStyleCnt="1">
        <dgm:presLayoutVars>
          <dgm:chPref val="3"/>
        </dgm:presLayoutVars>
      </dgm:prSet>
      <dgm:spPr/>
    </dgm:pt>
    <dgm:pt modelId="{868F17DE-18B9-A448-8007-220F14AE7060}" type="pres">
      <dgm:prSet presAssocID="{56F3056F-CBAC-48C0-B0D9-791F4DCDB09A}" presName="hierChild2" presStyleCnt="0"/>
      <dgm:spPr/>
    </dgm:pt>
    <dgm:pt modelId="{4493326C-767D-1E4B-8C2D-27FF9C9C8AAB}" type="pres">
      <dgm:prSet presAssocID="{448E9D48-7E7A-41AA-8EA0-437DD3C2CD48}" presName="Name10" presStyleLbl="parChTrans1D2" presStyleIdx="0" presStyleCnt="4"/>
      <dgm:spPr/>
    </dgm:pt>
    <dgm:pt modelId="{B498DC63-C96F-9040-897F-A7BACEBF4B6C}" type="pres">
      <dgm:prSet presAssocID="{455384AC-D1EA-45CD-B0DF-EA3C6619C2DF}" presName="hierRoot2" presStyleCnt="0"/>
      <dgm:spPr/>
    </dgm:pt>
    <dgm:pt modelId="{EDA38C2B-EF87-9B41-9E1E-176F5A0E1A1A}" type="pres">
      <dgm:prSet presAssocID="{455384AC-D1EA-45CD-B0DF-EA3C6619C2DF}" presName="composite2" presStyleCnt="0"/>
      <dgm:spPr/>
    </dgm:pt>
    <dgm:pt modelId="{62D33101-78FA-6D42-A0C6-37FF1D1CF5DF}" type="pres">
      <dgm:prSet presAssocID="{455384AC-D1EA-45CD-B0DF-EA3C6619C2DF}" presName="background2" presStyleLbl="node2" presStyleIdx="0" presStyleCnt="4"/>
      <dgm:spPr/>
    </dgm:pt>
    <dgm:pt modelId="{391E294B-4F9D-7A40-B5BD-3A4E3151B13E}" type="pres">
      <dgm:prSet presAssocID="{455384AC-D1EA-45CD-B0DF-EA3C6619C2DF}" presName="text2" presStyleLbl="fgAcc2" presStyleIdx="0" presStyleCnt="4">
        <dgm:presLayoutVars>
          <dgm:chPref val="3"/>
        </dgm:presLayoutVars>
      </dgm:prSet>
      <dgm:spPr/>
    </dgm:pt>
    <dgm:pt modelId="{9C12C452-C071-2F40-B9A8-3F6C82427754}" type="pres">
      <dgm:prSet presAssocID="{455384AC-D1EA-45CD-B0DF-EA3C6619C2DF}" presName="hierChild3" presStyleCnt="0"/>
      <dgm:spPr/>
    </dgm:pt>
    <dgm:pt modelId="{E4299A3F-ABC8-764D-9371-947388538CBB}" type="pres">
      <dgm:prSet presAssocID="{F24A4C39-FF7E-4ABA-AE9C-81F9F592F29F}" presName="Name10" presStyleLbl="parChTrans1D2" presStyleIdx="1" presStyleCnt="4"/>
      <dgm:spPr/>
    </dgm:pt>
    <dgm:pt modelId="{EC799EDD-E7E7-D945-BA28-078C1E8E50E5}" type="pres">
      <dgm:prSet presAssocID="{5BFC01EE-C354-44D7-83A1-AB48AD1868FE}" presName="hierRoot2" presStyleCnt="0"/>
      <dgm:spPr/>
    </dgm:pt>
    <dgm:pt modelId="{3C956925-43B6-DE49-BDD4-018532F976E8}" type="pres">
      <dgm:prSet presAssocID="{5BFC01EE-C354-44D7-83A1-AB48AD1868FE}" presName="composite2" presStyleCnt="0"/>
      <dgm:spPr/>
    </dgm:pt>
    <dgm:pt modelId="{3F61437A-60E2-0746-80F8-13BF7EE7F496}" type="pres">
      <dgm:prSet presAssocID="{5BFC01EE-C354-44D7-83A1-AB48AD1868FE}" presName="background2" presStyleLbl="node2" presStyleIdx="1" presStyleCnt="4"/>
      <dgm:spPr/>
    </dgm:pt>
    <dgm:pt modelId="{680D9CDC-309F-9042-BF9B-78A31D34A940}" type="pres">
      <dgm:prSet presAssocID="{5BFC01EE-C354-44D7-83A1-AB48AD1868FE}" presName="text2" presStyleLbl="fgAcc2" presStyleIdx="1" presStyleCnt="4">
        <dgm:presLayoutVars>
          <dgm:chPref val="3"/>
        </dgm:presLayoutVars>
      </dgm:prSet>
      <dgm:spPr/>
    </dgm:pt>
    <dgm:pt modelId="{D8765EA9-9891-354B-A636-96124C71FD9C}" type="pres">
      <dgm:prSet presAssocID="{5BFC01EE-C354-44D7-83A1-AB48AD1868FE}" presName="hierChild3" presStyleCnt="0"/>
      <dgm:spPr/>
    </dgm:pt>
    <dgm:pt modelId="{8F52695B-F27A-1C41-8671-62F8CB3A3D6E}" type="pres">
      <dgm:prSet presAssocID="{FC2D8D40-9F60-4340-A142-F77C4E5967F6}" presName="Name10" presStyleLbl="parChTrans1D2" presStyleIdx="2" presStyleCnt="4"/>
      <dgm:spPr/>
    </dgm:pt>
    <dgm:pt modelId="{535F5DA5-5403-2A49-BD18-5B56F35D9DAC}" type="pres">
      <dgm:prSet presAssocID="{21F4AA28-CE12-400C-A52D-37CC015644ED}" presName="hierRoot2" presStyleCnt="0"/>
      <dgm:spPr/>
    </dgm:pt>
    <dgm:pt modelId="{6F9F9E3D-F533-7143-8C26-6D6CD4FED090}" type="pres">
      <dgm:prSet presAssocID="{21F4AA28-CE12-400C-A52D-37CC015644ED}" presName="composite2" presStyleCnt="0"/>
      <dgm:spPr/>
    </dgm:pt>
    <dgm:pt modelId="{F7A60E82-AFB2-8C44-BFA6-782B8A2C3F12}" type="pres">
      <dgm:prSet presAssocID="{21F4AA28-CE12-400C-A52D-37CC015644ED}" presName="background2" presStyleLbl="node2" presStyleIdx="2" presStyleCnt="4"/>
      <dgm:spPr/>
    </dgm:pt>
    <dgm:pt modelId="{DFD1F5B5-2541-724B-B4EC-CF71668E9055}" type="pres">
      <dgm:prSet presAssocID="{21F4AA28-CE12-400C-A52D-37CC015644ED}" presName="text2" presStyleLbl="fgAcc2" presStyleIdx="2" presStyleCnt="4">
        <dgm:presLayoutVars>
          <dgm:chPref val="3"/>
        </dgm:presLayoutVars>
      </dgm:prSet>
      <dgm:spPr/>
    </dgm:pt>
    <dgm:pt modelId="{DA242C0A-AEA5-6948-948D-F8EA6D7B7C9A}" type="pres">
      <dgm:prSet presAssocID="{21F4AA28-CE12-400C-A52D-37CC015644ED}" presName="hierChild3" presStyleCnt="0"/>
      <dgm:spPr/>
    </dgm:pt>
    <dgm:pt modelId="{62618267-BAD7-9F49-B856-331E921A0484}" type="pres">
      <dgm:prSet presAssocID="{8E1FB457-D906-4729-90F8-B89C78E2630F}" presName="Name10" presStyleLbl="parChTrans1D2" presStyleIdx="3" presStyleCnt="4"/>
      <dgm:spPr/>
    </dgm:pt>
    <dgm:pt modelId="{BDDA40FC-B095-764D-8698-4ED6D9FD56E5}" type="pres">
      <dgm:prSet presAssocID="{36DB6724-7E7B-4F04-B846-6544FE9282E9}" presName="hierRoot2" presStyleCnt="0"/>
      <dgm:spPr/>
    </dgm:pt>
    <dgm:pt modelId="{661E46E3-A871-9043-A548-3BA60F33B4A5}" type="pres">
      <dgm:prSet presAssocID="{36DB6724-7E7B-4F04-B846-6544FE9282E9}" presName="composite2" presStyleCnt="0"/>
      <dgm:spPr/>
    </dgm:pt>
    <dgm:pt modelId="{6BAF1157-B892-E245-AA28-ED2FF19D1ECF}" type="pres">
      <dgm:prSet presAssocID="{36DB6724-7E7B-4F04-B846-6544FE9282E9}" presName="background2" presStyleLbl="node2" presStyleIdx="3" presStyleCnt="4"/>
      <dgm:spPr/>
    </dgm:pt>
    <dgm:pt modelId="{D3508F63-E7C2-D74A-A01E-2F7E1AC14953}" type="pres">
      <dgm:prSet presAssocID="{36DB6724-7E7B-4F04-B846-6544FE9282E9}" presName="text2" presStyleLbl="fgAcc2" presStyleIdx="3" presStyleCnt="4">
        <dgm:presLayoutVars>
          <dgm:chPref val="3"/>
        </dgm:presLayoutVars>
      </dgm:prSet>
      <dgm:spPr/>
    </dgm:pt>
    <dgm:pt modelId="{9AECA582-746E-EC41-9E7E-B868D1B06655}" type="pres">
      <dgm:prSet presAssocID="{36DB6724-7E7B-4F04-B846-6544FE9282E9}" presName="hierChild3" presStyleCnt="0"/>
      <dgm:spPr/>
    </dgm:pt>
  </dgm:ptLst>
  <dgm:cxnLst>
    <dgm:cxn modelId="{00CC5618-9100-394C-BBB8-A561303F2DE6}" type="presOf" srcId="{455384AC-D1EA-45CD-B0DF-EA3C6619C2DF}" destId="{391E294B-4F9D-7A40-B5BD-3A4E3151B13E}" srcOrd="0" destOrd="0" presId="urn:microsoft.com/office/officeart/2005/8/layout/hierarchy1"/>
    <dgm:cxn modelId="{40A97C22-7A1A-6947-9E70-B2AC27CF7200}" type="presOf" srcId="{56F3056F-CBAC-48C0-B0D9-791F4DCDB09A}" destId="{97A8F56F-3515-E943-869F-8030F6C89CE9}" srcOrd="0" destOrd="0" presId="urn:microsoft.com/office/officeart/2005/8/layout/hierarchy1"/>
    <dgm:cxn modelId="{112BFB24-9BC3-F047-B63D-4AE3E00AA761}" type="presOf" srcId="{448E9D48-7E7A-41AA-8EA0-437DD3C2CD48}" destId="{4493326C-767D-1E4B-8C2D-27FF9C9C8AAB}" srcOrd="0" destOrd="0" presId="urn:microsoft.com/office/officeart/2005/8/layout/hierarchy1"/>
    <dgm:cxn modelId="{5D368A35-32C7-4349-A4B2-35444CCCE465}" srcId="{56F3056F-CBAC-48C0-B0D9-791F4DCDB09A}" destId="{5BFC01EE-C354-44D7-83A1-AB48AD1868FE}" srcOrd="1" destOrd="0" parTransId="{F24A4C39-FF7E-4ABA-AE9C-81F9F592F29F}" sibTransId="{A78C6904-2497-43BA-ADBA-BF0160BCFE2B}"/>
    <dgm:cxn modelId="{5CEDB839-B8C3-460D-A588-58A7263E2CF9}" srcId="{56F3056F-CBAC-48C0-B0D9-791F4DCDB09A}" destId="{21F4AA28-CE12-400C-A52D-37CC015644ED}" srcOrd="2" destOrd="0" parTransId="{FC2D8D40-9F60-4340-A142-F77C4E5967F6}" sibTransId="{EC1B35CD-E40C-4271-B47F-6838FEE6B21B}"/>
    <dgm:cxn modelId="{88E56C5B-84AD-BF40-9A89-5EFEB8B1464F}" type="presOf" srcId="{FC2D8D40-9F60-4340-A142-F77C4E5967F6}" destId="{8F52695B-F27A-1C41-8671-62F8CB3A3D6E}" srcOrd="0" destOrd="0" presId="urn:microsoft.com/office/officeart/2005/8/layout/hierarchy1"/>
    <dgm:cxn modelId="{1FE50B54-E1C3-C247-ACBB-00DEB22F4EC3}" type="presOf" srcId="{36DB6724-7E7B-4F04-B846-6544FE9282E9}" destId="{D3508F63-E7C2-D74A-A01E-2F7E1AC14953}" srcOrd="0" destOrd="0" presId="urn:microsoft.com/office/officeart/2005/8/layout/hierarchy1"/>
    <dgm:cxn modelId="{41514B56-FD76-4B00-81C6-14971B148EFE}" srcId="{F18BD205-F0A7-4F30-94FA-B5A94190100A}" destId="{56F3056F-CBAC-48C0-B0D9-791F4DCDB09A}" srcOrd="0" destOrd="0" parTransId="{5CB4A538-C378-4C58-AC24-2763CEF1C47C}" sibTransId="{10CCB790-FC4E-4DFB-9EBD-2066D2225E70}"/>
    <dgm:cxn modelId="{B27E3679-63C3-3747-B4CD-1B82141CCA8B}" type="presOf" srcId="{F24A4C39-FF7E-4ABA-AE9C-81F9F592F29F}" destId="{E4299A3F-ABC8-764D-9371-947388538CBB}" srcOrd="0" destOrd="0" presId="urn:microsoft.com/office/officeart/2005/8/layout/hierarchy1"/>
    <dgm:cxn modelId="{586AD67E-D9EA-5048-AAD3-9C1AE75F75A0}" type="presOf" srcId="{21F4AA28-CE12-400C-A52D-37CC015644ED}" destId="{DFD1F5B5-2541-724B-B4EC-CF71668E9055}" srcOrd="0" destOrd="0" presId="urn:microsoft.com/office/officeart/2005/8/layout/hierarchy1"/>
    <dgm:cxn modelId="{32D9DDAC-B65A-F14C-AA8E-A858B3C1FB40}" type="presOf" srcId="{5BFC01EE-C354-44D7-83A1-AB48AD1868FE}" destId="{680D9CDC-309F-9042-BF9B-78A31D34A940}" srcOrd="0" destOrd="0" presId="urn:microsoft.com/office/officeart/2005/8/layout/hierarchy1"/>
    <dgm:cxn modelId="{95AA37BE-D8C6-44E1-AB44-88F108BD21A1}" srcId="{56F3056F-CBAC-48C0-B0D9-791F4DCDB09A}" destId="{455384AC-D1EA-45CD-B0DF-EA3C6619C2DF}" srcOrd="0" destOrd="0" parTransId="{448E9D48-7E7A-41AA-8EA0-437DD3C2CD48}" sibTransId="{1AA7F5BC-C877-4777-B2CC-D387A0F77F69}"/>
    <dgm:cxn modelId="{4AC73CC8-0AC1-7844-9DC4-9ECB776CBAE7}" type="presOf" srcId="{8E1FB457-D906-4729-90F8-B89C78E2630F}" destId="{62618267-BAD7-9F49-B856-331E921A0484}" srcOrd="0" destOrd="0" presId="urn:microsoft.com/office/officeart/2005/8/layout/hierarchy1"/>
    <dgm:cxn modelId="{EBAC44DA-5711-4932-AB4C-91AD4AF142AA}" srcId="{56F3056F-CBAC-48C0-B0D9-791F4DCDB09A}" destId="{36DB6724-7E7B-4F04-B846-6544FE9282E9}" srcOrd="3" destOrd="0" parTransId="{8E1FB457-D906-4729-90F8-B89C78E2630F}" sibTransId="{C53910DA-DB75-402D-94F5-96BF5FF7082D}"/>
    <dgm:cxn modelId="{F2CC1AF0-0596-6640-9306-6FC7E1C7A6E6}" type="presOf" srcId="{F18BD205-F0A7-4F30-94FA-B5A94190100A}" destId="{2025B929-3F76-AA4C-98D9-D92CC0CCEB90}" srcOrd="0" destOrd="0" presId="urn:microsoft.com/office/officeart/2005/8/layout/hierarchy1"/>
    <dgm:cxn modelId="{98C5ABA2-4D7D-D243-97F2-6BCA3CD1EBBF}" type="presParOf" srcId="{2025B929-3F76-AA4C-98D9-D92CC0CCEB90}" destId="{EE679533-1737-1C46-A8C9-D1C4CC76F777}" srcOrd="0" destOrd="0" presId="urn:microsoft.com/office/officeart/2005/8/layout/hierarchy1"/>
    <dgm:cxn modelId="{1108EA45-C1E1-6D46-A0DD-D6BEDF7CCD4C}" type="presParOf" srcId="{EE679533-1737-1C46-A8C9-D1C4CC76F777}" destId="{A55551B8-1888-454B-8E8F-4144B014F8C2}" srcOrd="0" destOrd="0" presId="urn:microsoft.com/office/officeart/2005/8/layout/hierarchy1"/>
    <dgm:cxn modelId="{A7BE9053-B977-614A-AD0D-3AD9EC3D8F91}" type="presParOf" srcId="{A55551B8-1888-454B-8E8F-4144B014F8C2}" destId="{9B8ABD12-FE11-9D4F-85E4-C3D9AE028BA5}" srcOrd="0" destOrd="0" presId="urn:microsoft.com/office/officeart/2005/8/layout/hierarchy1"/>
    <dgm:cxn modelId="{BC2F16F0-D76C-9442-8545-94C7BC0C5EAA}" type="presParOf" srcId="{A55551B8-1888-454B-8E8F-4144B014F8C2}" destId="{97A8F56F-3515-E943-869F-8030F6C89CE9}" srcOrd="1" destOrd="0" presId="urn:microsoft.com/office/officeart/2005/8/layout/hierarchy1"/>
    <dgm:cxn modelId="{0E084D19-F691-2C44-9008-D5FCD8D845A9}" type="presParOf" srcId="{EE679533-1737-1C46-A8C9-D1C4CC76F777}" destId="{868F17DE-18B9-A448-8007-220F14AE7060}" srcOrd="1" destOrd="0" presId="urn:microsoft.com/office/officeart/2005/8/layout/hierarchy1"/>
    <dgm:cxn modelId="{F26201EC-6A38-AA4D-83AE-B486260A7E9D}" type="presParOf" srcId="{868F17DE-18B9-A448-8007-220F14AE7060}" destId="{4493326C-767D-1E4B-8C2D-27FF9C9C8AAB}" srcOrd="0" destOrd="0" presId="urn:microsoft.com/office/officeart/2005/8/layout/hierarchy1"/>
    <dgm:cxn modelId="{A8760DB5-59CC-474C-922F-BB9C4F8F4BDC}" type="presParOf" srcId="{868F17DE-18B9-A448-8007-220F14AE7060}" destId="{B498DC63-C96F-9040-897F-A7BACEBF4B6C}" srcOrd="1" destOrd="0" presId="urn:microsoft.com/office/officeart/2005/8/layout/hierarchy1"/>
    <dgm:cxn modelId="{119E1397-3FA4-4942-AA4A-56789B94F0A8}" type="presParOf" srcId="{B498DC63-C96F-9040-897F-A7BACEBF4B6C}" destId="{EDA38C2B-EF87-9B41-9E1E-176F5A0E1A1A}" srcOrd="0" destOrd="0" presId="urn:microsoft.com/office/officeart/2005/8/layout/hierarchy1"/>
    <dgm:cxn modelId="{F8DD1B36-8A21-D14E-AE9A-13270C47FDF8}" type="presParOf" srcId="{EDA38C2B-EF87-9B41-9E1E-176F5A0E1A1A}" destId="{62D33101-78FA-6D42-A0C6-37FF1D1CF5DF}" srcOrd="0" destOrd="0" presId="urn:microsoft.com/office/officeart/2005/8/layout/hierarchy1"/>
    <dgm:cxn modelId="{FB7C68CF-989F-CE4F-B37C-F91E844E881D}" type="presParOf" srcId="{EDA38C2B-EF87-9B41-9E1E-176F5A0E1A1A}" destId="{391E294B-4F9D-7A40-B5BD-3A4E3151B13E}" srcOrd="1" destOrd="0" presId="urn:microsoft.com/office/officeart/2005/8/layout/hierarchy1"/>
    <dgm:cxn modelId="{0F744CD3-0145-E849-8C60-CD12099BF62D}" type="presParOf" srcId="{B498DC63-C96F-9040-897F-A7BACEBF4B6C}" destId="{9C12C452-C071-2F40-B9A8-3F6C82427754}" srcOrd="1" destOrd="0" presId="urn:microsoft.com/office/officeart/2005/8/layout/hierarchy1"/>
    <dgm:cxn modelId="{D5CEA11A-1F83-2C47-A927-D6B509024D82}" type="presParOf" srcId="{868F17DE-18B9-A448-8007-220F14AE7060}" destId="{E4299A3F-ABC8-764D-9371-947388538CBB}" srcOrd="2" destOrd="0" presId="urn:microsoft.com/office/officeart/2005/8/layout/hierarchy1"/>
    <dgm:cxn modelId="{05438CAB-DA9F-A646-B649-D4D0E6AE64D2}" type="presParOf" srcId="{868F17DE-18B9-A448-8007-220F14AE7060}" destId="{EC799EDD-E7E7-D945-BA28-078C1E8E50E5}" srcOrd="3" destOrd="0" presId="urn:microsoft.com/office/officeart/2005/8/layout/hierarchy1"/>
    <dgm:cxn modelId="{E0A9B47D-8B2A-5341-8BD6-3939B3786941}" type="presParOf" srcId="{EC799EDD-E7E7-D945-BA28-078C1E8E50E5}" destId="{3C956925-43B6-DE49-BDD4-018532F976E8}" srcOrd="0" destOrd="0" presId="urn:microsoft.com/office/officeart/2005/8/layout/hierarchy1"/>
    <dgm:cxn modelId="{6EB5106E-82C9-D540-A767-5ECAB4A6C359}" type="presParOf" srcId="{3C956925-43B6-DE49-BDD4-018532F976E8}" destId="{3F61437A-60E2-0746-80F8-13BF7EE7F496}" srcOrd="0" destOrd="0" presId="urn:microsoft.com/office/officeart/2005/8/layout/hierarchy1"/>
    <dgm:cxn modelId="{2E9A1133-4D35-CC43-B947-9437030B1265}" type="presParOf" srcId="{3C956925-43B6-DE49-BDD4-018532F976E8}" destId="{680D9CDC-309F-9042-BF9B-78A31D34A940}" srcOrd="1" destOrd="0" presId="urn:microsoft.com/office/officeart/2005/8/layout/hierarchy1"/>
    <dgm:cxn modelId="{F91459E9-DB28-1044-85F8-A2EFC76930D4}" type="presParOf" srcId="{EC799EDD-E7E7-D945-BA28-078C1E8E50E5}" destId="{D8765EA9-9891-354B-A636-96124C71FD9C}" srcOrd="1" destOrd="0" presId="urn:microsoft.com/office/officeart/2005/8/layout/hierarchy1"/>
    <dgm:cxn modelId="{89BBC9A0-6E54-A244-819F-23825598D307}" type="presParOf" srcId="{868F17DE-18B9-A448-8007-220F14AE7060}" destId="{8F52695B-F27A-1C41-8671-62F8CB3A3D6E}" srcOrd="4" destOrd="0" presId="urn:microsoft.com/office/officeart/2005/8/layout/hierarchy1"/>
    <dgm:cxn modelId="{5C1AD74A-63C8-A249-9A62-3602A2CA3A2A}" type="presParOf" srcId="{868F17DE-18B9-A448-8007-220F14AE7060}" destId="{535F5DA5-5403-2A49-BD18-5B56F35D9DAC}" srcOrd="5" destOrd="0" presId="urn:microsoft.com/office/officeart/2005/8/layout/hierarchy1"/>
    <dgm:cxn modelId="{97127C41-BD8B-7440-897E-01AB10B8111B}" type="presParOf" srcId="{535F5DA5-5403-2A49-BD18-5B56F35D9DAC}" destId="{6F9F9E3D-F533-7143-8C26-6D6CD4FED090}" srcOrd="0" destOrd="0" presId="urn:microsoft.com/office/officeart/2005/8/layout/hierarchy1"/>
    <dgm:cxn modelId="{58914964-9DDB-354A-A464-3E71785F1FEE}" type="presParOf" srcId="{6F9F9E3D-F533-7143-8C26-6D6CD4FED090}" destId="{F7A60E82-AFB2-8C44-BFA6-782B8A2C3F12}" srcOrd="0" destOrd="0" presId="urn:microsoft.com/office/officeart/2005/8/layout/hierarchy1"/>
    <dgm:cxn modelId="{A84E400C-BD87-F844-9477-B0D4BA82027F}" type="presParOf" srcId="{6F9F9E3D-F533-7143-8C26-6D6CD4FED090}" destId="{DFD1F5B5-2541-724B-B4EC-CF71668E9055}" srcOrd="1" destOrd="0" presId="urn:microsoft.com/office/officeart/2005/8/layout/hierarchy1"/>
    <dgm:cxn modelId="{2D70EA67-7251-204C-B7ED-C692F50FE083}" type="presParOf" srcId="{535F5DA5-5403-2A49-BD18-5B56F35D9DAC}" destId="{DA242C0A-AEA5-6948-948D-F8EA6D7B7C9A}" srcOrd="1" destOrd="0" presId="urn:microsoft.com/office/officeart/2005/8/layout/hierarchy1"/>
    <dgm:cxn modelId="{8C3CFF8E-BB95-2941-BA1E-4097208AEE9D}" type="presParOf" srcId="{868F17DE-18B9-A448-8007-220F14AE7060}" destId="{62618267-BAD7-9F49-B856-331E921A0484}" srcOrd="6" destOrd="0" presId="urn:microsoft.com/office/officeart/2005/8/layout/hierarchy1"/>
    <dgm:cxn modelId="{95A153BB-6763-9B46-95F1-7F2792B9AA1E}" type="presParOf" srcId="{868F17DE-18B9-A448-8007-220F14AE7060}" destId="{BDDA40FC-B095-764D-8698-4ED6D9FD56E5}" srcOrd="7" destOrd="0" presId="urn:microsoft.com/office/officeart/2005/8/layout/hierarchy1"/>
    <dgm:cxn modelId="{AA5817B0-01B2-A54B-BE34-38A53BC08471}" type="presParOf" srcId="{BDDA40FC-B095-764D-8698-4ED6D9FD56E5}" destId="{661E46E3-A871-9043-A548-3BA60F33B4A5}" srcOrd="0" destOrd="0" presId="urn:microsoft.com/office/officeart/2005/8/layout/hierarchy1"/>
    <dgm:cxn modelId="{BC41F89F-D67D-FA48-8CBF-B7E1D8397405}" type="presParOf" srcId="{661E46E3-A871-9043-A548-3BA60F33B4A5}" destId="{6BAF1157-B892-E245-AA28-ED2FF19D1ECF}" srcOrd="0" destOrd="0" presId="urn:microsoft.com/office/officeart/2005/8/layout/hierarchy1"/>
    <dgm:cxn modelId="{9A81CCC4-EDC9-AD43-BDCD-6E6DDE1FAFA5}" type="presParOf" srcId="{661E46E3-A871-9043-A548-3BA60F33B4A5}" destId="{D3508F63-E7C2-D74A-A01E-2F7E1AC14953}" srcOrd="1" destOrd="0" presId="urn:microsoft.com/office/officeart/2005/8/layout/hierarchy1"/>
    <dgm:cxn modelId="{B26E1F42-5956-2B4F-A9BD-E19C01D66839}" type="presParOf" srcId="{BDDA40FC-B095-764D-8698-4ED6D9FD56E5}" destId="{9AECA582-746E-EC41-9E7E-B868D1B0665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90B8BF-3E76-B14E-8A8F-47A7253141EF}">
      <dsp:nvSpPr>
        <dsp:cNvPr id="0" name=""/>
        <dsp:cNvSpPr/>
      </dsp:nvSpPr>
      <dsp:spPr>
        <a:xfrm>
          <a:off x="7143" y="1855258"/>
          <a:ext cx="4270374" cy="17081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Build Relationship</a:t>
          </a:r>
        </a:p>
      </dsp:txBody>
      <dsp:txXfrm>
        <a:off x="861218" y="1855258"/>
        <a:ext cx="2562225" cy="1708149"/>
      </dsp:txXfrm>
    </dsp:sp>
    <dsp:sp modelId="{FB9080CE-EFBF-EF4C-A9E7-7E34F9014802}">
      <dsp:nvSpPr>
        <dsp:cNvPr id="0" name=""/>
        <dsp:cNvSpPr/>
      </dsp:nvSpPr>
      <dsp:spPr>
        <a:xfrm>
          <a:off x="3850481" y="1855258"/>
          <a:ext cx="4270374" cy="17081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Maintain Relationship</a:t>
          </a:r>
        </a:p>
      </dsp:txBody>
      <dsp:txXfrm>
        <a:off x="4704556" y="1855258"/>
        <a:ext cx="2562225" cy="17081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AE2B6-CCE9-4073-80FD-206DD6068D89}">
      <dsp:nvSpPr>
        <dsp:cNvPr id="0" name=""/>
        <dsp:cNvSpPr/>
      </dsp:nvSpPr>
      <dsp:spPr>
        <a:xfrm>
          <a:off x="0" y="511533"/>
          <a:ext cx="81280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0ED7C-168F-4C1A-843C-F4E25A790163}">
      <dsp:nvSpPr>
        <dsp:cNvPr id="0" name=""/>
        <dsp:cNvSpPr/>
      </dsp:nvSpPr>
      <dsp:spPr>
        <a:xfrm>
          <a:off x="396008" y="158347"/>
          <a:ext cx="5689600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Expect a reaction</a:t>
          </a:r>
        </a:p>
      </dsp:txBody>
      <dsp:txXfrm>
        <a:off x="439239" y="201578"/>
        <a:ext cx="5603138" cy="799138"/>
      </dsp:txXfrm>
    </dsp:sp>
    <dsp:sp modelId="{85822254-F97B-45FE-98EB-4063ADBA74D4}">
      <dsp:nvSpPr>
        <dsp:cNvPr id="0" name=""/>
        <dsp:cNvSpPr/>
      </dsp:nvSpPr>
      <dsp:spPr>
        <a:xfrm>
          <a:off x="0" y="1872333"/>
          <a:ext cx="81280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D47F5A-BBF8-4824-B343-B75A436AE4DA}">
      <dsp:nvSpPr>
        <dsp:cNvPr id="0" name=""/>
        <dsp:cNvSpPr/>
      </dsp:nvSpPr>
      <dsp:spPr>
        <a:xfrm>
          <a:off x="406400" y="1429533"/>
          <a:ext cx="5689600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Don’t rush to solutions</a:t>
          </a:r>
        </a:p>
      </dsp:txBody>
      <dsp:txXfrm>
        <a:off x="449631" y="1472764"/>
        <a:ext cx="5603138" cy="799138"/>
      </dsp:txXfrm>
    </dsp:sp>
    <dsp:sp modelId="{53627322-C40E-4AE9-80F1-ADA2D1FCC4C0}">
      <dsp:nvSpPr>
        <dsp:cNvPr id="0" name=""/>
        <dsp:cNvSpPr/>
      </dsp:nvSpPr>
      <dsp:spPr>
        <a:xfrm>
          <a:off x="0" y="3233133"/>
          <a:ext cx="81280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B57858-2A0F-45CB-935E-DD79480E20D4}">
      <dsp:nvSpPr>
        <dsp:cNvPr id="0" name=""/>
        <dsp:cNvSpPr/>
      </dsp:nvSpPr>
      <dsp:spPr>
        <a:xfrm>
          <a:off x="406400" y="2790333"/>
          <a:ext cx="5689600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Be compassionate</a:t>
          </a:r>
        </a:p>
      </dsp:txBody>
      <dsp:txXfrm>
        <a:off x="449631" y="2833564"/>
        <a:ext cx="5603138" cy="799138"/>
      </dsp:txXfrm>
    </dsp:sp>
    <dsp:sp modelId="{A6185EA3-31DE-41AD-9966-C80CD086F85E}">
      <dsp:nvSpPr>
        <dsp:cNvPr id="0" name=""/>
        <dsp:cNvSpPr/>
      </dsp:nvSpPr>
      <dsp:spPr>
        <a:xfrm>
          <a:off x="0" y="4593933"/>
          <a:ext cx="81280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230CD3-8216-43A2-AA46-9635F1226219}">
      <dsp:nvSpPr>
        <dsp:cNvPr id="0" name=""/>
        <dsp:cNvSpPr/>
      </dsp:nvSpPr>
      <dsp:spPr>
        <a:xfrm>
          <a:off x="406400" y="4151133"/>
          <a:ext cx="5689600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Know what they need </a:t>
          </a:r>
        </a:p>
      </dsp:txBody>
      <dsp:txXfrm>
        <a:off x="449631" y="4194364"/>
        <a:ext cx="5603138" cy="7991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618267-BAD7-9F49-B856-331E921A0484}">
      <dsp:nvSpPr>
        <dsp:cNvPr id="0" name=""/>
        <dsp:cNvSpPr/>
      </dsp:nvSpPr>
      <dsp:spPr>
        <a:xfrm>
          <a:off x="5245752" y="1632182"/>
          <a:ext cx="4119189" cy="6534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5309"/>
              </a:lnTo>
              <a:lnTo>
                <a:pt x="4119189" y="445309"/>
              </a:lnTo>
              <a:lnTo>
                <a:pt x="4119189" y="6534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52695B-F27A-1C41-8671-62F8CB3A3D6E}">
      <dsp:nvSpPr>
        <dsp:cNvPr id="0" name=""/>
        <dsp:cNvSpPr/>
      </dsp:nvSpPr>
      <dsp:spPr>
        <a:xfrm>
          <a:off x="5245752" y="1632182"/>
          <a:ext cx="1373063" cy="6534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5309"/>
              </a:lnTo>
              <a:lnTo>
                <a:pt x="1373063" y="445309"/>
              </a:lnTo>
              <a:lnTo>
                <a:pt x="1373063" y="6534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299A3F-ABC8-764D-9371-947388538CBB}">
      <dsp:nvSpPr>
        <dsp:cNvPr id="0" name=""/>
        <dsp:cNvSpPr/>
      </dsp:nvSpPr>
      <dsp:spPr>
        <a:xfrm>
          <a:off x="3872688" y="1632182"/>
          <a:ext cx="1373063" cy="653453"/>
        </a:xfrm>
        <a:custGeom>
          <a:avLst/>
          <a:gdLst/>
          <a:ahLst/>
          <a:cxnLst/>
          <a:rect l="0" t="0" r="0" b="0"/>
          <a:pathLst>
            <a:path>
              <a:moveTo>
                <a:pt x="1373063" y="0"/>
              </a:moveTo>
              <a:lnTo>
                <a:pt x="1373063" y="445309"/>
              </a:lnTo>
              <a:lnTo>
                <a:pt x="0" y="445309"/>
              </a:lnTo>
              <a:lnTo>
                <a:pt x="0" y="6534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93326C-767D-1E4B-8C2D-27FF9C9C8AAB}">
      <dsp:nvSpPr>
        <dsp:cNvPr id="0" name=""/>
        <dsp:cNvSpPr/>
      </dsp:nvSpPr>
      <dsp:spPr>
        <a:xfrm>
          <a:off x="1126562" y="1632182"/>
          <a:ext cx="4119189" cy="653453"/>
        </a:xfrm>
        <a:custGeom>
          <a:avLst/>
          <a:gdLst/>
          <a:ahLst/>
          <a:cxnLst/>
          <a:rect l="0" t="0" r="0" b="0"/>
          <a:pathLst>
            <a:path>
              <a:moveTo>
                <a:pt x="4119189" y="0"/>
              </a:moveTo>
              <a:lnTo>
                <a:pt x="4119189" y="445309"/>
              </a:lnTo>
              <a:lnTo>
                <a:pt x="0" y="445309"/>
              </a:lnTo>
              <a:lnTo>
                <a:pt x="0" y="6534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8ABD12-FE11-9D4F-85E4-C3D9AE028BA5}">
      <dsp:nvSpPr>
        <dsp:cNvPr id="0" name=""/>
        <dsp:cNvSpPr/>
      </dsp:nvSpPr>
      <dsp:spPr>
        <a:xfrm>
          <a:off x="4122336" y="205445"/>
          <a:ext cx="2246830" cy="14267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A8F56F-3515-E943-869F-8030F6C89CE9}">
      <dsp:nvSpPr>
        <dsp:cNvPr id="0" name=""/>
        <dsp:cNvSpPr/>
      </dsp:nvSpPr>
      <dsp:spPr>
        <a:xfrm>
          <a:off x="4371984" y="442610"/>
          <a:ext cx="2246830" cy="14267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Wrap Up</a:t>
          </a:r>
          <a:endParaRPr lang="en-US" sz="2200" kern="1200" dirty="0"/>
        </a:p>
      </dsp:txBody>
      <dsp:txXfrm>
        <a:off x="4413772" y="484398"/>
        <a:ext cx="2163254" cy="1343161"/>
      </dsp:txXfrm>
    </dsp:sp>
    <dsp:sp modelId="{62D33101-78FA-6D42-A0C6-37FF1D1CF5DF}">
      <dsp:nvSpPr>
        <dsp:cNvPr id="0" name=""/>
        <dsp:cNvSpPr/>
      </dsp:nvSpPr>
      <dsp:spPr>
        <a:xfrm>
          <a:off x="3146" y="2285635"/>
          <a:ext cx="2246830" cy="14267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1E294B-4F9D-7A40-B5BD-3A4E3151B13E}">
      <dsp:nvSpPr>
        <dsp:cNvPr id="0" name=""/>
        <dsp:cNvSpPr/>
      </dsp:nvSpPr>
      <dsp:spPr>
        <a:xfrm>
          <a:off x="252794" y="2522801"/>
          <a:ext cx="2246830" cy="14267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Connect with Others</a:t>
          </a:r>
          <a:endParaRPr lang="en-US" sz="2200" kern="1200" dirty="0"/>
        </a:p>
      </dsp:txBody>
      <dsp:txXfrm>
        <a:off x="294582" y="2564589"/>
        <a:ext cx="2163254" cy="1343161"/>
      </dsp:txXfrm>
    </dsp:sp>
    <dsp:sp modelId="{3F61437A-60E2-0746-80F8-13BF7EE7F496}">
      <dsp:nvSpPr>
        <dsp:cNvPr id="0" name=""/>
        <dsp:cNvSpPr/>
      </dsp:nvSpPr>
      <dsp:spPr>
        <a:xfrm>
          <a:off x="2749273" y="2285635"/>
          <a:ext cx="2246830" cy="14267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D9CDC-309F-9042-BF9B-78A31D34A940}">
      <dsp:nvSpPr>
        <dsp:cNvPr id="0" name=""/>
        <dsp:cNvSpPr/>
      </dsp:nvSpPr>
      <dsp:spPr>
        <a:xfrm>
          <a:off x="2998921" y="2522801"/>
          <a:ext cx="2246830" cy="14267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Build and maintain the relationship</a:t>
          </a:r>
          <a:endParaRPr lang="en-US" sz="2200" kern="1200" dirty="0"/>
        </a:p>
      </dsp:txBody>
      <dsp:txXfrm>
        <a:off x="3040709" y="2564589"/>
        <a:ext cx="2163254" cy="1343161"/>
      </dsp:txXfrm>
    </dsp:sp>
    <dsp:sp modelId="{F7A60E82-AFB2-8C44-BFA6-782B8A2C3F12}">
      <dsp:nvSpPr>
        <dsp:cNvPr id="0" name=""/>
        <dsp:cNvSpPr/>
      </dsp:nvSpPr>
      <dsp:spPr>
        <a:xfrm>
          <a:off x="5495399" y="2285635"/>
          <a:ext cx="2246830" cy="14267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D1F5B5-2541-724B-B4EC-CF71668E9055}">
      <dsp:nvSpPr>
        <dsp:cNvPr id="0" name=""/>
        <dsp:cNvSpPr/>
      </dsp:nvSpPr>
      <dsp:spPr>
        <a:xfrm>
          <a:off x="5745047" y="2522801"/>
          <a:ext cx="2246830" cy="14267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Be independent and objective</a:t>
          </a:r>
          <a:endParaRPr lang="en-US" sz="2200" kern="1200" dirty="0"/>
        </a:p>
      </dsp:txBody>
      <dsp:txXfrm>
        <a:off x="5786835" y="2564589"/>
        <a:ext cx="2163254" cy="1343161"/>
      </dsp:txXfrm>
    </dsp:sp>
    <dsp:sp modelId="{6BAF1157-B892-E245-AA28-ED2FF19D1ECF}">
      <dsp:nvSpPr>
        <dsp:cNvPr id="0" name=""/>
        <dsp:cNvSpPr/>
      </dsp:nvSpPr>
      <dsp:spPr>
        <a:xfrm>
          <a:off x="8241526" y="2285635"/>
          <a:ext cx="2246830" cy="14267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508F63-E7C2-D74A-A01E-2F7E1AC14953}">
      <dsp:nvSpPr>
        <dsp:cNvPr id="0" name=""/>
        <dsp:cNvSpPr/>
      </dsp:nvSpPr>
      <dsp:spPr>
        <a:xfrm>
          <a:off x="8491174" y="2522801"/>
          <a:ext cx="2246830" cy="14267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Manage emotions during disruption</a:t>
          </a:r>
          <a:endParaRPr lang="en-US" sz="2200" kern="1200" dirty="0"/>
        </a:p>
      </dsp:txBody>
      <dsp:txXfrm>
        <a:off x="8532962" y="2564589"/>
        <a:ext cx="2163254" cy="13431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7EBA4-0C4B-C848-8186-BB1259F7422C}" type="datetimeFigureOut">
              <a:rPr lang="en-US" smtClean="0"/>
              <a:t>2/4/2025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F68B0-5B5D-E84C-868F-94D838B654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023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F68B0-5B5D-E84C-868F-94D838B6547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653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8B1BA-2F1A-F060-EB70-28F9F4360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B33DA2-5A48-8F94-E1F9-6BBC801B37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D9A96D-9EAD-921D-620D-42F021AEDE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3EBF0-56CE-58BF-7D7C-74C0DB6F9F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54A8-B6B6-4B2C-BD46-8153A304B7F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432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54A8-B6B6-4B2C-BD46-8153A304B7F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317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54A8-B6B6-4B2C-BD46-8153A304B7F3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884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3A3F1-B871-75B0-8560-7D0D3A807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F2CDA7-8ABE-BCE8-616C-5CF5957134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A1E72B-6F34-F86C-A969-7F82E7A383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202005-B483-CD5E-0281-DD00F711E2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54A8-B6B6-4B2C-BD46-8153A304B7F3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235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F75E8-2E18-ABD7-65E3-4EB048883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85FB21-E2EE-7D12-BDD8-489FE88FCC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70DE6D-101F-8B27-131D-36FE8593D8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A1DD8-08DE-949F-E365-30549EC1F5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54A8-B6B6-4B2C-BD46-8153A304B7F3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449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F68B0-5B5D-E84C-868F-94D838B65479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474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BA1FD-B362-A3CA-568B-8CEB155BB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BB222D-52E7-E766-AE74-59E247E27A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630C65-25C9-93BE-19D0-9576F787B1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F23A8-CAEF-93F8-AB58-B6D1E57468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54A8-B6B6-4B2C-BD46-8153A304B7F3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826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F68B0-5B5D-E84C-868F-94D838B6547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700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8AE56-C894-E841-7CED-47F29B224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401990-1BD2-1104-F5B6-F88AF628EA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DC4897-6613-669C-AF02-130E16C76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93D41-5432-F52A-DB53-6EC7F5B5E1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54A8-B6B6-4B2C-BD46-8153A304B7F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706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54A8-B6B6-4B2C-BD46-8153A304B7F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006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50A2A-0392-9B91-09BE-DC2047096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3CD83C-6C2D-88B5-189C-B323E3998D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FE1F7B-5757-5DF9-A8BA-563ADB2472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E35C6-12CF-C9BD-6CC3-ABAF1F6922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54A8-B6B6-4B2C-BD46-8153A304B7F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39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960C8-F946-A952-1BDE-0B94EDB3C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889EEF-C136-63B0-CAF4-2A7C1516E4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5A9D81-C0AD-7DA7-72EF-A7C98506F4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29E57-EEB6-779D-711E-129952BD68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54A8-B6B6-4B2C-BD46-8153A304B7F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684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E74F8-FD10-77BC-6090-C9E570D79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93AAB3-5218-BB8D-E927-E32B32C1B1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5D2C33-E82A-4971-F223-00FC28B0A1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6F8CB-AEB1-A3D4-6082-0287C7D2AE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54A8-B6B6-4B2C-BD46-8153A304B7F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347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54A8-B6B6-4B2C-BD46-8153A304B7F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234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54A8-B6B6-4B2C-BD46-8153A304B7F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374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CFFE52-9906-7DF5-B717-ACDB6B3B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07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6BD4A-A9EA-6548-9B59-6516BA935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4A531-925B-AB4F-A642-F7DE703AA4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81617-5FE2-034A-B009-E1B3E1F6C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9816-5679-2B4B-8980-6562FEF6A073}" type="datetimeFigureOut">
              <a:rPr lang="en-US" smtClean="0"/>
              <a:t>2/4/2025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DC04B-0BC4-FF45-AFF8-448A6D41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ABB74-ABB7-FE4D-A3EA-0529ABFCE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5512-6867-D244-8596-4F5D58D0C1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690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609217-F8F2-AE46-8D6A-6585D15F28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2F6D6C-0AB2-AA40-B000-18F02D7B11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3D104-33E5-4448-BA0F-047777FAC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9816-5679-2B4B-8980-6562FEF6A073}" type="datetimeFigureOut">
              <a:rPr lang="en-US" smtClean="0"/>
              <a:t>2/4/2025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3C034-366C-CC4B-84EA-39A8F921A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8C7D9-5DE6-D046-AC7A-BC6B676F9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5512-6867-D244-8596-4F5D58D0C1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600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55AE58-C32B-514E-983F-93CE8B348B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9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43172D-D7BE-E645-8E1D-8B8EB6002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34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AD5DA-F8FE-93AD-22C3-AFFA18088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61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B4F5C-3368-7B41-94A3-7B69B61C2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9D012-E979-C248-A39D-9ECF24D4EE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6D3C22-423F-9344-AA54-D27A006BB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E3E13A-CAF0-6A46-99F3-A9A108D11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9816-5679-2B4B-8980-6562FEF6A073}" type="datetimeFigureOut">
              <a:rPr lang="en-US" smtClean="0"/>
              <a:t>2/4/2025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1ED279-5716-A044-8A62-CA58B307B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1C957E-3B82-E14A-90C1-4B8E77F8E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5512-6867-D244-8596-4F5D58D0C1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715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CC31D-E608-D64A-BD88-C52B18A77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EACAC-3E6E-6E4F-8779-2DF2C64CE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4A42AC-EB64-EF48-BAC2-452794B8B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5F0766-EF70-524D-B3C3-F8F6EA2782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3EC751-E8DF-BB4B-BBB4-834105E6CE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4CA640-1CEA-3A43-B1C3-B0040CED2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9816-5679-2B4B-8980-6562FEF6A073}" type="datetimeFigureOut">
              <a:rPr lang="en-US" smtClean="0"/>
              <a:t>2/4/2025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CB52B4-5F8C-834F-ADDD-C86E5D0B2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1EAFF7-C3D1-0048-9483-C43DD997A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5512-6867-D244-8596-4F5D58D0C1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046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EC504-A990-DA44-8B11-B2DB21E5F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DA600B-68F9-A248-A2A3-10B3D71F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9816-5679-2B4B-8980-6562FEF6A073}" type="datetimeFigureOut">
              <a:rPr lang="en-US" smtClean="0"/>
              <a:t>2/4/2025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E037EF-B62E-A040-A387-CBB8DF1E7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90C0A-08F6-FF4F-8C99-52C44F41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5512-6867-D244-8596-4F5D58D0C1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115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290D0-6C6E-7F4B-AF91-66D11C685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0A005-AB1F-5D47-BCF0-055B0F25C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EEC75-C33C-A64C-A31A-7D445D6747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27D3F2-A800-C74F-BB52-F4B32BEE1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9816-5679-2B4B-8980-6562FEF6A073}" type="datetimeFigureOut">
              <a:rPr lang="en-US" smtClean="0"/>
              <a:t>2/4/2025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106EB-E6CC-0545-B252-7DAE00628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93EB0-BA37-CF4E-8989-3D473CB7C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5512-6867-D244-8596-4F5D58D0C1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028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810DF-DD6A-2B4E-A86B-85DF5C2D3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04A8A8-FA8B-B042-A0DE-0F2256D77A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A67B0-85CB-4D47-A84D-ADE4188074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487E1-68EF-5E48-A49D-F2AF19CA0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9816-5679-2B4B-8980-6562FEF6A073}" type="datetimeFigureOut">
              <a:rPr lang="en-US" smtClean="0"/>
              <a:t>2/4/2025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13EEF-941A-7842-BE34-FB4060424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88333-4ED8-2B4D-AC82-CAB80DBC1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5512-6867-D244-8596-4F5D58D0C1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280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9EDC2-6606-CF4C-AEA8-356873FCF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DD5660-8EC0-454E-9C54-0B862CF0B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2A46A-1841-E042-95CD-1B0A211602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E9816-5679-2B4B-8980-6562FEF6A073}" type="datetimeFigureOut">
              <a:rPr lang="en-US" smtClean="0"/>
              <a:t>2/4/2025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F0963-DEA1-D94C-8ACD-D8D5D0C390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2D4EA-FB6B-9340-ABED-2822839F1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35512-6867-D244-8596-4F5D58D0C1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402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dicalcandor.com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enturepractices.com/dental-branding/how-to-have-difficult-conversations-at-work/" TargetMode="External"/><Relationship Id="rId4" Type="http://schemas.openxmlformats.org/officeDocument/2006/relationships/hyperlink" Target="https://www.tieonline.com/article/3648/navigating-stormy-waters-using-human-centered-principles-in-difficult-conversations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151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C8B2A-FA27-B434-B043-D9478E74C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F69192-D66B-5347-9BC8-E639102B9807}"/>
              </a:ext>
            </a:extLst>
          </p:cNvPr>
          <p:cNvSpPr txBox="1"/>
          <p:nvPr/>
        </p:nvSpPr>
        <p:spPr>
          <a:xfrm>
            <a:off x="853438" y="2117763"/>
            <a:ext cx="94244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Collaboration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/>
              <a:t>Sharing information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/>
              <a:t>Participating on committees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/>
              <a:t>Invite client to a team meeting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/>
              <a:t>Audit engagements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3200" dirty="0"/>
              <a:t>Engagement scope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3200" dirty="0"/>
              <a:t>Risk assessment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3200" dirty="0"/>
              <a:t>Throughout engagements</a:t>
            </a:r>
          </a:p>
          <a:p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01202A-3A17-773A-E6DE-1520289427CA}"/>
              </a:ext>
            </a:extLst>
          </p:cNvPr>
          <p:cNvSpPr txBox="1"/>
          <p:nvPr/>
        </p:nvSpPr>
        <p:spPr>
          <a:xfrm>
            <a:off x="1694686" y="1036320"/>
            <a:ext cx="7741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cap="small" dirty="0"/>
              <a:t> Maintaining the Relationship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52561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27000-25CA-81AF-B990-C74F49A40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51B4AA-E90A-8E49-D3D0-707B909D5154}"/>
              </a:ext>
            </a:extLst>
          </p:cNvPr>
          <p:cNvSpPr txBox="1"/>
          <p:nvPr/>
        </p:nvSpPr>
        <p:spPr>
          <a:xfrm>
            <a:off x="713231" y="2337277"/>
            <a:ext cx="1059485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Touchpoint Meetings</a:t>
            </a:r>
          </a:p>
          <a:p>
            <a:endParaRPr lang="en-US" sz="1600" b="1" dirty="0"/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/>
              <a:t>Say “hello”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/>
              <a:t>Share insights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/>
              <a:t>CAE meets with leaders: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3200" dirty="0"/>
              <a:t>Introductory meetings with new leaders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3200" dirty="0"/>
              <a:t>Touchpoint meetings with management and Audit Committee Chair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678BF9-923D-6F49-F856-1C061767C758}"/>
              </a:ext>
            </a:extLst>
          </p:cNvPr>
          <p:cNvSpPr txBox="1"/>
          <p:nvPr/>
        </p:nvSpPr>
        <p:spPr>
          <a:xfrm>
            <a:off x="1694686" y="1036320"/>
            <a:ext cx="7741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cap="small" dirty="0"/>
              <a:t> Maintaining the Relationship</a:t>
            </a:r>
            <a:endParaRPr lang="en-US" sz="4400" dirty="0"/>
          </a:p>
        </p:txBody>
      </p:sp>
      <p:pic>
        <p:nvPicPr>
          <p:cNvPr id="2" name="Picture 1" descr="Image preview">
            <a:extLst>
              <a:ext uri="{FF2B5EF4-FFF2-40B4-BE49-F238E27FC236}">
                <a16:creationId xmlns:a16="http://schemas.microsoft.com/office/drawing/2014/main" id="{2556E7E5-0E39-38F7-6D8A-D49820875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399" y="2078511"/>
            <a:ext cx="2182369" cy="218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155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3FFCC-507F-5A28-05CE-2EBEF4D03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409E9F-C518-ABC3-8974-80E342A04A5F}"/>
              </a:ext>
            </a:extLst>
          </p:cNvPr>
          <p:cNvSpPr txBox="1"/>
          <p:nvPr/>
        </p:nvSpPr>
        <p:spPr>
          <a:xfrm>
            <a:off x="1694686" y="3298672"/>
            <a:ext cx="407142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/>
              <a:t>Transparency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/>
              <a:t>Honesty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/>
              <a:t>Your word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198DBB-A9F4-C54F-D277-D6DE832A47F5}"/>
              </a:ext>
            </a:extLst>
          </p:cNvPr>
          <p:cNvSpPr txBox="1"/>
          <p:nvPr/>
        </p:nvSpPr>
        <p:spPr>
          <a:xfrm>
            <a:off x="1694686" y="1036320"/>
            <a:ext cx="7741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cap="small" dirty="0"/>
              <a:t> Maintaining the Relationship</a:t>
            </a:r>
            <a:endParaRPr lang="en-US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556540-E639-1F5A-E345-E5625A319A06}"/>
              </a:ext>
            </a:extLst>
          </p:cNvPr>
          <p:cNvSpPr txBox="1"/>
          <p:nvPr/>
        </p:nvSpPr>
        <p:spPr>
          <a:xfrm>
            <a:off x="6096000" y="3205581"/>
            <a:ext cx="407142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/>
              <a:t>Consistency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/>
              <a:t>Confidentiality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/>
              <a:t>Competence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2F5E1A-05FC-9E5B-86CC-5D6EE5D5FC7D}"/>
              </a:ext>
            </a:extLst>
          </p:cNvPr>
          <p:cNvSpPr txBox="1"/>
          <p:nvPr/>
        </p:nvSpPr>
        <p:spPr>
          <a:xfrm>
            <a:off x="3529936" y="2375342"/>
            <a:ext cx="4071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Trust and Credibility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97559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6FFAF-5778-9229-5EC0-9BF8B3BE2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72A7D5-8A74-1FA1-FFD9-6113FD7E71D9}"/>
              </a:ext>
            </a:extLst>
          </p:cNvPr>
          <p:cNvSpPr txBox="1"/>
          <p:nvPr/>
        </p:nvSpPr>
        <p:spPr>
          <a:xfrm>
            <a:off x="979031" y="2209687"/>
            <a:ext cx="105948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Promote Internal Audit Brand</a:t>
            </a:r>
          </a:p>
          <a:p>
            <a:endParaRPr lang="en-US" sz="1600" b="1" dirty="0"/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/>
              <a:t>Newsletters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/>
              <a:t>Email blasts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/>
              <a:t>Open house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/>
              <a:t>Awareness trainings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/>
              <a:t>Engagements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/>
              <a:t>Show up!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77F6D1-33F9-5895-5982-DAF683A32586}"/>
              </a:ext>
            </a:extLst>
          </p:cNvPr>
          <p:cNvSpPr txBox="1"/>
          <p:nvPr/>
        </p:nvSpPr>
        <p:spPr>
          <a:xfrm>
            <a:off x="1694686" y="1036320"/>
            <a:ext cx="7741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cap="small" dirty="0"/>
              <a:t> Maintaining the Relationship</a:t>
            </a:r>
            <a:endParaRPr lang="en-US" sz="4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D008D0-7732-4E32-103B-3C3CE43D5773}"/>
              </a:ext>
            </a:extLst>
          </p:cNvPr>
          <p:cNvSpPr/>
          <p:nvPr/>
        </p:nvSpPr>
        <p:spPr>
          <a:xfrm>
            <a:off x="7038753" y="3117351"/>
            <a:ext cx="453512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Internal Audit Rocks</a:t>
            </a:r>
          </a:p>
        </p:txBody>
      </p:sp>
    </p:spTree>
    <p:extLst>
      <p:ext uri="{BB962C8B-B14F-4D97-AF65-F5344CB8AC3E}">
        <p14:creationId xmlns:p14="http://schemas.microsoft.com/office/powerpoint/2010/main" val="2008034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B5E07-195B-09D0-D209-114116906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6B793E-9BE9-0725-DA2A-8926DBC159D8}"/>
              </a:ext>
            </a:extLst>
          </p:cNvPr>
          <p:cNvSpPr txBox="1"/>
          <p:nvPr/>
        </p:nvSpPr>
        <p:spPr>
          <a:xfrm>
            <a:off x="707136" y="2836479"/>
            <a:ext cx="51694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3600" dirty="0"/>
              <a:t>Be committed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600" dirty="0"/>
              <a:t>Communicate regularly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600" dirty="0"/>
              <a:t>Make client feel needed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600" dirty="0"/>
              <a:t>Follow-up</a:t>
            </a:r>
          </a:p>
          <a:p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C6A214-DB5E-083E-C6D5-1399FA95C9BB}"/>
              </a:ext>
            </a:extLst>
          </p:cNvPr>
          <p:cNvSpPr txBox="1"/>
          <p:nvPr/>
        </p:nvSpPr>
        <p:spPr>
          <a:xfrm>
            <a:off x="1694688" y="1414272"/>
            <a:ext cx="7741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cap="small" dirty="0"/>
              <a:t> Maintaining the Relationship</a:t>
            </a:r>
            <a:endParaRPr lang="en-US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347F5B-B6B2-0BFA-E51A-4FF6E29F8350}"/>
              </a:ext>
            </a:extLst>
          </p:cNvPr>
          <p:cNvSpPr txBox="1"/>
          <p:nvPr/>
        </p:nvSpPr>
        <p:spPr>
          <a:xfrm>
            <a:off x="6519459" y="2836479"/>
            <a:ext cx="46091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3600" dirty="0"/>
              <a:t>Understand needs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600" dirty="0"/>
              <a:t>Be Proactive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600" dirty="0"/>
              <a:t>Listen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600" dirty="0"/>
              <a:t>No surprises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59216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FC3D6-686D-6435-36CD-DF3701A78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620210-3564-2EEA-9F8A-6097ED0238A4}"/>
              </a:ext>
            </a:extLst>
          </p:cNvPr>
          <p:cNvSpPr txBox="1"/>
          <p:nvPr/>
        </p:nvSpPr>
        <p:spPr>
          <a:xfrm>
            <a:off x="789432" y="3098900"/>
            <a:ext cx="10163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Manage the relationship</a:t>
            </a:r>
          </a:p>
        </p:txBody>
      </p:sp>
    </p:spTree>
    <p:extLst>
      <p:ext uri="{BB962C8B-B14F-4D97-AF65-F5344CB8AC3E}">
        <p14:creationId xmlns:p14="http://schemas.microsoft.com/office/powerpoint/2010/main" val="1163168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01DEF-A30E-D587-E888-5067BC7B9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7748CF-3CB8-65C5-D3E2-DF3BC1F6E13E}"/>
              </a:ext>
            </a:extLst>
          </p:cNvPr>
          <p:cNvSpPr txBox="1"/>
          <p:nvPr/>
        </p:nvSpPr>
        <p:spPr>
          <a:xfrm>
            <a:off x="658369" y="2596080"/>
            <a:ext cx="106611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3600" dirty="0"/>
              <a:t>Clear reporting lines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3600" dirty="0"/>
              <a:t>Be unbiased and free of conflicts of interest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3600" dirty="0"/>
              <a:t>Don’t cross that line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3600" dirty="0"/>
              <a:t>Monitor and assess relationships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221E13-9F2D-FA69-7114-8265CAD3F014}"/>
              </a:ext>
            </a:extLst>
          </p:cNvPr>
          <p:cNvSpPr txBox="1"/>
          <p:nvPr/>
        </p:nvSpPr>
        <p:spPr>
          <a:xfrm>
            <a:off x="243840" y="1344883"/>
            <a:ext cx="11270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Maintaining Independence and Objectivity</a:t>
            </a:r>
          </a:p>
        </p:txBody>
      </p:sp>
    </p:spTree>
    <p:extLst>
      <p:ext uri="{BB962C8B-B14F-4D97-AF65-F5344CB8AC3E}">
        <p14:creationId xmlns:p14="http://schemas.microsoft.com/office/powerpoint/2010/main" val="1833158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E38ED-D7ED-742A-5B20-49A5FF6FE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64BEB0-8223-73CC-CC91-F5FD098FD3A8}"/>
              </a:ext>
            </a:extLst>
          </p:cNvPr>
          <p:cNvSpPr txBox="1"/>
          <p:nvPr/>
        </p:nvSpPr>
        <p:spPr>
          <a:xfrm>
            <a:off x="789432" y="2637235"/>
            <a:ext cx="10163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Georgia" panose="02040502050405020303" pitchFamily="18" charset="0"/>
              </a:rPr>
              <a:t>Uh oh…difficult matters</a:t>
            </a:r>
          </a:p>
        </p:txBody>
      </p:sp>
    </p:spTree>
    <p:extLst>
      <p:ext uri="{BB962C8B-B14F-4D97-AF65-F5344CB8AC3E}">
        <p14:creationId xmlns:p14="http://schemas.microsoft.com/office/powerpoint/2010/main" val="534275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281BF-86BB-72CF-76EA-247311016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with speech bubbles">
            <a:extLst>
              <a:ext uri="{FF2B5EF4-FFF2-40B4-BE49-F238E27FC236}">
                <a16:creationId xmlns:a16="http://schemas.microsoft.com/office/drawing/2014/main" id="{C1DC465C-D6F9-843A-11B9-34BD0D3AC2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91"/>
          <a:stretch/>
        </p:blipFill>
        <p:spPr>
          <a:xfrm>
            <a:off x="797489" y="1215972"/>
            <a:ext cx="4266861" cy="54544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20BB47-6DD9-5A06-BCF2-FD99544BE147}"/>
              </a:ext>
            </a:extLst>
          </p:cNvPr>
          <p:cNvSpPr txBox="1"/>
          <p:nvPr/>
        </p:nvSpPr>
        <p:spPr>
          <a:xfrm>
            <a:off x="5390026" y="1778107"/>
            <a:ext cx="6334336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Think of a difficult conversation.</a:t>
            </a:r>
          </a:p>
          <a:p>
            <a:endParaRPr lang="en-US" sz="3600" b="1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</a:rPr>
              <a:t>Personal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</a:rPr>
              <a:t>Professional </a:t>
            </a:r>
          </a:p>
          <a:p>
            <a:pPr lvl="1"/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24425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62202-D464-59F6-00F9-4425DF5C6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48BDF2-4821-0D93-9555-8FF1C291C7B3}"/>
              </a:ext>
            </a:extLst>
          </p:cNvPr>
          <p:cNvSpPr txBox="1"/>
          <p:nvPr/>
        </p:nvSpPr>
        <p:spPr>
          <a:xfrm>
            <a:off x="1483169" y="1646743"/>
            <a:ext cx="85336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How would you describe the exchange? </a:t>
            </a:r>
          </a:p>
        </p:txBody>
      </p:sp>
      <p:pic>
        <p:nvPicPr>
          <p:cNvPr id="11" name="Graphic 10" descr="A confused face">
            <a:extLst>
              <a:ext uri="{FF2B5EF4-FFF2-40B4-BE49-F238E27FC236}">
                <a16:creationId xmlns:a16="http://schemas.microsoft.com/office/drawing/2014/main" id="{AB0415F0-63A6-69D7-1D4A-28EE5C7AA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9666" y="3364657"/>
            <a:ext cx="1381556" cy="1726945"/>
          </a:xfrm>
          <a:prstGeom prst="rect">
            <a:avLst/>
          </a:prstGeom>
        </p:spPr>
      </p:pic>
      <p:pic>
        <p:nvPicPr>
          <p:cNvPr id="9" name="Graphic 8" descr="Crying face with tears">
            <a:extLst>
              <a:ext uri="{FF2B5EF4-FFF2-40B4-BE49-F238E27FC236}">
                <a16:creationId xmlns:a16="http://schemas.microsoft.com/office/drawing/2014/main" id="{302FD996-27DB-C7A1-2437-D996544FE9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68261" y="3175629"/>
            <a:ext cx="1874868" cy="1785589"/>
          </a:xfrm>
          <a:prstGeom prst="rect">
            <a:avLst/>
          </a:prstGeom>
        </p:spPr>
      </p:pic>
      <p:pic>
        <p:nvPicPr>
          <p:cNvPr id="7" name="Graphic 6" descr="A mean face">
            <a:extLst>
              <a:ext uri="{FF2B5EF4-FFF2-40B4-BE49-F238E27FC236}">
                <a16:creationId xmlns:a16="http://schemas.microsoft.com/office/drawing/2014/main" id="{120A5D3E-54B5-3D7C-9E77-6D6D440CB0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32228" y="3257797"/>
            <a:ext cx="1785589" cy="1785589"/>
          </a:xfrm>
          <a:prstGeom prst="rect">
            <a:avLst/>
          </a:prstGeom>
        </p:spPr>
      </p:pic>
      <p:pic>
        <p:nvPicPr>
          <p:cNvPr id="3" name="Graphic 2" descr="A smiling face with tears">
            <a:extLst>
              <a:ext uri="{FF2B5EF4-FFF2-40B4-BE49-F238E27FC236}">
                <a16:creationId xmlns:a16="http://schemas.microsoft.com/office/drawing/2014/main" id="{24D104B8-89BB-F4A3-29D6-41F386B2B9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7373" y="3405367"/>
            <a:ext cx="1850611" cy="175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87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AF0D60-5CEE-A568-44B7-A6ED9A83814D}"/>
              </a:ext>
            </a:extLst>
          </p:cNvPr>
          <p:cNvSpPr txBox="1"/>
          <p:nvPr/>
        </p:nvSpPr>
        <p:spPr>
          <a:xfrm>
            <a:off x="1452119" y="1178169"/>
            <a:ext cx="909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MAINTAINING THE CONNECTION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2134EA-4874-72E6-AE6E-BBE6518462D1}"/>
              </a:ext>
            </a:extLst>
          </p:cNvPr>
          <p:cNvSpPr txBox="1"/>
          <p:nvPr/>
        </p:nvSpPr>
        <p:spPr>
          <a:xfrm>
            <a:off x="418354" y="3835277"/>
            <a:ext cx="459695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Eulonda Whitmore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Wayne State University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Office of Internal Audit</a:t>
            </a:r>
          </a:p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1C307E-4E0F-EEE1-4C01-DB09C1A8CB04}"/>
              </a:ext>
            </a:extLst>
          </p:cNvPr>
          <p:cNvSpPr txBox="1"/>
          <p:nvPr/>
        </p:nvSpPr>
        <p:spPr>
          <a:xfrm>
            <a:off x="6619787" y="3835278"/>
            <a:ext cx="504806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Fannie Moore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Wayne State University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Office of Internal Audit</a:t>
            </a:r>
          </a:p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7" name="Picture 6" descr="White jigsaw puzzle and one final piece being added">
            <a:extLst>
              <a:ext uri="{FF2B5EF4-FFF2-40B4-BE49-F238E27FC236}">
                <a16:creationId xmlns:a16="http://schemas.microsoft.com/office/drawing/2014/main" id="{5445CDB6-82F0-EB44-B6ED-E8E2CECEA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327" y="2318925"/>
            <a:ext cx="2272444" cy="170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04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725F3-5F3E-D30F-F39C-15D826B0A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7067C0A-55B9-6B48-A08A-F3ABF0FB2C44}"/>
              </a:ext>
            </a:extLst>
          </p:cNvPr>
          <p:cNvSpPr txBox="1"/>
          <p:nvPr/>
        </p:nvSpPr>
        <p:spPr>
          <a:xfrm>
            <a:off x="5690937" y="1105315"/>
            <a:ext cx="6340641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4000" b="1" i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1" dirty="0"/>
              <a:t>What was the situation?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6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1" dirty="0"/>
              <a:t>What went well?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6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1" dirty="0"/>
              <a:t>What would you do differently? </a:t>
            </a:r>
          </a:p>
          <a:p>
            <a:endParaRPr lang="en-US" sz="2800" b="1" dirty="0"/>
          </a:p>
        </p:txBody>
      </p:sp>
      <p:pic>
        <p:nvPicPr>
          <p:cNvPr id="4" name="Picture 3" descr="Magnifying glasses on yellow backdrop">
            <a:extLst>
              <a:ext uri="{FF2B5EF4-FFF2-40B4-BE49-F238E27FC236}">
                <a16:creationId xmlns:a16="http://schemas.microsoft.com/office/drawing/2014/main" id="{635562AC-B8E5-70AC-DC32-05A18E902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0" y="989695"/>
            <a:ext cx="5466138" cy="582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05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2E6C3-5564-AA14-1F80-EEB864910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DAA8170-461B-FE39-1D42-4F6DD6EBBC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57" t="61454" r="41956" b="16836"/>
          <a:stretch/>
        </p:blipFill>
        <p:spPr bwMode="auto">
          <a:xfrm>
            <a:off x="0" y="976340"/>
            <a:ext cx="6376416" cy="58816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2A0995-EF4A-6B48-F9A0-BF98113247A4}"/>
              </a:ext>
            </a:extLst>
          </p:cNvPr>
          <p:cNvSpPr txBox="1"/>
          <p:nvPr/>
        </p:nvSpPr>
        <p:spPr>
          <a:xfrm>
            <a:off x="6766560" y="2238866"/>
            <a:ext cx="45671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effectLst/>
              </a:rPr>
              <a:t>Difficult conversations are inevitable. </a:t>
            </a:r>
            <a:endParaRPr lang="en-US" sz="4000" b="1" i="1" dirty="0"/>
          </a:p>
        </p:txBody>
      </p:sp>
    </p:spTree>
    <p:extLst>
      <p:ext uri="{BB962C8B-B14F-4D97-AF65-F5344CB8AC3E}">
        <p14:creationId xmlns:p14="http://schemas.microsoft.com/office/powerpoint/2010/main" val="3488191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8D0F3-1CEA-5B9F-B5F3-48CD746A7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012030F-ADE3-41E5-A03F-31B17ECCB3CA}"/>
              </a:ext>
            </a:extLst>
          </p:cNvPr>
          <p:cNvSpPr txBox="1"/>
          <p:nvPr/>
        </p:nvSpPr>
        <p:spPr>
          <a:xfrm>
            <a:off x="638782" y="1445195"/>
            <a:ext cx="10120009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Having a difficult conversation is a process so…</a:t>
            </a:r>
          </a:p>
          <a:p>
            <a:endParaRPr lang="en-US" sz="4000" dirty="0"/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800" dirty="0"/>
              <a:t>Allow time to process 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800" dirty="0"/>
              <a:t>Take it one step at a time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800" dirty="0"/>
              <a:t>Deliver the message 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800" dirty="0"/>
              <a:t>Pause…allow the person time absorb the message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800" dirty="0"/>
              <a:t>Help the other person process 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800" dirty="0"/>
              <a:t>Guide them to acceptance and a more positive place</a:t>
            </a:r>
          </a:p>
        </p:txBody>
      </p:sp>
      <p:pic>
        <p:nvPicPr>
          <p:cNvPr id="2" name="Graphic 1" descr="Lights On with solid fill">
            <a:extLst>
              <a:ext uri="{FF2B5EF4-FFF2-40B4-BE49-F238E27FC236}">
                <a16:creationId xmlns:a16="http://schemas.microsoft.com/office/drawing/2014/main" id="{50EF86A0-FE4F-C479-2DE9-641036DE3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05471" y="1090762"/>
            <a:ext cx="1161789" cy="116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63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2722A-3224-8E40-DC23-570D5F1D9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9CAC567-F7A9-34E3-F536-51D0212A00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5778125"/>
              </p:ext>
            </p:extLst>
          </p:nvPr>
        </p:nvGraphicFramePr>
        <p:xfrm>
          <a:off x="1897436" y="120860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Graphic 3" descr="Lights On with solid fill">
            <a:extLst>
              <a:ext uri="{FF2B5EF4-FFF2-40B4-BE49-F238E27FC236}">
                <a16:creationId xmlns:a16="http://schemas.microsoft.com/office/drawing/2014/main" id="{68B5A68B-C706-6349-BF5D-23668DCC32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05471" y="1090762"/>
            <a:ext cx="1161789" cy="116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96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BEAA8-CAE6-0A81-9731-D281B61B7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12D6C8-7DD4-B178-DB14-B990E74FC6A6}"/>
              </a:ext>
            </a:extLst>
          </p:cNvPr>
          <p:cNvSpPr txBox="1"/>
          <p:nvPr/>
        </p:nvSpPr>
        <p:spPr>
          <a:xfrm>
            <a:off x="342899" y="1682648"/>
            <a:ext cx="1082497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/>
              <a:t>People react in different ways..</a:t>
            </a:r>
          </a:p>
          <a:p>
            <a:r>
              <a:rPr lang="en-US" sz="4800" dirty="0"/>
              <a:t> </a:t>
            </a:r>
          </a:p>
          <a:p>
            <a:pPr marL="1485900" lvl="2" indent="-571500">
              <a:buFont typeface="Wingdings" pitchFamily="2" charset="2"/>
              <a:buChar char="§"/>
            </a:pPr>
            <a:r>
              <a:rPr lang="en-US" sz="3600" dirty="0"/>
              <a:t>Get visibly upset</a:t>
            </a:r>
          </a:p>
          <a:p>
            <a:pPr marL="1485900" lvl="2" indent="-571500">
              <a:buFont typeface="Wingdings" pitchFamily="2" charset="2"/>
              <a:buChar char="§"/>
            </a:pPr>
            <a:r>
              <a:rPr lang="en-US" sz="3600" dirty="0"/>
              <a:t>Go quiet and retreat</a:t>
            </a:r>
          </a:p>
          <a:p>
            <a:pPr marL="1485900" lvl="2" indent="-571500">
              <a:buFont typeface="Wingdings" pitchFamily="2" charset="2"/>
              <a:buChar char="§"/>
            </a:pPr>
            <a:r>
              <a:rPr lang="en-US" sz="3600" dirty="0"/>
              <a:t>Verbal attacks </a:t>
            </a:r>
          </a:p>
          <a:p>
            <a:pPr marL="1485900" lvl="2" indent="-571500">
              <a:buFont typeface="Wingdings" pitchFamily="2" charset="2"/>
              <a:buChar char="§"/>
            </a:pPr>
            <a:r>
              <a:rPr lang="en-US" sz="3600" dirty="0"/>
              <a:t>Move into action</a:t>
            </a:r>
          </a:p>
        </p:txBody>
      </p:sp>
      <p:pic>
        <p:nvPicPr>
          <p:cNvPr id="16" name="Graphic 15" descr="Lights On with solid fill">
            <a:extLst>
              <a:ext uri="{FF2B5EF4-FFF2-40B4-BE49-F238E27FC236}">
                <a16:creationId xmlns:a16="http://schemas.microsoft.com/office/drawing/2014/main" id="{20DC6713-5148-EC66-28BC-B4E539FED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87312" y="1101754"/>
            <a:ext cx="1161789" cy="116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07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BBFCE-94CF-BD72-47C2-291B33DFA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Yellow and orange electric plug">
            <a:extLst>
              <a:ext uri="{FF2B5EF4-FFF2-40B4-BE49-F238E27FC236}">
                <a16:creationId xmlns:a16="http://schemas.microsoft.com/office/drawing/2014/main" id="{92B6EAD8-FB10-F004-2845-EB903456D8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35" t="8139" r="6472" b="8509"/>
          <a:stretch/>
        </p:blipFill>
        <p:spPr>
          <a:xfrm>
            <a:off x="638827" y="1653436"/>
            <a:ext cx="4564207" cy="37202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AFAC3C-8D8C-332D-3DE5-1EBE99DB351F}"/>
              </a:ext>
            </a:extLst>
          </p:cNvPr>
          <p:cNvSpPr txBox="1"/>
          <p:nvPr/>
        </p:nvSpPr>
        <p:spPr>
          <a:xfrm>
            <a:off x="730735" y="1919456"/>
            <a:ext cx="41880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DISCONNECTED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C97F6E-583C-CB34-9313-52C7F3B2E9E6}"/>
              </a:ext>
            </a:extLst>
          </p:cNvPr>
          <p:cNvSpPr txBox="1"/>
          <p:nvPr/>
        </p:nvSpPr>
        <p:spPr>
          <a:xfrm>
            <a:off x="5956726" y="1843950"/>
            <a:ext cx="574037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cap="small" dirty="0"/>
              <a:t>Self Assessment</a:t>
            </a:r>
          </a:p>
          <a:p>
            <a:endParaRPr lang="en-US" sz="16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Did you prepare?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Did you make assumptions 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What was your attitude?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Were you triggered?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What did you contribute?</a:t>
            </a:r>
          </a:p>
        </p:txBody>
      </p:sp>
    </p:spTree>
    <p:extLst>
      <p:ext uri="{BB962C8B-B14F-4D97-AF65-F5344CB8AC3E}">
        <p14:creationId xmlns:p14="http://schemas.microsoft.com/office/powerpoint/2010/main" val="2856866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49E55-B322-291B-38C8-B051A3F31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Yellow and orange electric plug">
            <a:extLst>
              <a:ext uri="{FF2B5EF4-FFF2-40B4-BE49-F238E27FC236}">
                <a16:creationId xmlns:a16="http://schemas.microsoft.com/office/drawing/2014/main" id="{2589BB00-13ED-0EF4-951F-8CC47331C6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35" t="8139" r="6472" b="8509"/>
          <a:stretch/>
        </p:blipFill>
        <p:spPr>
          <a:xfrm>
            <a:off x="297286" y="2180234"/>
            <a:ext cx="4039610" cy="329263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481A0D-85C3-0837-BAA9-F65C827034B6}"/>
              </a:ext>
            </a:extLst>
          </p:cNvPr>
          <p:cNvSpPr txBox="1"/>
          <p:nvPr/>
        </p:nvSpPr>
        <p:spPr>
          <a:xfrm>
            <a:off x="481353" y="2387047"/>
            <a:ext cx="38555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DISCONNECTED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0F21B1-646D-80C2-2332-75BCA610A534}"/>
              </a:ext>
            </a:extLst>
          </p:cNvPr>
          <p:cNvSpPr txBox="1"/>
          <p:nvPr/>
        </p:nvSpPr>
        <p:spPr>
          <a:xfrm>
            <a:off x="4956464" y="1608734"/>
            <a:ext cx="6754183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cap="small" dirty="0"/>
              <a:t>Causes for Disconnection</a:t>
            </a:r>
          </a:p>
          <a:p>
            <a:endParaRPr lang="en-US" sz="20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Interruptions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Defensiveness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Personal attacks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Judgmental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Critical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Non-verbal</a:t>
            </a:r>
          </a:p>
        </p:txBody>
      </p:sp>
    </p:spTree>
    <p:extLst>
      <p:ext uri="{BB962C8B-B14F-4D97-AF65-F5344CB8AC3E}">
        <p14:creationId xmlns:p14="http://schemas.microsoft.com/office/powerpoint/2010/main" val="1557001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8A770-017B-287B-ED7E-57431CA4C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9A2449D-9766-88D3-064C-F63341EEAAA5}"/>
              </a:ext>
            </a:extLst>
          </p:cNvPr>
          <p:cNvSpPr txBox="1"/>
          <p:nvPr/>
        </p:nvSpPr>
        <p:spPr>
          <a:xfrm>
            <a:off x="826718" y="1678320"/>
            <a:ext cx="10713929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/>
              <a:t>Success is contingent upon YOU…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endParaRPr lang="en-US" sz="4800" dirty="0"/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3600" dirty="0"/>
              <a:t>What you say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endParaRPr lang="en-US" sz="3600" dirty="0"/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3600" dirty="0"/>
              <a:t>Your emotions 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endParaRPr lang="en-US" sz="3600" dirty="0"/>
          </a:p>
          <a:p>
            <a:endParaRPr lang="en-US" dirty="0"/>
          </a:p>
        </p:txBody>
      </p:sp>
      <p:pic>
        <p:nvPicPr>
          <p:cNvPr id="7" name="Graphic 6" descr="Lights On with solid fill">
            <a:extLst>
              <a:ext uri="{FF2B5EF4-FFF2-40B4-BE49-F238E27FC236}">
                <a16:creationId xmlns:a16="http://schemas.microsoft.com/office/drawing/2014/main" id="{EE53D3F5-7F7C-97E3-078A-0E29C82D4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4577" y="1518779"/>
            <a:ext cx="1161789" cy="116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62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B2569-195A-C85D-C3A4-15AB4B64B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5E40C5-979D-F674-BE2B-42F022A12CFA}"/>
              </a:ext>
            </a:extLst>
          </p:cNvPr>
          <p:cNvSpPr txBox="1"/>
          <p:nvPr/>
        </p:nvSpPr>
        <p:spPr>
          <a:xfrm>
            <a:off x="916831" y="1238124"/>
            <a:ext cx="1001705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/>
              <a:t>Recognizing and acknowledging </a:t>
            </a:r>
            <a:r>
              <a:rPr lang="en-US" sz="3600" b="1" dirty="0">
                <a:solidFill>
                  <a:srgbClr val="FF0000"/>
                </a:solidFill>
              </a:rPr>
              <a:t>your emotions </a:t>
            </a:r>
            <a:r>
              <a:rPr lang="en-US" sz="3600" dirty="0"/>
              <a:t>before engaging in any conversation is important. They convey important messages that may encourage or discourage open channels of communication.</a:t>
            </a:r>
          </a:p>
          <a:p>
            <a:endParaRPr lang="en-US" sz="2400" dirty="0"/>
          </a:p>
          <a:p>
            <a:pPr marL="1028700" lvl="1" indent="-571500">
              <a:buFont typeface="Wingdings" panose="05000000000000000000" pitchFamily="2" charset="2"/>
              <a:buChar char="ü"/>
            </a:pPr>
            <a:r>
              <a:rPr lang="en-US" sz="3600" dirty="0"/>
              <a:t>Tone of Voice</a:t>
            </a:r>
          </a:p>
          <a:p>
            <a:pPr marL="1028700" lvl="1" indent="-571500">
              <a:buFont typeface="Wingdings" panose="05000000000000000000" pitchFamily="2" charset="2"/>
              <a:buChar char="ü"/>
            </a:pPr>
            <a:r>
              <a:rPr lang="en-US" sz="3600" dirty="0"/>
              <a:t>Facial Expressions</a:t>
            </a:r>
          </a:p>
          <a:p>
            <a:pPr marL="1028700" lvl="1" indent="-571500">
              <a:buFont typeface="Wingdings" panose="05000000000000000000" pitchFamily="2" charset="2"/>
              <a:buChar char="ü"/>
            </a:pPr>
            <a:r>
              <a:rPr lang="en-US" sz="3600" dirty="0"/>
              <a:t>Gestures  </a:t>
            </a:r>
          </a:p>
        </p:txBody>
      </p:sp>
    </p:spTree>
    <p:extLst>
      <p:ext uri="{BB962C8B-B14F-4D97-AF65-F5344CB8AC3E}">
        <p14:creationId xmlns:p14="http://schemas.microsoft.com/office/powerpoint/2010/main" val="1666973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E9AFA-DFAA-B079-1D04-E7C6D2AB3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BC7847-4495-AA01-DC1E-1F55750C093A}"/>
              </a:ext>
            </a:extLst>
          </p:cNvPr>
          <p:cNvSpPr txBox="1"/>
          <p:nvPr/>
        </p:nvSpPr>
        <p:spPr>
          <a:xfrm>
            <a:off x="3891064" y="1416807"/>
            <a:ext cx="6624536" cy="4478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Focus on active listening</a:t>
            </a:r>
            <a:endParaRPr lang="en-US" sz="28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"I" statements to express feeling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aintain empathy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cknowledge others perspective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ake a  break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kern="0" dirty="0">
                <a:ea typeface="Calibri" panose="020F0502020204030204" pitchFamily="34" charset="0"/>
                <a:cs typeface="Calibri" panose="020F0502020204030204" pitchFamily="34" charset="0"/>
              </a:rPr>
              <a:t>Plan </a:t>
            </a:r>
            <a:r>
              <a:rPr lang="en-US" sz="2800" kern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suitable time and place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ompromise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Non-verbal communication</a:t>
            </a:r>
            <a:endParaRPr lang="en-US" sz="3200" kern="100" dirty="0">
              <a:solidFill>
                <a:srgbClr val="FF0000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phic 3" descr="Lights On with solid fill">
            <a:extLst>
              <a:ext uri="{FF2B5EF4-FFF2-40B4-BE49-F238E27FC236}">
                <a16:creationId xmlns:a16="http://schemas.microsoft.com/office/drawing/2014/main" id="{B35B2168-DB6D-052B-F6D3-B910709C6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82128" y="1330129"/>
            <a:ext cx="1161789" cy="11617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AC6116A-29D5-2EB8-99CA-5E59E4E5AA2B}"/>
              </a:ext>
            </a:extLst>
          </p:cNvPr>
          <p:cNvGrpSpPr/>
          <p:nvPr/>
        </p:nvGrpSpPr>
        <p:grpSpPr>
          <a:xfrm>
            <a:off x="278743" y="1161439"/>
            <a:ext cx="3219887" cy="2660959"/>
            <a:chOff x="278743" y="1161439"/>
            <a:chExt cx="3219887" cy="2660959"/>
          </a:xfrm>
        </p:grpSpPr>
        <p:pic>
          <p:nvPicPr>
            <p:cNvPr id="2" name="Picture 1" descr="Red and yellow electrical plug">
              <a:extLst>
                <a:ext uri="{FF2B5EF4-FFF2-40B4-BE49-F238E27FC236}">
                  <a16:creationId xmlns:a16="http://schemas.microsoft.com/office/drawing/2014/main" id="{404C6F0D-953F-510C-E37B-C77BF4741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9011" t="6457" r="9003" b="11257"/>
            <a:stretch/>
          </p:blipFill>
          <p:spPr>
            <a:xfrm>
              <a:off x="278743" y="1161439"/>
              <a:ext cx="3219887" cy="2660959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9B83843-206C-9B53-98F0-19CBFE717560}"/>
                </a:ext>
              </a:extLst>
            </p:cNvPr>
            <p:cNvSpPr txBox="1"/>
            <p:nvPr/>
          </p:nvSpPr>
          <p:spPr>
            <a:xfrm>
              <a:off x="519413" y="1423416"/>
              <a:ext cx="2621665" cy="5329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sz="2800" b="1" kern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tay </a:t>
              </a:r>
              <a:r>
                <a:rPr lang="en-US" sz="28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2800" b="1" kern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onnected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5893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D9AE8B4-4F7E-FA7C-A69C-9943A1E2F062}"/>
              </a:ext>
            </a:extLst>
          </p:cNvPr>
          <p:cNvSpPr txBox="1">
            <a:spLocks/>
          </p:cNvSpPr>
          <p:nvPr/>
        </p:nvSpPr>
        <p:spPr>
          <a:xfrm>
            <a:off x="444742" y="1632519"/>
            <a:ext cx="11302515" cy="4571362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</a:rPr>
              <a:t>Associate Vice President &amp; Chief Audit Executive, Wayne State University (WSU) Office of Internal Audit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</a:rPr>
              <a:t>Part-time Faculty of Accounting – WSU Mike Ilitch School of Business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</a:rPr>
              <a:t>Internal Audit (21 years) and External Audit (6 years)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</a:rPr>
              <a:t>Owner, Positive Outcomes with Eulonda, LLC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</a:rPr>
              <a:t>Treasurer, Association of College and University Auditors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</a:rPr>
              <a:t>State of Michigan Board of Accountancy 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</a:rPr>
              <a:t>Michigan First Credit Union Supervisory Committee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</a:rPr>
              <a:t>The Institute of Internal Auditors Central 1 District Representative 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</a:rPr>
              <a:t>The Institute of Internal Auditors Training Facilitator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</a:rPr>
              <a:t>Speaker, author, inspirational leader</a:t>
            </a:r>
          </a:p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</a:rPr>
              <a:t>Enjoys cookies, pizza, helping others, and giving back to the profession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A64BD6-9C5D-D8C7-9369-0115E665A198}"/>
              </a:ext>
            </a:extLst>
          </p:cNvPr>
          <p:cNvSpPr txBox="1">
            <a:spLocks/>
          </p:cNvSpPr>
          <p:nvPr/>
        </p:nvSpPr>
        <p:spPr>
          <a:xfrm>
            <a:off x="1316736" y="658277"/>
            <a:ext cx="8789290" cy="85146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</a:rPr>
              <a:t>Eulonda Whitmore, CIA, CFE, CRMA, CCA</a:t>
            </a:r>
          </a:p>
        </p:txBody>
      </p:sp>
      <p:pic>
        <p:nvPicPr>
          <p:cNvPr id="4" name="Content Placeholder 5" descr="A logo of a shield&#10;&#10;Description automatically generated">
            <a:extLst>
              <a:ext uri="{FF2B5EF4-FFF2-40B4-BE49-F238E27FC236}">
                <a16:creationId xmlns:a16="http://schemas.microsoft.com/office/drawing/2014/main" id="{FC645608-C399-B898-3D8B-72FF823C6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0739" y="2743200"/>
            <a:ext cx="16383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79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7564A-0BB4-BD4F-6BD6-C2FD03768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AF3BA8A-1EEC-1E05-252F-AD713A93C335}"/>
              </a:ext>
            </a:extLst>
          </p:cNvPr>
          <p:cNvSpPr txBox="1"/>
          <p:nvPr/>
        </p:nvSpPr>
        <p:spPr>
          <a:xfrm>
            <a:off x="5185775" y="1483093"/>
            <a:ext cx="63423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8D6499-2BBB-57BB-D22D-E9AF95DF3E96}"/>
              </a:ext>
            </a:extLst>
          </p:cNvPr>
          <p:cNvSpPr txBox="1"/>
          <p:nvPr/>
        </p:nvSpPr>
        <p:spPr>
          <a:xfrm>
            <a:off x="678777" y="1574125"/>
            <a:ext cx="3344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CONNECTED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3EAD06-F44D-8E7A-CADE-0594D1B1B825}"/>
              </a:ext>
            </a:extLst>
          </p:cNvPr>
          <p:cNvSpPr txBox="1"/>
          <p:nvPr/>
        </p:nvSpPr>
        <p:spPr>
          <a:xfrm>
            <a:off x="5452754" y="1548120"/>
            <a:ext cx="415551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rgbClr val="FF0000"/>
                </a:solidFill>
              </a:rPr>
              <a:t>Stay in charge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 dirty="0"/>
              <a:t>Inquire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 dirty="0"/>
              <a:t>Acknowledge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 dirty="0"/>
              <a:t>Advocate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 dirty="0"/>
              <a:t>Build a solution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3B3C89-842F-8176-7267-D458ABEA83A1}"/>
              </a:ext>
            </a:extLst>
          </p:cNvPr>
          <p:cNvGrpSpPr/>
          <p:nvPr/>
        </p:nvGrpSpPr>
        <p:grpSpPr>
          <a:xfrm>
            <a:off x="1251344" y="1574125"/>
            <a:ext cx="3219887" cy="2660959"/>
            <a:chOff x="278743" y="1161439"/>
            <a:chExt cx="3219887" cy="2660959"/>
          </a:xfrm>
        </p:grpSpPr>
        <p:pic>
          <p:nvPicPr>
            <p:cNvPr id="3" name="Picture 2" descr="Red and yellow electrical plug">
              <a:extLst>
                <a:ext uri="{FF2B5EF4-FFF2-40B4-BE49-F238E27FC236}">
                  <a16:creationId xmlns:a16="http://schemas.microsoft.com/office/drawing/2014/main" id="{0453A838-F67C-89BA-5189-9B826BEFF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9011" t="6457" r="9003" b="11257"/>
            <a:stretch/>
          </p:blipFill>
          <p:spPr>
            <a:xfrm>
              <a:off x="278743" y="1161439"/>
              <a:ext cx="3219887" cy="2660959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2EB780-68A0-3A78-B22C-4A04D555ED1A}"/>
                </a:ext>
              </a:extLst>
            </p:cNvPr>
            <p:cNvSpPr txBox="1"/>
            <p:nvPr/>
          </p:nvSpPr>
          <p:spPr>
            <a:xfrm>
              <a:off x="519413" y="1423416"/>
              <a:ext cx="2621665" cy="5329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sz="2800" b="1" kern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tay </a:t>
              </a:r>
              <a:r>
                <a:rPr lang="en-US" sz="28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2800" b="1" kern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onnected</a:t>
              </a:r>
            </a:p>
          </p:txBody>
        </p:sp>
      </p:grpSp>
      <p:pic>
        <p:nvPicPr>
          <p:cNvPr id="5" name="Graphic 4" descr="Lights On with solid fill">
            <a:extLst>
              <a:ext uri="{FF2B5EF4-FFF2-40B4-BE49-F238E27FC236}">
                <a16:creationId xmlns:a16="http://schemas.microsoft.com/office/drawing/2014/main" id="{379D3BF0-2DB5-ACC4-91EC-0BD66B41E7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82128" y="1330129"/>
            <a:ext cx="1161789" cy="1161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31639F-FEF4-B628-DB1E-C43C43B5B1D5}"/>
              </a:ext>
            </a:extLst>
          </p:cNvPr>
          <p:cNvSpPr txBox="1"/>
          <p:nvPr/>
        </p:nvSpPr>
        <p:spPr>
          <a:xfrm>
            <a:off x="1753865" y="5309880"/>
            <a:ext cx="86842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Don’t take verbal attacks personal or make assumptions. </a:t>
            </a:r>
          </a:p>
        </p:txBody>
      </p:sp>
    </p:spTree>
    <p:extLst>
      <p:ext uri="{BB962C8B-B14F-4D97-AF65-F5344CB8AC3E}">
        <p14:creationId xmlns:p14="http://schemas.microsoft.com/office/powerpoint/2010/main" val="31489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25B94-F081-260E-AEA8-6DDAFB38E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C43161B-2F06-0E45-9E9C-66BEBA1D9D2C}"/>
              </a:ext>
            </a:extLst>
          </p:cNvPr>
          <p:cNvSpPr txBox="1"/>
          <p:nvPr/>
        </p:nvSpPr>
        <p:spPr>
          <a:xfrm>
            <a:off x="4910202" y="1021429"/>
            <a:ext cx="63423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D9F6B7-D12D-E504-F9C6-B78AEE374833}"/>
              </a:ext>
            </a:extLst>
          </p:cNvPr>
          <p:cNvSpPr txBox="1"/>
          <p:nvPr/>
        </p:nvSpPr>
        <p:spPr>
          <a:xfrm>
            <a:off x="387431" y="1390761"/>
            <a:ext cx="3344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CONNECTED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A9167A-B80B-D96A-0C6C-D21341801D05}"/>
              </a:ext>
            </a:extLst>
          </p:cNvPr>
          <p:cNvSpPr txBox="1"/>
          <p:nvPr/>
        </p:nvSpPr>
        <p:spPr>
          <a:xfrm>
            <a:off x="3864303" y="1519908"/>
            <a:ext cx="6837123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 dirty="0"/>
              <a:t>Put yourself in “their” shoes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rgbClr val="FF0000"/>
                </a:solidFill>
              </a:rPr>
              <a:t>Manage emotions 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 dirty="0"/>
              <a:t>Ask opened ended questions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 dirty="0"/>
              <a:t>Seek common ground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 dirty="0"/>
              <a:t>Set boundaries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32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7ED2E2C-96AB-33B6-336A-3DC7E6D3A1C1}"/>
              </a:ext>
            </a:extLst>
          </p:cNvPr>
          <p:cNvGrpSpPr/>
          <p:nvPr/>
        </p:nvGrpSpPr>
        <p:grpSpPr>
          <a:xfrm>
            <a:off x="278743" y="1806259"/>
            <a:ext cx="3219887" cy="2660959"/>
            <a:chOff x="278743" y="1161439"/>
            <a:chExt cx="3219887" cy="2660959"/>
          </a:xfrm>
        </p:grpSpPr>
        <p:pic>
          <p:nvPicPr>
            <p:cNvPr id="3" name="Picture 2" descr="Red and yellow electrical plug">
              <a:extLst>
                <a:ext uri="{FF2B5EF4-FFF2-40B4-BE49-F238E27FC236}">
                  <a16:creationId xmlns:a16="http://schemas.microsoft.com/office/drawing/2014/main" id="{BBE0B4B2-8E0E-D991-1FFC-938B3FD1E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9011" t="6457" r="9003" b="11257"/>
            <a:stretch/>
          </p:blipFill>
          <p:spPr>
            <a:xfrm>
              <a:off x="278743" y="1161439"/>
              <a:ext cx="3219887" cy="2660959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FE41B0-CE2D-086C-24EA-562AB67A40B5}"/>
                </a:ext>
              </a:extLst>
            </p:cNvPr>
            <p:cNvSpPr txBox="1"/>
            <p:nvPr/>
          </p:nvSpPr>
          <p:spPr>
            <a:xfrm>
              <a:off x="519413" y="1423416"/>
              <a:ext cx="2621665" cy="5329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sz="2800" b="1" kern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tay </a:t>
              </a:r>
              <a:r>
                <a:rPr lang="en-US" sz="28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2800" b="1" kern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onnected</a:t>
              </a:r>
            </a:p>
          </p:txBody>
        </p:sp>
      </p:grpSp>
      <p:pic>
        <p:nvPicPr>
          <p:cNvPr id="5" name="Graphic 4" descr="Lights On with solid fill">
            <a:extLst>
              <a:ext uri="{FF2B5EF4-FFF2-40B4-BE49-F238E27FC236}">
                <a16:creationId xmlns:a16="http://schemas.microsoft.com/office/drawing/2014/main" id="{08DACCC3-29C2-1EF7-D0EB-A870FFD36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82128" y="1330129"/>
            <a:ext cx="1161789" cy="116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26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0546A-51EF-241B-9864-44761B95B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werful Quotes Emotional Intelligence  - Daniel Goleman">
            <a:extLst>
              <a:ext uri="{FF2B5EF4-FFF2-40B4-BE49-F238E27FC236}">
                <a16:creationId xmlns:a16="http://schemas.microsoft.com/office/drawing/2014/main" id="{9E328E8D-0223-9C1F-CCF1-C6ECD0E22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940" y="1176614"/>
            <a:ext cx="52197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ce with facial expressions">
            <a:extLst>
              <a:ext uri="{FF2B5EF4-FFF2-40B4-BE49-F238E27FC236}">
                <a16:creationId xmlns:a16="http://schemas.microsoft.com/office/drawing/2014/main" id="{9F4AC9FC-963C-86F2-62FF-72525E73F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8404" y="2450506"/>
            <a:ext cx="3205101" cy="21367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42268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A9B4B-8F36-1AFE-B8FA-C2506EF49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C438311-A6BF-705E-E3FE-5C6DE90D565A}"/>
              </a:ext>
            </a:extLst>
          </p:cNvPr>
          <p:cNvSpPr txBox="1"/>
          <p:nvPr/>
        </p:nvSpPr>
        <p:spPr>
          <a:xfrm>
            <a:off x="1639864" y="1773264"/>
            <a:ext cx="1026716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1" dirty="0">
                <a:latin typeface="Georgia" panose="02040502050405020303" pitchFamily="18" charset="0"/>
              </a:rPr>
              <a:t>Don’t try to prevent, control or manage the emotions of others.  Instead, acknowledge the emotions, react compassionately and try to </a:t>
            </a:r>
            <a:r>
              <a:rPr lang="en-US" sz="4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master your reactions to other people’s emotions </a:t>
            </a:r>
            <a:r>
              <a:rPr lang="en-US" sz="4000" i="1" dirty="0">
                <a:latin typeface="Georgia" panose="02040502050405020303" pitchFamily="18" charset="0"/>
              </a:rPr>
              <a:t>versus the emotions themselves. </a:t>
            </a:r>
          </a:p>
        </p:txBody>
      </p:sp>
      <p:pic>
        <p:nvPicPr>
          <p:cNvPr id="6" name="Graphic 5" descr="Lights On with solid fill">
            <a:extLst>
              <a:ext uri="{FF2B5EF4-FFF2-40B4-BE49-F238E27FC236}">
                <a16:creationId xmlns:a16="http://schemas.microsoft.com/office/drawing/2014/main" id="{BD663953-5405-D877-E2F8-6A49F2EC8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8075" y="1155525"/>
            <a:ext cx="1161789" cy="116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16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B3FB8B-00F4-1804-2469-CFE98C4E5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595" y="1342512"/>
            <a:ext cx="1920234" cy="1920234"/>
          </a:xfrm>
          <a:prstGeom prst="rect">
            <a:avLst/>
          </a:prstGeom>
        </p:spPr>
      </p:pic>
      <p:graphicFrame>
        <p:nvGraphicFramePr>
          <p:cNvPr id="5" name="TextBox 1">
            <a:extLst>
              <a:ext uri="{FF2B5EF4-FFF2-40B4-BE49-F238E27FC236}">
                <a16:creationId xmlns:a16="http://schemas.microsoft.com/office/drawing/2014/main" id="{5523346C-9028-3AC0-6230-37C3C30FAC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2266336"/>
              </p:ext>
            </p:extLst>
          </p:nvPr>
        </p:nvGraphicFramePr>
        <p:xfrm>
          <a:off x="531460" y="1661166"/>
          <a:ext cx="10741152" cy="4154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625670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DA1C5-5B50-0431-11D0-1927EEB3E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6488E-93EB-32AE-C729-3201D3250A0C}"/>
              </a:ext>
            </a:extLst>
          </p:cNvPr>
          <p:cNvSpPr txBox="1">
            <a:spLocks/>
          </p:cNvSpPr>
          <p:nvPr/>
        </p:nvSpPr>
        <p:spPr>
          <a:xfrm>
            <a:off x="3771458" y="1247776"/>
            <a:ext cx="3915218" cy="504825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5800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5400" b="1" dirty="0"/>
              <a:t>Thank You!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5800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/>
              <a:t>Feel free to </a:t>
            </a:r>
            <a:r>
              <a:rPr lang="en-US" sz="4000" b="1" dirty="0">
                <a:solidFill>
                  <a:srgbClr val="2805BB"/>
                </a:solidFill>
              </a:rPr>
              <a:t>connect</a:t>
            </a:r>
            <a:r>
              <a:rPr lang="en-US" sz="4000" b="1" dirty="0"/>
              <a:t> </a:t>
            </a:r>
            <a:r>
              <a:rPr lang="en-US" sz="4000" b="1"/>
              <a:t>on LinkedIn</a:t>
            </a:r>
            <a:endParaRPr lang="en-US" sz="4000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4" name="Picture 3" descr="A person wearing glasses and a pearl necklace&#10;&#10;Description automatically generated">
            <a:extLst>
              <a:ext uri="{FF2B5EF4-FFF2-40B4-BE49-F238E27FC236}">
                <a16:creationId xmlns:a16="http://schemas.microsoft.com/office/drawing/2014/main" id="{C32A9B70-D4B0-F99A-C070-A249024B7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72" y="1173314"/>
            <a:ext cx="2205197" cy="1916936"/>
          </a:xfrm>
          <a:prstGeom prst="rect">
            <a:avLst/>
          </a:prstGeom>
        </p:spPr>
      </p:pic>
      <p:pic>
        <p:nvPicPr>
          <p:cNvPr id="5" name="Picture 4" descr="A qr code with a black background&#10;&#10;Description automatically generated">
            <a:extLst>
              <a:ext uri="{FF2B5EF4-FFF2-40B4-BE49-F238E27FC236}">
                <a16:creationId xmlns:a16="http://schemas.microsoft.com/office/drawing/2014/main" id="{5981A730-EFBE-E270-5AE9-E907F18CA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72" y="3320650"/>
            <a:ext cx="2076778" cy="20767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5BA257-8B86-BEA8-DD77-D28D134F0AE3}"/>
              </a:ext>
            </a:extLst>
          </p:cNvPr>
          <p:cNvSpPr txBox="1"/>
          <p:nvPr/>
        </p:nvSpPr>
        <p:spPr>
          <a:xfrm>
            <a:off x="735562" y="5554448"/>
            <a:ext cx="2205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Lucida Handwriting" panose="03010101010101010101" pitchFamily="66" charset="0"/>
              </a:rPr>
              <a:t>Eulonda Whitmore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6F3BC2-99A7-AB4D-4B88-099173BE6E33}"/>
              </a:ext>
            </a:extLst>
          </p:cNvPr>
          <p:cNvSpPr txBox="1"/>
          <p:nvPr/>
        </p:nvSpPr>
        <p:spPr>
          <a:xfrm>
            <a:off x="9216911" y="5425222"/>
            <a:ext cx="1825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Lucida Handwriting" panose="03010101010101010101" pitchFamily="66" charset="0"/>
              </a:rPr>
              <a:t>Fannie Moore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BC1AE4F-B8A3-CB2B-E044-0BE98E164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911" y="1123951"/>
            <a:ext cx="2015662" cy="201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qr code with a dinosaur&#10;&#10;Description automatically generated">
            <a:extLst>
              <a:ext uri="{FF2B5EF4-FFF2-40B4-BE49-F238E27FC236}">
                <a16:creationId xmlns:a16="http://schemas.microsoft.com/office/drawing/2014/main" id="{7246726C-876B-4A71-D401-9E86612CA5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7256" y="3090250"/>
            <a:ext cx="2334972" cy="233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715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ED780-034B-2096-4BDA-BE3184E21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FE9A156-5BA6-37EB-D315-846FB8CD9059}"/>
              </a:ext>
            </a:extLst>
          </p:cNvPr>
          <p:cNvSpPr txBox="1"/>
          <p:nvPr/>
        </p:nvSpPr>
        <p:spPr>
          <a:xfrm>
            <a:off x="605546" y="1988788"/>
            <a:ext cx="60943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https://www.radicalcandor.com</a:t>
            </a:r>
            <a:endParaRPr lang="en-US" sz="2400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4E7047-3588-0912-2762-9E16A9D35B59}"/>
              </a:ext>
            </a:extLst>
          </p:cNvPr>
          <p:cNvSpPr txBox="1"/>
          <p:nvPr/>
        </p:nvSpPr>
        <p:spPr>
          <a:xfrm>
            <a:off x="4508769" y="1225685"/>
            <a:ext cx="1867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References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488C73-5AE6-114F-0A4A-D0551971FFE3}"/>
              </a:ext>
            </a:extLst>
          </p:cNvPr>
          <p:cNvSpPr txBox="1"/>
          <p:nvPr/>
        </p:nvSpPr>
        <p:spPr>
          <a:xfrm>
            <a:off x="595008" y="2551836"/>
            <a:ext cx="110019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Navigating Stormy Waters: Using Human-Centered Principles in Difficult Conversations | The International Educator (TIE Online)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6FF86E-E19F-66AC-CBAB-74102AB262C7}"/>
              </a:ext>
            </a:extLst>
          </p:cNvPr>
          <p:cNvSpPr txBox="1"/>
          <p:nvPr/>
        </p:nvSpPr>
        <p:spPr>
          <a:xfrm>
            <a:off x="595008" y="3613666"/>
            <a:ext cx="6094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5"/>
              </a:rPr>
              <a:t>How to have Difficult Conversations at Work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2559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16CB7-35BE-1F5A-0836-7DC0D4215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962EF9F-0D12-CB61-6EC1-F6BF565787D6}"/>
              </a:ext>
            </a:extLst>
          </p:cNvPr>
          <p:cNvSpPr txBox="1">
            <a:spLocks/>
          </p:cNvSpPr>
          <p:nvPr/>
        </p:nvSpPr>
        <p:spPr>
          <a:xfrm>
            <a:off x="444742" y="1632519"/>
            <a:ext cx="11302515" cy="4571362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</a:rPr>
              <a:t>Forensic Audit Director,  Wayne State University (WSU) Office of Internal Audit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</a:rPr>
              <a:t>Certified Fraud Examiner (18 years)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</a:rPr>
              <a:t>Internal Audit (14 years) 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en-US" sz="2000" b="1" kern="1200" dirty="0">
                <a:solidFill>
                  <a:schemeClr val="bg1"/>
                </a:solidFill>
                <a:effectLst/>
                <a:ea typeface="Yu Mincho Demibold" panose="02020600000000000000" pitchFamily="18" charset="-128"/>
                <a:cs typeface="Times New Roman" panose="02020603050405020304" pitchFamily="18" charset="0"/>
              </a:rPr>
              <a:t>Vice President – Association of Certified Fraud Examiners Southeast Michigan Chapter</a:t>
            </a:r>
            <a:endParaRPr lang="en-US" sz="2000" b="1" kern="100" dirty="0">
              <a:solidFill>
                <a:schemeClr val="bg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en-US" sz="2000" b="1" kern="1200" dirty="0">
                <a:solidFill>
                  <a:schemeClr val="bg1"/>
                </a:solidFill>
                <a:effectLst/>
                <a:ea typeface="Yu Mincho Demibold" panose="02020600000000000000" pitchFamily="18" charset="-128"/>
                <a:cs typeface="Times New Roman" panose="02020603050405020304" pitchFamily="18" charset="0"/>
              </a:rPr>
              <a:t>Association of College </a:t>
            </a:r>
            <a:r>
              <a:rPr lang="en-US" sz="2000" b="1" dirty="0">
                <a:solidFill>
                  <a:schemeClr val="bg1"/>
                </a:solidFill>
                <a:ea typeface="Yu Mincho Demibold" panose="02020600000000000000" pitchFamily="18" charset="-128"/>
                <a:cs typeface="Times New Roman" panose="02020603050405020304" pitchFamily="18" charset="0"/>
              </a:rPr>
              <a:t>and University Auditors Member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en-US" sz="2000" b="1" kern="1200" dirty="0">
                <a:solidFill>
                  <a:schemeClr val="bg1"/>
                </a:solidFill>
                <a:effectLst/>
                <a:ea typeface="Yu Mincho Demibold" panose="02020600000000000000" pitchFamily="18" charset="-128"/>
                <a:cs typeface="Times New Roman" panose="02020603050405020304" pitchFamily="18" charset="0"/>
              </a:rPr>
              <a:t>Member – The  Institute of Internal Auditors - Detroit Chapter 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en-US" sz="2000" b="1" dirty="0">
                <a:solidFill>
                  <a:schemeClr val="bg1"/>
                </a:solidFill>
              </a:rPr>
              <a:t>Enjoys traveling, nature walks, giving back to the profession, serving in the community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99F2A26-E1AF-F77C-043E-6B0FC3D8E861}"/>
              </a:ext>
            </a:extLst>
          </p:cNvPr>
          <p:cNvSpPr txBox="1">
            <a:spLocks/>
          </p:cNvSpPr>
          <p:nvPr/>
        </p:nvSpPr>
        <p:spPr>
          <a:xfrm>
            <a:off x="2562226" y="658277"/>
            <a:ext cx="7543800" cy="85146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</a:rPr>
              <a:t>Fannie Moore, CFE, CICA</a:t>
            </a:r>
          </a:p>
        </p:txBody>
      </p:sp>
      <p:pic>
        <p:nvPicPr>
          <p:cNvPr id="4" name="Content Placeholder 5" descr="A logo of a shield&#10;&#10;Description automatically generated">
            <a:extLst>
              <a:ext uri="{FF2B5EF4-FFF2-40B4-BE49-F238E27FC236}">
                <a16:creationId xmlns:a16="http://schemas.microsoft.com/office/drawing/2014/main" id="{24144ECF-E63F-C35E-417E-010529B6A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4750" y="2078572"/>
            <a:ext cx="1442507" cy="120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82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e in a crowd">
            <a:extLst>
              <a:ext uri="{FF2B5EF4-FFF2-40B4-BE49-F238E27FC236}">
                <a16:creationId xmlns:a16="http://schemas.microsoft.com/office/drawing/2014/main" id="{8825AE56-BC1B-ABA1-FF39-0C9D22DE5D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34" b="17266"/>
          <a:stretch/>
        </p:blipFill>
        <p:spPr>
          <a:xfrm>
            <a:off x="1" y="957262"/>
            <a:ext cx="5754623" cy="59007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C3C999-E0D8-C364-4DF2-9369E783EDF2}"/>
              </a:ext>
            </a:extLst>
          </p:cNvPr>
          <p:cNvSpPr txBox="1"/>
          <p:nvPr/>
        </p:nvSpPr>
        <p:spPr>
          <a:xfrm>
            <a:off x="5963412" y="2439663"/>
            <a:ext cx="61325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session will cover:</a:t>
            </a:r>
          </a:p>
          <a:p>
            <a:endParaRPr lang="en-US" sz="24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Collaborating with audit clients during the audit engagement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Demonstrating independence and objectivity while maintaining client relationships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Building upon and maintaining established relationships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Handling difficult conversations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8BD5D6-8C1C-60FC-ED54-E655FA687309}"/>
              </a:ext>
            </a:extLst>
          </p:cNvPr>
          <p:cNvSpPr/>
          <p:nvPr/>
        </p:nvSpPr>
        <p:spPr>
          <a:xfrm>
            <a:off x="7337570" y="1252835"/>
            <a:ext cx="33842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Objectives:</a:t>
            </a:r>
          </a:p>
        </p:txBody>
      </p:sp>
    </p:spTree>
    <p:extLst>
      <p:ext uri="{BB962C8B-B14F-4D97-AF65-F5344CB8AC3E}">
        <p14:creationId xmlns:p14="http://schemas.microsoft.com/office/powerpoint/2010/main" val="4178169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4E36F0-E1AC-B0FD-F6AC-3DD8C0118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69F0AF-3AC7-DC1E-DE3A-AC7443562C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5758" r="11132" b="1"/>
          <a:stretch/>
        </p:blipFill>
        <p:spPr>
          <a:xfrm>
            <a:off x="97002" y="-1"/>
            <a:ext cx="12094998" cy="6857999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FB3B02E-28DB-FEEF-F884-CD3A533BE002}"/>
              </a:ext>
            </a:extLst>
          </p:cNvPr>
          <p:cNvSpPr txBox="1">
            <a:spLocks/>
          </p:cNvSpPr>
          <p:nvPr/>
        </p:nvSpPr>
        <p:spPr>
          <a:xfrm>
            <a:off x="1330037" y="443343"/>
            <a:ext cx="8839200" cy="17595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endParaRPr lang="en-US" sz="60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6000" b="1" dirty="0">
                <a:solidFill>
                  <a:srgbClr val="FFFFFF"/>
                </a:solidFill>
                <a:latin typeface="Georgia" panose="02040502050405020303" pitchFamily="18" charset="0"/>
                <a:ea typeface="+mj-ea"/>
                <a:cs typeface="+mj-cs"/>
              </a:rPr>
              <a:t>ACUA AuditCon 2024 </a:t>
            </a: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6000" b="1" dirty="0">
                <a:solidFill>
                  <a:srgbClr val="FFFFFF"/>
                </a:solidFill>
                <a:latin typeface="Georgia" panose="02040502050405020303" pitchFamily="18" charset="0"/>
                <a:ea typeface="+mj-ea"/>
                <a:cs typeface="+mj-cs"/>
              </a:rPr>
              <a:t>Connecting with Others</a:t>
            </a:r>
            <a:endParaRPr lang="en-US" sz="6000" dirty="0">
              <a:solidFill>
                <a:srgbClr val="FFFFFF"/>
              </a:solidFill>
              <a:latin typeface="Georgia" panose="02040502050405020303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  <a:buNone/>
            </a:pPr>
            <a:endParaRPr lang="en-US" sz="6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086481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C1B55-248E-6F2F-115E-45BEA63D8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33D439B-A957-F6C6-B1EE-DEDA48883C57}"/>
              </a:ext>
            </a:extLst>
          </p:cNvPr>
          <p:cNvSpPr txBox="1">
            <a:spLocks/>
          </p:cNvSpPr>
          <p:nvPr/>
        </p:nvSpPr>
        <p:spPr>
          <a:xfrm>
            <a:off x="590550" y="1253330"/>
            <a:ext cx="10515600" cy="528158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000" b="1" dirty="0">
                <a:solidFill>
                  <a:srgbClr val="002060"/>
                </a:solidFill>
              </a:rPr>
              <a:t>Human Nature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000" dirty="0"/>
              <a:t>Connection is essential for emotional well-being.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900" b="1" dirty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000" b="1" dirty="0">
                <a:solidFill>
                  <a:srgbClr val="002060"/>
                </a:solidFill>
              </a:rPr>
              <a:t>Benefits of Connecting</a:t>
            </a:r>
          </a:p>
          <a:p>
            <a:pPr>
              <a:buFont typeface="Wingdings" pitchFamily="2" charset="2"/>
              <a:buChar char="§"/>
            </a:pPr>
            <a:r>
              <a:rPr lang="en-US" sz="3000" dirty="0"/>
              <a:t>Increased happiness</a:t>
            </a:r>
          </a:p>
          <a:p>
            <a:pPr>
              <a:buFont typeface="Wingdings" pitchFamily="2" charset="2"/>
              <a:buChar char="§"/>
            </a:pPr>
            <a:r>
              <a:rPr lang="en-US" sz="3000" dirty="0"/>
              <a:t>Enhanced collaboration and teamwork</a:t>
            </a:r>
          </a:p>
          <a:p>
            <a:pPr>
              <a:buFont typeface="Wingdings" pitchFamily="2" charset="2"/>
              <a:buChar char="§"/>
            </a:pPr>
            <a:r>
              <a:rPr lang="en-US" sz="3000" dirty="0"/>
              <a:t>Increased retention </a:t>
            </a:r>
          </a:p>
          <a:p>
            <a:pPr>
              <a:buFont typeface="Wingdings" pitchFamily="2" charset="2"/>
              <a:buChar char="§"/>
            </a:pPr>
            <a:r>
              <a:rPr lang="en-US" sz="3000" dirty="0"/>
              <a:t>Accomplish goals</a:t>
            </a:r>
          </a:p>
          <a:p>
            <a:pPr>
              <a:buFont typeface="Wingdings" pitchFamily="2" charset="2"/>
              <a:buChar char="§"/>
            </a:pPr>
            <a:r>
              <a:rPr lang="en-US" sz="3000" dirty="0"/>
              <a:t>Communicate audit results</a:t>
            </a:r>
          </a:p>
          <a:p>
            <a:pPr>
              <a:buFont typeface="Wingdings" pitchFamily="2" charset="2"/>
              <a:buChar char="§"/>
            </a:pPr>
            <a:r>
              <a:rPr lang="en-US" sz="3000" dirty="0"/>
              <a:t>Improves work culture</a:t>
            </a:r>
          </a:p>
          <a:p>
            <a:pPr>
              <a:buFont typeface="Wingdings" pitchFamily="2" charset="2"/>
              <a:buChar char="§"/>
            </a:pPr>
            <a:r>
              <a:rPr lang="en-US" sz="3000" dirty="0"/>
              <a:t>Evaluate governance, risks, and controls</a:t>
            </a:r>
          </a:p>
          <a:p>
            <a:pPr>
              <a:buFont typeface="Wingdings" pitchFamily="2" charset="2"/>
              <a:buChar char="§"/>
            </a:pPr>
            <a:endParaRPr lang="en-US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F45567-30FD-F5C0-6368-984915918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212" y="2287524"/>
            <a:ext cx="2540723" cy="254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77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9C176-8433-5A79-7090-AF7DEDC24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CBDEE59-105E-20A7-90BA-0C1E22AB67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5957566"/>
              </p:ext>
            </p:extLst>
          </p:nvPr>
        </p:nvGraphicFramePr>
        <p:xfrm>
          <a:off x="2032000" y="8002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Image preview">
            <a:extLst>
              <a:ext uri="{FF2B5EF4-FFF2-40B4-BE49-F238E27FC236}">
                <a16:creationId xmlns:a16="http://schemas.microsoft.com/office/drawing/2014/main" id="{543FC6E1-CDD9-6E5F-C935-8CB3285E2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77" y="3770514"/>
            <a:ext cx="2750754" cy="275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AA2B7A-445A-65F1-1DD9-1870D46D54E5}"/>
              </a:ext>
            </a:extLst>
          </p:cNvPr>
          <p:cNvSpPr txBox="1"/>
          <p:nvPr/>
        </p:nvSpPr>
        <p:spPr>
          <a:xfrm>
            <a:off x="5025914" y="4809653"/>
            <a:ext cx="5134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</a:t>
            </a:r>
            <a:r>
              <a:rPr lang="en-US" sz="2400" i="1" dirty="0"/>
              <a:t>Coming together is a beginning; keeping together is progress; working together is success</a:t>
            </a:r>
            <a:r>
              <a:rPr lang="en-US" sz="2400" dirty="0"/>
              <a:t>.” Henry Ford</a:t>
            </a:r>
          </a:p>
        </p:txBody>
      </p:sp>
    </p:spTree>
    <p:extLst>
      <p:ext uri="{BB962C8B-B14F-4D97-AF65-F5344CB8AC3E}">
        <p14:creationId xmlns:p14="http://schemas.microsoft.com/office/powerpoint/2010/main" val="179137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D4E57-A8E4-DAD2-2B83-B0E401054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D9E1ED-FB84-F4D7-6E17-46A39FDC3D6E}"/>
              </a:ext>
            </a:extLst>
          </p:cNvPr>
          <p:cNvSpPr txBox="1"/>
          <p:nvPr/>
        </p:nvSpPr>
        <p:spPr>
          <a:xfrm>
            <a:off x="841248" y="1963662"/>
            <a:ext cx="94244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4000" dirty="0"/>
              <a:t>Serve as a trusted advisor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4000" dirty="0"/>
              <a:t>To have a resource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4000" dirty="0"/>
              <a:t>Future engagements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4000" dirty="0"/>
              <a:t>IIA Global Internal Audit Standards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CC4451-4FF0-E18F-E7AC-2F8A69201491}"/>
              </a:ext>
            </a:extLst>
          </p:cNvPr>
          <p:cNvSpPr txBox="1"/>
          <p:nvPr/>
        </p:nvSpPr>
        <p:spPr>
          <a:xfrm>
            <a:off x="1682496" y="1044732"/>
            <a:ext cx="7741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cap="small" dirty="0"/>
              <a:t>Why Maintain the Relationship?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416F5B-A32C-CBFC-B9B5-CD74353412CB}"/>
              </a:ext>
            </a:extLst>
          </p:cNvPr>
          <p:cNvSpPr txBox="1"/>
          <p:nvPr/>
        </p:nvSpPr>
        <p:spPr>
          <a:xfrm>
            <a:off x="2840736" y="4925568"/>
            <a:ext cx="5925312" cy="132343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“</a:t>
            </a:r>
            <a:r>
              <a:rPr lang="en-US" sz="2000" b="1" i="1" dirty="0">
                <a:solidFill>
                  <a:schemeClr val="bg1"/>
                </a:solidFill>
              </a:rPr>
              <a:t>Leadership is about empathy. It is about having the ability to relate to and connect with people for the purpose of inspiring and empowering their lives</a:t>
            </a:r>
            <a:r>
              <a:rPr lang="en-US" sz="2000" b="1" dirty="0">
                <a:solidFill>
                  <a:schemeClr val="bg1"/>
                </a:solidFill>
              </a:rPr>
              <a:t>.” Oprah Winfrey</a:t>
            </a:r>
          </a:p>
        </p:txBody>
      </p:sp>
    </p:spTree>
    <p:extLst>
      <p:ext uri="{BB962C8B-B14F-4D97-AF65-F5344CB8AC3E}">
        <p14:creationId xmlns:p14="http://schemas.microsoft.com/office/powerpoint/2010/main" val="2286014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33c5f9c-3e24-4f7a-976a-7e11b5d0ad11" xsi:nil="true"/>
    <lcf76f155ced4ddcb4097134ff3c332f xmlns="6a14ffba-8f1c-4d10-af01-ae154dbd531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D8CECF97277543A5E9D3D1D281E1C9" ma:contentTypeVersion="15" ma:contentTypeDescription="Create a new document." ma:contentTypeScope="" ma:versionID="df07c17759c04d6de54271e1b1a1ddbc">
  <xsd:schema xmlns:xsd="http://www.w3.org/2001/XMLSchema" xmlns:xs="http://www.w3.org/2001/XMLSchema" xmlns:p="http://schemas.microsoft.com/office/2006/metadata/properties" xmlns:ns2="6a14ffba-8f1c-4d10-af01-ae154dbd531f" xmlns:ns3="133c5f9c-3e24-4f7a-976a-7e11b5d0ad11" targetNamespace="http://schemas.microsoft.com/office/2006/metadata/properties" ma:root="true" ma:fieldsID="a4625945977cbe70b864ceee9c3fe90d" ns2:_="" ns3:_="">
    <xsd:import namespace="6a14ffba-8f1c-4d10-af01-ae154dbd531f"/>
    <xsd:import namespace="133c5f9c-3e24-4f7a-976a-7e11b5d0ad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14ffba-8f1c-4d10-af01-ae154dbd53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eb52383-127c-47be-ae82-bafae2b473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3c5f9c-3e24-4f7a-976a-7e11b5d0ad1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6f57eec-5ee8-41c2-9076-598c2bb67857}" ma:internalName="TaxCatchAll" ma:showField="CatchAllData" ma:web="133c5f9c-3e24-4f7a-976a-7e11b5d0ad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C31B97-89D3-49A1-86B9-71E828ADAAD8}">
  <ds:schemaRefs>
    <ds:schemaRef ds:uri="http://schemas.microsoft.com/office/2006/metadata/properties"/>
    <ds:schemaRef ds:uri="http://schemas.microsoft.com/office/infopath/2007/PartnerControls"/>
    <ds:schemaRef ds:uri="b8e1cea0-326a-4b23-9862-5807ba86ac07"/>
    <ds:schemaRef ds:uri="cbb4cac8-50bf-4832-b6f0-9a2fe9f1f70b"/>
    <ds:schemaRef ds:uri="82503f46-9826-42c2-86ff-ea7cbe387080"/>
    <ds:schemaRef ds:uri="213324f9-e58f-4f28-8a19-11da78aba3e3"/>
    <ds:schemaRef ds:uri="133c5f9c-3e24-4f7a-976a-7e11b5d0ad11"/>
    <ds:schemaRef ds:uri="6a14ffba-8f1c-4d10-af01-ae154dbd531f"/>
  </ds:schemaRefs>
</ds:datastoreItem>
</file>

<file path=customXml/itemProps2.xml><?xml version="1.0" encoding="utf-8"?>
<ds:datastoreItem xmlns:ds="http://schemas.openxmlformats.org/officeDocument/2006/customXml" ds:itemID="{D3EB0178-2C1B-4408-8392-5F5C48F184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14ffba-8f1c-4d10-af01-ae154dbd531f"/>
    <ds:schemaRef ds:uri="133c5f9c-3e24-4f7a-976a-7e11b5d0ad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0235931-5565-4F19-A916-3C5A566408D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885</Words>
  <Application>Microsoft Office PowerPoint</Application>
  <PresentationFormat>Widescreen</PresentationFormat>
  <Paragraphs>230</Paragraphs>
  <Slides>36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Yu Mincho Demibold</vt:lpstr>
      <vt:lpstr>Aptos</vt:lpstr>
      <vt:lpstr>Arial</vt:lpstr>
      <vt:lpstr>Calibri</vt:lpstr>
      <vt:lpstr>Calibri Light</vt:lpstr>
      <vt:lpstr>Georgia</vt:lpstr>
      <vt:lpstr>Lucida Handwriting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Eulonda Whitmore</cp:lastModifiedBy>
  <cp:revision>17</cp:revision>
  <dcterms:created xsi:type="dcterms:W3CDTF">2020-01-09T16:16:43Z</dcterms:created>
  <dcterms:modified xsi:type="dcterms:W3CDTF">2025-02-04T22:47:30Z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0x010100A2D8CECF97277543A5E9D3D1D281E1C9</vt:lpwstr>
  </property>
  <property fmtid="{D5CDD505-2E9C-101B-9397-08002B2CF9AE}" pid="3" name="Order">
    <vt:r8>4399900</vt:r8>
  </property>
  <property fmtid="{D5CDD505-2E9C-101B-9397-08002B2CF9AE}" pid="4" name="MediaServiceImageTags">
    <vt:lpwstr/>
  </property>
</Properties>
</file>