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7" r:id="rId6"/>
    <p:sldId id="258" r:id="rId7"/>
    <p:sldId id="260" r:id="rId8"/>
    <p:sldId id="269" r:id="rId9"/>
    <p:sldId id="271" r:id="rId10"/>
    <p:sldId id="268" r:id="rId11"/>
    <p:sldId id="261" r:id="rId12"/>
    <p:sldId id="262" r:id="rId13"/>
    <p:sldId id="265" r:id="rId14"/>
    <p:sldId id="267" r:id="rId15"/>
    <p:sldId id="275" r:id="rId16"/>
    <p:sldId id="272" r:id="rId17"/>
    <p:sldId id="273" r:id="rId18"/>
    <p:sldId id="274" r:id="rId19"/>
    <p:sldId id="276" r:id="rId20"/>
    <p:sldId id="277" r:id="rId21"/>
    <p:sldId id="263" r:id="rId22"/>
    <p:sldId id="278" r:id="rId23"/>
    <p:sldId id="282" r:id="rId24"/>
    <p:sldId id="264" r:id="rId25"/>
    <p:sldId id="259" r:id="rId26"/>
    <p:sldId id="279"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93CBB-3C7B-4E45-98F3-57F83FE4C3D3}" v="71" dt="2025-02-13T01:34:06.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94694"/>
  </p:normalViewPr>
  <p:slideViewPr>
    <p:cSldViewPr snapToGrid="0" snapToObjects="1">
      <p:cViewPr varScale="1">
        <p:scale>
          <a:sx n="105" d="100"/>
          <a:sy n="105" d="100"/>
        </p:scale>
        <p:origin x="93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tte Gust" userId="bc089dc4c58a42df" providerId="LiveId" clId="{5D093CBB-3C7B-4E45-98F3-57F83FE4C3D3}"/>
    <pc:docChg chg="undo redo custSel addSld delSld modSld sldOrd">
      <pc:chgData name="Juliette Gust" userId="bc089dc4c58a42df" providerId="LiveId" clId="{5D093CBB-3C7B-4E45-98F3-57F83FE4C3D3}" dt="2025-02-13T01:42:03.353" v="5575" actId="20577"/>
      <pc:docMkLst>
        <pc:docMk/>
      </pc:docMkLst>
      <pc:sldChg chg="modSp mod">
        <pc:chgData name="Juliette Gust" userId="bc089dc4c58a42df" providerId="LiveId" clId="{5D093CBB-3C7B-4E45-98F3-57F83FE4C3D3}" dt="2025-02-13T01:26:45.392" v="5173" actId="20577"/>
        <pc:sldMkLst>
          <pc:docMk/>
          <pc:sldMk cId="2862567062" sldId="258"/>
        </pc:sldMkLst>
        <pc:spChg chg="mod">
          <ac:chgData name="Juliette Gust" userId="bc089dc4c58a42df" providerId="LiveId" clId="{5D093CBB-3C7B-4E45-98F3-57F83FE4C3D3}" dt="2025-02-13T01:26:45.392" v="5173" actId="20577"/>
          <ac:spMkLst>
            <pc:docMk/>
            <pc:sldMk cId="2862567062" sldId="258"/>
            <ac:spMk id="2" creationId="{568DD2FC-5807-594F-A267-3573650C17BB}"/>
          </ac:spMkLst>
        </pc:spChg>
      </pc:sldChg>
      <pc:sldChg chg="addSp delSp modSp add mod ord">
        <pc:chgData name="Juliette Gust" userId="bc089dc4c58a42df" providerId="LiveId" clId="{5D093CBB-3C7B-4E45-98F3-57F83FE4C3D3}" dt="2025-02-07T21:47:15.292" v="415" actId="1076"/>
        <pc:sldMkLst>
          <pc:docMk/>
          <pc:sldMk cId="1015796525" sldId="259"/>
        </pc:sldMkLst>
        <pc:spChg chg="add mod">
          <ac:chgData name="Juliette Gust" userId="bc089dc4c58a42df" providerId="LiveId" clId="{5D093CBB-3C7B-4E45-98F3-57F83FE4C3D3}" dt="2025-02-07T21:47:15.292" v="415" actId="1076"/>
          <ac:spMkLst>
            <pc:docMk/>
            <pc:sldMk cId="1015796525" sldId="259"/>
            <ac:spMk id="2" creationId="{F871F429-1D71-9B37-8C1E-CCA0023C50DF}"/>
          </ac:spMkLst>
        </pc:spChg>
        <pc:spChg chg="add mod">
          <ac:chgData name="Juliette Gust" userId="bc089dc4c58a42df" providerId="LiveId" clId="{5D093CBB-3C7B-4E45-98F3-57F83FE4C3D3}" dt="2025-02-07T21:46:12.073" v="361" actId="6549"/>
          <ac:spMkLst>
            <pc:docMk/>
            <pc:sldMk cId="1015796525" sldId="259"/>
            <ac:spMk id="3" creationId="{4D5C7EA8-FF77-0263-DD7D-57C591E5E1BA}"/>
          </ac:spMkLst>
        </pc:spChg>
        <pc:graphicFrameChg chg="add mod">
          <ac:chgData name="Juliette Gust" userId="bc089dc4c58a42df" providerId="LiveId" clId="{5D093CBB-3C7B-4E45-98F3-57F83FE4C3D3}" dt="2025-02-07T21:47:10.814" v="414" actId="1076"/>
          <ac:graphicFrameMkLst>
            <pc:docMk/>
            <pc:sldMk cId="1015796525" sldId="259"/>
            <ac:graphicFrameMk id="5" creationId="{7D051B96-2D31-D639-5D30-C04EA9EB8C40}"/>
          </ac:graphicFrameMkLst>
        </pc:graphicFrameChg>
      </pc:sldChg>
      <pc:sldChg chg="addSp delSp modSp add mod ord">
        <pc:chgData name="Juliette Gust" userId="bc089dc4c58a42df" providerId="LiveId" clId="{5D093CBB-3C7B-4E45-98F3-57F83FE4C3D3}" dt="2025-02-07T23:06:14.523" v="572" actId="20577"/>
        <pc:sldMkLst>
          <pc:docMk/>
          <pc:sldMk cId="1749791428" sldId="260"/>
        </pc:sldMkLst>
        <pc:spChg chg="mod">
          <ac:chgData name="Juliette Gust" userId="bc089dc4c58a42df" providerId="LiveId" clId="{5D093CBB-3C7B-4E45-98F3-57F83FE4C3D3}" dt="2025-02-07T23:06:14.523" v="572" actId="20577"/>
          <ac:spMkLst>
            <pc:docMk/>
            <pc:sldMk cId="1749791428" sldId="260"/>
            <ac:spMk id="2" creationId="{47ADB91F-2285-0D70-C30B-A30A1592E851}"/>
          </ac:spMkLst>
        </pc:spChg>
      </pc:sldChg>
      <pc:sldChg chg="addSp delSp modSp new mod ord delAnim modAnim">
        <pc:chgData name="Juliette Gust" userId="bc089dc4c58a42df" providerId="LiveId" clId="{5D093CBB-3C7B-4E45-98F3-57F83FE4C3D3}" dt="2025-02-13T01:34:10.268" v="5445" actId="20577"/>
        <pc:sldMkLst>
          <pc:docMk/>
          <pc:sldMk cId="351827522" sldId="261"/>
        </pc:sldMkLst>
        <pc:spChg chg="add mod">
          <ac:chgData name="Juliette Gust" userId="bc089dc4c58a42df" providerId="LiveId" clId="{5D093CBB-3C7B-4E45-98F3-57F83FE4C3D3}" dt="2025-02-13T01:32:10.301" v="5346" actId="113"/>
          <ac:spMkLst>
            <pc:docMk/>
            <pc:sldMk cId="351827522" sldId="261"/>
            <ac:spMk id="3" creationId="{6023A0F2-AA1C-AC50-7FE2-DC2F7BE018D6}"/>
          </ac:spMkLst>
        </pc:spChg>
        <pc:spChg chg="add mod">
          <ac:chgData name="Juliette Gust" userId="bc089dc4c58a42df" providerId="LiveId" clId="{5D093CBB-3C7B-4E45-98F3-57F83FE4C3D3}" dt="2025-02-13T01:31:11.735" v="5316" actId="1076"/>
          <ac:spMkLst>
            <pc:docMk/>
            <pc:sldMk cId="351827522" sldId="261"/>
            <ac:spMk id="4" creationId="{DB7FB83F-84D1-67CF-6ECC-5A072B0E3D03}"/>
          </ac:spMkLst>
        </pc:spChg>
        <pc:spChg chg="add mod">
          <ac:chgData name="Juliette Gust" userId="bc089dc4c58a42df" providerId="LiveId" clId="{5D093CBB-3C7B-4E45-98F3-57F83FE4C3D3}" dt="2025-02-13T01:34:10.268" v="5445" actId="20577"/>
          <ac:spMkLst>
            <pc:docMk/>
            <pc:sldMk cId="351827522" sldId="261"/>
            <ac:spMk id="5" creationId="{624D0A00-FE08-3ECF-3EE0-5FE310694CB2}"/>
          </ac:spMkLst>
        </pc:spChg>
        <pc:graphicFrameChg chg="add mod ord modGraphic">
          <ac:chgData name="Juliette Gust" userId="bc089dc4c58a42df" providerId="LiveId" clId="{5D093CBB-3C7B-4E45-98F3-57F83FE4C3D3}" dt="2025-02-12T01:57:30.695" v="4697"/>
          <ac:graphicFrameMkLst>
            <pc:docMk/>
            <pc:sldMk cId="351827522" sldId="261"/>
            <ac:graphicFrameMk id="2" creationId="{C96D2911-8498-B6CF-F536-03B3CF9610C5}"/>
          </ac:graphicFrameMkLst>
        </pc:graphicFrameChg>
      </pc:sldChg>
      <pc:sldChg chg="addSp delSp modSp add mod ord">
        <pc:chgData name="Juliette Gust" userId="bc089dc4c58a42df" providerId="LiveId" clId="{5D093CBB-3C7B-4E45-98F3-57F83FE4C3D3}" dt="2025-02-13T01:33:59.951" v="5430" actId="20577"/>
        <pc:sldMkLst>
          <pc:docMk/>
          <pc:sldMk cId="3454662518" sldId="262"/>
        </pc:sldMkLst>
        <pc:spChg chg="add mod">
          <ac:chgData name="Juliette Gust" userId="bc089dc4c58a42df" providerId="LiveId" clId="{5D093CBB-3C7B-4E45-98F3-57F83FE4C3D3}" dt="2025-02-12T02:01:10.825" v="4748"/>
          <ac:spMkLst>
            <pc:docMk/>
            <pc:sldMk cId="3454662518" sldId="262"/>
            <ac:spMk id="2" creationId="{7769FEBF-59FF-A611-51CD-76B2C9E45BFE}"/>
          </ac:spMkLst>
        </pc:spChg>
        <pc:spChg chg="mod">
          <ac:chgData name="Juliette Gust" userId="bc089dc4c58a42df" providerId="LiveId" clId="{5D093CBB-3C7B-4E45-98F3-57F83FE4C3D3}" dt="2025-02-13T01:33:36.310" v="5413" actId="14100"/>
          <ac:spMkLst>
            <pc:docMk/>
            <pc:sldMk cId="3454662518" sldId="262"/>
            <ac:spMk id="3" creationId="{DB30B434-61A2-68DF-FE61-C1F4571584F8}"/>
          </ac:spMkLst>
        </pc:spChg>
        <pc:spChg chg="add mod">
          <ac:chgData name="Juliette Gust" userId="bc089dc4c58a42df" providerId="LiveId" clId="{5D093CBB-3C7B-4E45-98F3-57F83FE4C3D3}" dt="2025-02-13T01:33:59.951" v="5430" actId="20577"/>
          <ac:spMkLst>
            <pc:docMk/>
            <pc:sldMk cId="3454662518" sldId="262"/>
            <ac:spMk id="4" creationId="{95498B7B-B227-3EF1-64EA-01A37482D312}"/>
          </ac:spMkLst>
        </pc:spChg>
        <pc:spChg chg="add mod">
          <ac:chgData name="Juliette Gust" userId="bc089dc4c58a42df" providerId="LiveId" clId="{5D093CBB-3C7B-4E45-98F3-57F83FE4C3D3}" dt="2025-02-05T22:54:34.841" v="128" actId="255"/>
          <ac:spMkLst>
            <pc:docMk/>
            <pc:sldMk cId="3454662518" sldId="262"/>
            <ac:spMk id="5" creationId="{17234048-5133-C631-946A-99D21D73EF76}"/>
          </ac:spMkLst>
        </pc:spChg>
        <pc:spChg chg="add mod">
          <ac:chgData name="Juliette Gust" userId="bc089dc4c58a42df" providerId="LiveId" clId="{5D093CBB-3C7B-4E45-98F3-57F83FE4C3D3}" dt="2025-02-05T22:54:44.054" v="131" actId="1076"/>
          <ac:spMkLst>
            <pc:docMk/>
            <pc:sldMk cId="3454662518" sldId="262"/>
            <ac:spMk id="6" creationId="{138D0650-7EAF-B88F-FA04-C3D6C96548AB}"/>
          </ac:spMkLst>
        </pc:spChg>
        <pc:spChg chg="add mod">
          <ac:chgData name="Juliette Gust" userId="bc089dc4c58a42df" providerId="LiveId" clId="{5D093CBB-3C7B-4E45-98F3-57F83FE4C3D3}" dt="2025-02-05T22:54:34.841" v="128" actId="255"/>
          <ac:spMkLst>
            <pc:docMk/>
            <pc:sldMk cId="3454662518" sldId="262"/>
            <ac:spMk id="7" creationId="{1E258225-E1EB-801E-630D-DFF312E5BD20}"/>
          </ac:spMkLst>
        </pc:spChg>
        <pc:picChg chg="add mod">
          <ac:chgData name="Juliette Gust" userId="bc089dc4c58a42df" providerId="LiveId" clId="{5D093CBB-3C7B-4E45-98F3-57F83FE4C3D3}" dt="2025-02-05T22:53:05.750" v="110"/>
          <ac:picMkLst>
            <pc:docMk/>
            <pc:sldMk cId="3454662518" sldId="262"/>
            <ac:picMk id="8" creationId="{6CE5232E-5371-AB08-19BA-AA8652D24F36}"/>
          </ac:picMkLst>
        </pc:picChg>
        <pc:picChg chg="add mod">
          <ac:chgData name="Juliette Gust" userId="bc089dc4c58a42df" providerId="LiveId" clId="{5D093CBB-3C7B-4E45-98F3-57F83FE4C3D3}" dt="2025-02-05T22:53:05.750" v="110"/>
          <ac:picMkLst>
            <pc:docMk/>
            <pc:sldMk cId="3454662518" sldId="262"/>
            <ac:picMk id="9" creationId="{EA22EC64-0A46-D75B-69E9-ED2503278EDA}"/>
          </ac:picMkLst>
        </pc:picChg>
        <pc:picChg chg="add mod">
          <ac:chgData name="Juliette Gust" userId="bc089dc4c58a42df" providerId="LiveId" clId="{5D093CBB-3C7B-4E45-98F3-57F83FE4C3D3}" dt="2025-02-05T22:53:05.750" v="110"/>
          <ac:picMkLst>
            <pc:docMk/>
            <pc:sldMk cId="3454662518" sldId="262"/>
            <ac:picMk id="10" creationId="{CBF49B63-939E-BC1E-175F-88837BC8842B}"/>
          </ac:picMkLst>
        </pc:picChg>
      </pc:sldChg>
      <pc:sldChg chg="addSp delSp modSp add mod ord">
        <pc:chgData name="Juliette Gust" userId="bc089dc4c58a42df" providerId="LiveId" clId="{5D093CBB-3C7B-4E45-98F3-57F83FE4C3D3}" dt="2025-02-12T01:44:56.501" v="4000" actId="20577"/>
        <pc:sldMkLst>
          <pc:docMk/>
          <pc:sldMk cId="4078432401" sldId="263"/>
        </pc:sldMkLst>
        <pc:spChg chg="del mod">
          <ac:chgData name="Juliette Gust" userId="bc089dc4c58a42df" providerId="LiveId" clId="{5D093CBB-3C7B-4E45-98F3-57F83FE4C3D3}" dt="2025-02-12T00:50:14.967" v="2852"/>
          <ac:spMkLst>
            <pc:docMk/>
            <pc:sldMk cId="4078432401" sldId="263"/>
            <ac:spMk id="2" creationId="{541234EB-04E4-A14E-01D9-14669A9F62C5}"/>
          </ac:spMkLst>
        </pc:spChg>
        <pc:spChg chg="add mod">
          <ac:chgData name="Juliette Gust" userId="bc089dc4c58a42df" providerId="LiveId" clId="{5D093CBB-3C7B-4E45-98F3-57F83FE4C3D3}" dt="2025-02-12T01:10:13.124" v="2867" actId="14100"/>
          <ac:spMkLst>
            <pc:docMk/>
            <pc:sldMk cId="4078432401" sldId="263"/>
            <ac:spMk id="3" creationId="{D28A1C27-A357-1967-8787-7B3E364070E3}"/>
          </ac:spMkLst>
        </pc:spChg>
        <pc:spChg chg="add mod">
          <ac:chgData name="Juliette Gust" userId="bc089dc4c58a42df" providerId="LiveId" clId="{5D093CBB-3C7B-4E45-98F3-57F83FE4C3D3}" dt="2025-02-12T01:44:56.501" v="4000" actId="20577"/>
          <ac:spMkLst>
            <pc:docMk/>
            <pc:sldMk cId="4078432401" sldId="263"/>
            <ac:spMk id="4" creationId="{396F0633-5228-7141-F9FD-6CE30FAD5C6D}"/>
          </ac:spMkLst>
        </pc:spChg>
      </pc:sldChg>
      <pc:sldChg chg="modSp add mod ord">
        <pc:chgData name="Juliette Gust" userId="bc089dc4c58a42df" providerId="LiveId" clId="{5D093CBB-3C7B-4E45-98F3-57F83FE4C3D3}" dt="2025-02-07T21:45:27.927" v="348" actId="20577"/>
        <pc:sldMkLst>
          <pc:docMk/>
          <pc:sldMk cId="2615733273" sldId="264"/>
        </pc:sldMkLst>
        <pc:spChg chg="mod">
          <ac:chgData name="Juliette Gust" userId="bc089dc4c58a42df" providerId="LiveId" clId="{5D093CBB-3C7B-4E45-98F3-57F83FE4C3D3}" dt="2025-02-07T21:45:27.927" v="348" actId="20577"/>
          <ac:spMkLst>
            <pc:docMk/>
            <pc:sldMk cId="2615733273" sldId="264"/>
            <ac:spMk id="2" creationId="{4EEC93A2-6D7C-95A7-3FAB-45B8AC6A0473}"/>
          </ac:spMkLst>
        </pc:spChg>
      </pc:sldChg>
      <pc:sldChg chg="modSp add mod ord">
        <pc:chgData name="Juliette Gust" userId="bc089dc4c58a42df" providerId="LiveId" clId="{5D093CBB-3C7B-4E45-98F3-57F83FE4C3D3}" dt="2025-02-07T23:17:53.428" v="766" actId="20577"/>
        <pc:sldMkLst>
          <pc:docMk/>
          <pc:sldMk cId="459569006" sldId="265"/>
        </pc:sldMkLst>
        <pc:spChg chg="mod">
          <ac:chgData name="Juliette Gust" userId="bc089dc4c58a42df" providerId="LiveId" clId="{5D093CBB-3C7B-4E45-98F3-57F83FE4C3D3}" dt="2025-02-07T23:17:53.428" v="766" actId="20577"/>
          <ac:spMkLst>
            <pc:docMk/>
            <pc:sldMk cId="459569006" sldId="265"/>
            <ac:spMk id="2" creationId="{92EE8500-C810-9F23-681F-A0F5D015BDE8}"/>
          </ac:spMkLst>
        </pc:spChg>
      </pc:sldChg>
      <pc:sldChg chg="delSp modSp add del mod ord delAnim">
        <pc:chgData name="Juliette Gust" userId="bc089dc4c58a42df" providerId="LiveId" clId="{5D093CBB-3C7B-4E45-98F3-57F83FE4C3D3}" dt="2025-02-07T23:00:31.115" v="518" actId="47"/>
        <pc:sldMkLst>
          <pc:docMk/>
          <pc:sldMk cId="2026150921" sldId="266"/>
        </pc:sldMkLst>
      </pc:sldChg>
      <pc:sldChg chg="addSp delSp modSp add mod">
        <pc:chgData name="Juliette Gust" userId="bc089dc4c58a42df" providerId="LiveId" clId="{5D093CBB-3C7B-4E45-98F3-57F83FE4C3D3}" dt="2025-02-09T02:15:38.493" v="1827" actId="113"/>
        <pc:sldMkLst>
          <pc:docMk/>
          <pc:sldMk cId="3181206106" sldId="267"/>
        </pc:sldMkLst>
        <pc:spChg chg="mod">
          <ac:chgData name="Juliette Gust" userId="bc089dc4c58a42df" providerId="LiveId" clId="{5D093CBB-3C7B-4E45-98F3-57F83FE4C3D3}" dt="2025-02-09T01:55:20.169" v="1257" actId="14100"/>
          <ac:spMkLst>
            <pc:docMk/>
            <pc:sldMk cId="3181206106" sldId="267"/>
            <ac:spMk id="3" creationId="{8A1DF96A-CE7E-38D1-BA92-85BCA98E08D6}"/>
          </ac:spMkLst>
        </pc:spChg>
        <pc:spChg chg="add mod">
          <ac:chgData name="Juliette Gust" userId="bc089dc4c58a42df" providerId="LiveId" clId="{5D093CBB-3C7B-4E45-98F3-57F83FE4C3D3}" dt="2025-02-09T01:47:27.571" v="923" actId="1076"/>
          <ac:spMkLst>
            <pc:docMk/>
            <pc:sldMk cId="3181206106" sldId="267"/>
            <ac:spMk id="5" creationId="{4189EC4C-2FD1-3BBF-1484-CAEFC22852C8}"/>
          </ac:spMkLst>
        </pc:spChg>
        <pc:spChg chg="add mod">
          <ac:chgData name="Juliette Gust" userId="bc089dc4c58a42df" providerId="LiveId" clId="{5D093CBB-3C7B-4E45-98F3-57F83FE4C3D3}" dt="2025-02-09T02:15:38.493" v="1827" actId="113"/>
          <ac:spMkLst>
            <pc:docMk/>
            <pc:sldMk cId="3181206106" sldId="267"/>
            <ac:spMk id="6" creationId="{23C78B31-0473-57C6-DB48-1424B81329E9}"/>
          </ac:spMkLst>
        </pc:spChg>
      </pc:sldChg>
      <pc:sldChg chg="add">
        <pc:chgData name="Juliette Gust" userId="bc089dc4c58a42df" providerId="LiveId" clId="{5D093CBB-3C7B-4E45-98F3-57F83FE4C3D3}" dt="2025-02-07T23:06:05.551" v="547" actId="2890"/>
        <pc:sldMkLst>
          <pc:docMk/>
          <pc:sldMk cId="237087788" sldId="268"/>
        </pc:sldMkLst>
      </pc:sldChg>
      <pc:sldChg chg="addSp delSp modSp add mod ord">
        <pc:chgData name="Juliette Gust" userId="bc089dc4c58a42df" providerId="LiveId" clId="{5D093CBB-3C7B-4E45-98F3-57F83FE4C3D3}" dt="2025-02-13T01:28:21.661" v="5207" actId="20577"/>
        <pc:sldMkLst>
          <pc:docMk/>
          <pc:sldMk cId="317250362" sldId="269"/>
        </pc:sldMkLst>
        <pc:spChg chg="add mod">
          <ac:chgData name="Juliette Gust" userId="bc089dc4c58a42df" providerId="LiveId" clId="{5D093CBB-3C7B-4E45-98F3-57F83FE4C3D3}" dt="2025-02-13T00:47:32.479" v="4964" actId="20577"/>
          <ac:spMkLst>
            <pc:docMk/>
            <pc:sldMk cId="317250362" sldId="269"/>
            <ac:spMk id="2" creationId="{03DC3982-6376-2366-396A-5F6A69A59267}"/>
          </ac:spMkLst>
        </pc:spChg>
        <pc:spChg chg="add mod">
          <ac:chgData name="Juliette Gust" userId="bc089dc4c58a42df" providerId="LiveId" clId="{5D093CBB-3C7B-4E45-98F3-57F83FE4C3D3}" dt="2025-02-13T01:28:21.661" v="5207" actId="20577"/>
          <ac:spMkLst>
            <pc:docMk/>
            <pc:sldMk cId="317250362" sldId="269"/>
            <ac:spMk id="7" creationId="{8E08D86F-C3D9-ED2E-D948-BB8A23505719}"/>
          </ac:spMkLst>
        </pc:spChg>
        <pc:picChg chg="add del mod">
          <ac:chgData name="Juliette Gust" userId="bc089dc4c58a42df" providerId="LiveId" clId="{5D093CBB-3C7B-4E45-98F3-57F83FE4C3D3}" dt="2025-02-13T00:34:55.972" v="4768" actId="478"/>
          <ac:picMkLst>
            <pc:docMk/>
            <pc:sldMk cId="317250362" sldId="269"/>
            <ac:picMk id="3" creationId="{771EE806-0F9F-AD03-3EB4-E0B2B370A8CD}"/>
          </ac:picMkLst>
        </pc:picChg>
        <pc:picChg chg="add del mod">
          <ac:chgData name="Juliette Gust" userId="bc089dc4c58a42df" providerId="LiveId" clId="{5D093CBB-3C7B-4E45-98F3-57F83FE4C3D3}" dt="2025-02-13T00:38:05.351" v="4769" actId="478"/>
          <ac:picMkLst>
            <pc:docMk/>
            <pc:sldMk cId="317250362" sldId="269"/>
            <ac:picMk id="4" creationId="{CC62A8DD-1551-33F1-3F12-969569841E0A}"/>
          </ac:picMkLst>
        </pc:picChg>
        <pc:picChg chg="add del mod">
          <ac:chgData name="Juliette Gust" userId="bc089dc4c58a42df" providerId="LiveId" clId="{5D093CBB-3C7B-4E45-98F3-57F83FE4C3D3}" dt="2025-02-13T00:34:53.699" v="4766" actId="478"/>
          <ac:picMkLst>
            <pc:docMk/>
            <pc:sldMk cId="317250362" sldId="269"/>
            <ac:picMk id="5" creationId="{098980F7-713C-9737-B9D8-B8B07E5A7561}"/>
          </ac:picMkLst>
        </pc:picChg>
        <pc:picChg chg="add del mod">
          <ac:chgData name="Juliette Gust" userId="bc089dc4c58a42df" providerId="LiveId" clId="{5D093CBB-3C7B-4E45-98F3-57F83FE4C3D3}" dt="2025-02-13T00:34:54.464" v="4767" actId="478"/>
          <ac:picMkLst>
            <pc:docMk/>
            <pc:sldMk cId="317250362" sldId="269"/>
            <ac:picMk id="6" creationId="{42D898DD-6D55-DCB0-A251-C57E2E67012C}"/>
          </ac:picMkLst>
        </pc:picChg>
      </pc:sldChg>
      <pc:sldChg chg="addSp delSp modSp add del mod">
        <pc:chgData name="Juliette Gust" userId="bc089dc4c58a42df" providerId="LiveId" clId="{5D093CBB-3C7B-4E45-98F3-57F83FE4C3D3}" dt="2025-02-13T00:38:32.944" v="4771" actId="47"/>
        <pc:sldMkLst>
          <pc:docMk/>
          <pc:sldMk cId="3990492198" sldId="270"/>
        </pc:sldMkLst>
        <pc:picChg chg="add del mod">
          <ac:chgData name="Juliette Gust" userId="bc089dc4c58a42df" providerId="LiveId" clId="{5D093CBB-3C7B-4E45-98F3-57F83FE4C3D3}" dt="2025-02-13T00:38:07.338" v="4770" actId="478"/>
          <ac:picMkLst>
            <pc:docMk/>
            <pc:sldMk cId="3990492198" sldId="270"/>
            <ac:picMk id="2" creationId="{D79E50D8-DC63-2D79-FAC6-A9107CFA03BA}"/>
          </ac:picMkLst>
        </pc:picChg>
      </pc:sldChg>
      <pc:sldChg chg="addSp delSp modSp add mod">
        <pc:chgData name="Juliette Gust" userId="bc089dc4c58a42df" providerId="LiveId" clId="{5D093CBB-3C7B-4E45-98F3-57F83FE4C3D3}" dt="2025-02-13T01:29:31.025" v="5215" actId="1076"/>
        <pc:sldMkLst>
          <pc:docMk/>
          <pc:sldMk cId="2887990251" sldId="271"/>
        </pc:sldMkLst>
        <pc:spChg chg="add mod">
          <ac:chgData name="Juliette Gust" userId="bc089dc4c58a42df" providerId="LiveId" clId="{5D093CBB-3C7B-4E45-98F3-57F83FE4C3D3}" dt="2025-02-13T01:29:26.898" v="5214" actId="1076"/>
          <ac:spMkLst>
            <pc:docMk/>
            <pc:sldMk cId="2887990251" sldId="271"/>
            <ac:spMk id="3" creationId="{05351B44-1C2F-9A3E-ECB8-BF5F6E4AB128}"/>
          </ac:spMkLst>
        </pc:spChg>
        <pc:spChg chg="add mod">
          <ac:chgData name="Juliette Gust" userId="bc089dc4c58a42df" providerId="LiveId" clId="{5D093CBB-3C7B-4E45-98F3-57F83FE4C3D3}" dt="2025-02-13T01:29:31.025" v="5215" actId="1076"/>
          <ac:spMkLst>
            <pc:docMk/>
            <pc:sldMk cId="2887990251" sldId="271"/>
            <ac:spMk id="4" creationId="{91AF9515-E3BD-5C75-0B22-4F87B7C5096D}"/>
          </ac:spMkLst>
        </pc:spChg>
        <pc:spChg chg="mod">
          <ac:chgData name="Juliette Gust" userId="bc089dc4c58a42df" providerId="LiveId" clId="{5D093CBB-3C7B-4E45-98F3-57F83FE4C3D3}" dt="2025-02-13T01:29:24.416" v="5213" actId="1076"/>
          <ac:spMkLst>
            <pc:docMk/>
            <pc:sldMk cId="2887990251" sldId="271"/>
            <ac:spMk id="7" creationId="{4916AD36-39C0-E26A-7376-D9BCAA0ABA3E}"/>
          </ac:spMkLst>
        </pc:spChg>
      </pc:sldChg>
      <pc:sldChg chg="modSp add mod ord">
        <pc:chgData name="Juliette Gust" userId="bc089dc4c58a42df" providerId="LiveId" clId="{5D093CBB-3C7B-4E45-98F3-57F83FE4C3D3}" dt="2025-02-07T23:18:20.360" v="776" actId="20577"/>
        <pc:sldMkLst>
          <pc:docMk/>
          <pc:sldMk cId="1954245457" sldId="272"/>
        </pc:sldMkLst>
        <pc:spChg chg="mod">
          <ac:chgData name="Juliette Gust" userId="bc089dc4c58a42df" providerId="LiveId" clId="{5D093CBB-3C7B-4E45-98F3-57F83FE4C3D3}" dt="2025-02-07T23:18:20.360" v="776" actId="20577"/>
          <ac:spMkLst>
            <pc:docMk/>
            <pc:sldMk cId="1954245457" sldId="272"/>
            <ac:spMk id="2" creationId="{486F1278-ECF7-99F7-9FE4-06B462EE8FDC}"/>
          </ac:spMkLst>
        </pc:spChg>
      </pc:sldChg>
      <pc:sldChg chg="addSp delSp modSp add mod ord">
        <pc:chgData name="Juliette Gust" userId="bc089dc4c58a42df" providerId="LiveId" clId="{5D093CBB-3C7B-4E45-98F3-57F83FE4C3D3}" dt="2025-02-07T23:21:21.376" v="818" actId="1076"/>
        <pc:sldMkLst>
          <pc:docMk/>
          <pc:sldMk cId="3837368295" sldId="273"/>
        </pc:sldMkLst>
        <pc:spChg chg="add mod">
          <ac:chgData name="Juliette Gust" userId="bc089dc4c58a42df" providerId="LiveId" clId="{5D093CBB-3C7B-4E45-98F3-57F83FE4C3D3}" dt="2025-02-07T23:21:21.376" v="818" actId="1076"/>
          <ac:spMkLst>
            <pc:docMk/>
            <pc:sldMk cId="3837368295" sldId="273"/>
            <ac:spMk id="6" creationId="{E11EE328-0492-9565-8846-39035BDC0A76}"/>
          </ac:spMkLst>
        </pc:spChg>
        <pc:spChg chg="add mod">
          <ac:chgData name="Juliette Gust" userId="bc089dc4c58a42df" providerId="LiveId" clId="{5D093CBB-3C7B-4E45-98F3-57F83FE4C3D3}" dt="2025-02-07T23:21:11.367" v="817" actId="14100"/>
          <ac:spMkLst>
            <pc:docMk/>
            <pc:sldMk cId="3837368295" sldId="273"/>
            <ac:spMk id="7" creationId="{FB3E2341-EE4A-58FE-387D-BCC31CAA460D}"/>
          </ac:spMkLst>
        </pc:spChg>
        <pc:spChg chg="add mod">
          <ac:chgData name="Juliette Gust" userId="bc089dc4c58a42df" providerId="LiveId" clId="{5D093CBB-3C7B-4E45-98F3-57F83FE4C3D3}" dt="2025-02-07T23:21:11.367" v="817" actId="14100"/>
          <ac:spMkLst>
            <pc:docMk/>
            <pc:sldMk cId="3837368295" sldId="273"/>
            <ac:spMk id="8" creationId="{5160C3AA-FABC-67B8-66AB-BE6D2D4E5EF2}"/>
          </ac:spMkLst>
        </pc:spChg>
        <pc:picChg chg="add mod">
          <ac:chgData name="Juliette Gust" userId="bc089dc4c58a42df" providerId="LiveId" clId="{5D093CBB-3C7B-4E45-98F3-57F83FE4C3D3}" dt="2025-02-07T23:20:57.046" v="814" actId="1076"/>
          <ac:picMkLst>
            <pc:docMk/>
            <pc:sldMk cId="3837368295" sldId="273"/>
            <ac:picMk id="5" creationId="{BA502861-8D2A-0837-8B92-B5C96D5F240E}"/>
          </ac:picMkLst>
        </pc:picChg>
      </pc:sldChg>
      <pc:sldChg chg="addSp delSp modSp add mod modNotesTx">
        <pc:chgData name="Juliette Gust" userId="bc089dc4c58a42df" providerId="LiveId" clId="{5D093CBB-3C7B-4E45-98F3-57F83FE4C3D3}" dt="2025-02-09T02:23:47.256" v="2782" actId="1076"/>
        <pc:sldMkLst>
          <pc:docMk/>
          <pc:sldMk cId="1887275051" sldId="274"/>
        </pc:sldMkLst>
        <pc:spChg chg="add mod">
          <ac:chgData name="Juliette Gust" userId="bc089dc4c58a42df" providerId="LiveId" clId="{5D093CBB-3C7B-4E45-98F3-57F83FE4C3D3}" dt="2025-02-09T02:15:43.734" v="1828" actId="108"/>
          <ac:spMkLst>
            <pc:docMk/>
            <pc:sldMk cId="1887275051" sldId="274"/>
            <ac:spMk id="3" creationId="{4909BB71-07B3-F8E4-0E7F-24B973ADD2D1}"/>
          </ac:spMkLst>
        </pc:spChg>
        <pc:spChg chg="mod">
          <ac:chgData name="Juliette Gust" userId="bc089dc4c58a42df" providerId="LiveId" clId="{5D093CBB-3C7B-4E45-98F3-57F83FE4C3D3}" dt="2025-02-09T02:00:16.519" v="1405" actId="1076"/>
          <ac:spMkLst>
            <pc:docMk/>
            <pc:sldMk cId="1887275051" sldId="274"/>
            <ac:spMk id="6" creationId="{010B01D2-1F7C-ABDA-B4BE-A8D06084C719}"/>
          </ac:spMkLst>
        </pc:spChg>
        <pc:graphicFrameChg chg="add mod modGraphic">
          <ac:chgData name="Juliette Gust" userId="bc089dc4c58a42df" providerId="LiveId" clId="{5D093CBB-3C7B-4E45-98F3-57F83FE4C3D3}" dt="2025-02-09T02:23:47.256" v="2782" actId="1076"/>
          <ac:graphicFrameMkLst>
            <pc:docMk/>
            <pc:sldMk cId="1887275051" sldId="274"/>
            <ac:graphicFrameMk id="4" creationId="{1A348278-46CA-94D3-7C4D-301025B0DDEA}"/>
          </ac:graphicFrameMkLst>
        </pc:graphicFrameChg>
      </pc:sldChg>
      <pc:sldChg chg="addSp delSp modSp add mod">
        <pc:chgData name="Juliette Gust" userId="bc089dc4c58a42df" providerId="LiveId" clId="{5D093CBB-3C7B-4E45-98F3-57F83FE4C3D3}" dt="2025-02-09T01:55:30.036" v="1259" actId="478"/>
        <pc:sldMkLst>
          <pc:docMk/>
          <pc:sldMk cId="3761560716" sldId="275"/>
        </pc:sldMkLst>
        <pc:spChg chg="mod">
          <ac:chgData name="Juliette Gust" userId="bc089dc4c58a42df" providerId="LiveId" clId="{5D093CBB-3C7B-4E45-98F3-57F83FE4C3D3}" dt="2025-02-09T01:47:20.308" v="921" actId="20577"/>
          <ac:spMkLst>
            <pc:docMk/>
            <pc:sldMk cId="3761560716" sldId="275"/>
            <ac:spMk id="3" creationId="{2B2AAC30-6965-8BB9-D22C-EE44F0955871}"/>
          </ac:spMkLst>
        </pc:spChg>
        <pc:spChg chg="mod">
          <ac:chgData name="Juliette Gust" userId="bc089dc4c58a42df" providerId="LiveId" clId="{5D093CBB-3C7B-4E45-98F3-57F83FE4C3D3}" dt="2025-02-09T01:47:14.714" v="913" actId="1076"/>
          <ac:spMkLst>
            <pc:docMk/>
            <pc:sldMk cId="3761560716" sldId="275"/>
            <ac:spMk id="5" creationId="{72317A68-A556-5FE2-3D92-6A6D28645023}"/>
          </ac:spMkLst>
        </pc:spChg>
      </pc:sldChg>
      <pc:sldChg chg="addSp delSp modSp add mod">
        <pc:chgData name="Juliette Gust" userId="bc089dc4c58a42df" providerId="LiveId" clId="{5D093CBB-3C7B-4E45-98F3-57F83FE4C3D3}" dt="2025-02-12T01:52:29.408" v="4556" actId="20577"/>
        <pc:sldMkLst>
          <pc:docMk/>
          <pc:sldMk cId="3208192475" sldId="276"/>
        </pc:sldMkLst>
        <pc:spChg chg="mod">
          <ac:chgData name="Juliette Gust" userId="bc089dc4c58a42df" providerId="LiveId" clId="{5D093CBB-3C7B-4E45-98F3-57F83FE4C3D3}" dt="2025-02-09T02:25:11.067" v="2802" actId="20577"/>
          <ac:spMkLst>
            <pc:docMk/>
            <pc:sldMk cId="3208192475" sldId="276"/>
            <ac:spMk id="6" creationId="{BF8C9AAF-E545-E260-6B1C-B1032BAFF36D}"/>
          </ac:spMkLst>
        </pc:spChg>
        <pc:spChg chg="mod">
          <ac:chgData name="Juliette Gust" userId="bc089dc4c58a42df" providerId="LiveId" clId="{5D093CBB-3C7B-4E45-98F3-57F83FE4C3D3}" dt="2025-02-12T01:52:29.408" v="4556" actId="20577"/>
          <ac:spMkLst>
            <pc:docMk/>
            <pc:sldMk cId="3208192475" sldId="276"/>
            <ac:spMk id="7" creationId="{3F12B479-5F60-B9FD-2F1E-639AAC064CA0}"/>
          </ac:spMkLst>
        </pc:spChg>
        <pc:picChg chg="add del mod">
          <ac:chgData name="Juliette Gust" userId="bc089dc4c58a42df" providerId="LiveId" clId="{5D093CBB-3C7B-4E45-98F3-57F83FE4C3D3}" dt="2025-02-12T01:33:43.798" v="3550" actId="478"/>
          <ac:picMkLst>
            <pc:docMk/>
            <pc:sldMk cId="3208192475" sldId="276"/>
            <ac:picMk id="3" creationId="{0E65322E-2A9B-4A16-4737-39108EDC8BED}"/>
          </ac:picMkLst>
        </pc:picChg>
        <pc:picChg chg="add mod">
          <ac:chgData name="Juliette Gust" userId="bc089dc4c58a42df" providerId="LiveId" clId="{5D093CBB-3C7B-4E45-98F3-57F83FE4C3D3}" dt="2025-02-12T01:33:44.229" v="3551"/>
          <ac:picMkLst>
            <pc:docMk/>
            <pc:sldMk cId="3208192475" sldId="276"/>
            <ac:picMk id="4" creationId="{92D3D7AC-E9D4-42C3-0438-72C1609967DF}"/>
          </ac:picMkLst>
        </pc:picChg>
      </pc:sldChg>
      <pc:sldChg chg="addSp delSp modSp add mod">
        <pc:chgData name="Juliette Gust" userId="bc089dc4c58a42df" providerId="LiveId" clId="{5D093CBB-3C7B-4E45-98F3-57F83FE4C3D3}" dt="2025-02-13T01:42:03.353" v="5575" actId="20577"/>
        <pc:sldMkLst>
          <pc:docMk/>
          <pc:sldMk cId="809080291" sldId="277"/>
        </pc:sldMkLst>
        <pc:spChg chg="mod">
          <ac:chgData name="Juliette Gust" userId="bc089dc4c58a42df" providerId="LiveId" clId="{5D093CBB-3C7B-4E45-98F3-57F83FE4C3D3}" dt="2025-02-11T22:52:47.787" v="2830" actId="20577"/>
          <ac:spMkLst>
            <pc:docMk/>
            <pc:sldMk cId="809080291" sldId="277"/>
            <ac:spMk id="6" creationId="{55BD4CC1-E525-2173-1177-84B8009601E8}"/>
          </ac:spMkLst>
        </pc:spChg>
        <pc:spChg chg="mod">
          <ac:chgData name="Juliette Gust" userId="bc089dc4c58a42df" providerId="LiveId" clId="{5D093CBB-3C7B-4E45-98F3-57F83FE4C3D3}" dt="2025-02-12T01:49:13.918" v="4342" actId="20577"/>
          <ac:spMkLst>
            <pc:docMk/>
            <pc:sldMk cId="809080291" sldId="277"/>
            <ac:spMk id="7" creationId="{7A43A055-A8CB-38B8-5220-05C01FC53C6E}"/>
          </ac:spMkLst>
        </pc:spChg>
        <pc:spChg chg="add mod">
          <ac:chgData name="Juliette Gust" userId="bc089dc4c58a42df" providerId="LiveId" clId="{5D093CBB-3C7B-4E45-98F3-57F83FE4C3D3}" dt="2025-02-13T01:42:03.353" v="5575" actId="20577"/>
          <ac:spMkLst>
            <pc:docMk/>
            <pc:sldMk cId="809080291" sldId="277"/>
            <ac:spMk id="9" creationId="{B405B055-F77D-56D5-35F7-B873C1F39127}"/>
          </ac:spMkLst>
        </pc:spChg>
        <pc:picChg chg="add del mod">
          <ac:chgData name="Juliette Gust" userId="bc089dc4c58a42df" providerId="LiveId" clId="{5D093CBB-3C7B-4E45-98F3-57F83FE4C3D3}" dt="2025-02-12T01:33:42.299" v="3549" actId="21"/>
          <ac:picMkLst>
            <pc:docMk/>
            <pc:sldMk cId="809080291" sldId="277"/>
            <ac:picMk id="4" creationId="{92D3D7AC-E9D4-42C3-0438-72C1609967DF}"/>
          </ac:picMkLst>
        </pc:picChg>
        <pc:picChg chg="add mod">
          <ac:chgData name="Juliette Gust" userId="bc089dc4c58a42df" providerId="LiveId" clId="{5D093CBB-3C7B-4E45-98F3-57F83FE4C3D3}" dt="2025-02-12T01:35:15.687" v="3591" actId="1076"/>
          <ac:picMkLst>
            <pc:docMk/>
            <pc:sldMk cId="809080291" sldId="277"/>
            <ac:picMk id="8" creationId="{90AE9A4A-B5FE-88E0-7C4C-E007A7CD3216}"/>
          </ac:picMkLst>
        </pc:picChg>
      </pc:sldChg>
      <pc:sldChg chg="delSp add del mod">
        <pc:chgData name="Juliette Gust" userId="bc089dc4c58a42df" providerId="LiveId" clId="{5D093CBB-3C7B-4E45-98F3-57F83FE4C3D3}" dt="2025-02-09T02:23:34.596" v="2780" actId="47"/>
        <pc:sldMkLst>
          <pc:docMk/>
          <pc:sldMk cId="1338919568" sldId="277"/>
        </pc:sldMkLst>
      </pc:sldChg>
      <pc:sldChg chg="addSp delSp modSp add mod">
        <pc:chgData name="Juliette Gust" userId="bc089dc4c58a42df" providerId="LiveId" clId="{5D093CBB-3C7B-4E45-98F3-57F83FE4C3D3}" dt="2025-02-13T01:36:21.452" v="5535" actId="20577"/>
        <pc:sldMkLst>
          <pc:docMk/>
          <pc:sldMk cId="1511298622" sldId="278"/>
        </pc:sldMkLst>
        <pc:spChg chg="add mod">
          <ac:chgData name="Juliette Gust" userId="bc089dc4c58a42df" providerId="LiveId" clId="{5D093CBB-3C7B-4E45-98F3-57F83FE4C3D3}" dt="2025-02-13T01:36:21.452" v="5535" actId="20577"/>
          <ac:spMkLst>
            <pc:docMk/>
            <pc:sldMk cId="1511298622" sldId="278"/>
            <ac:spMk id="2" creationId="{3321564D-F4A5-37F5-0CEB-FB6138294A6B}"/>
          </ac:spMkLst>
        </pc:spChg>
        <pc:spChg chg="del mod">
          <ac:chgData name="Juliette Gust" userId="bc089dc4c58a42df" providerId="LiveId" clId="{5D093CBB-3C7B-4E45-98F3-57F83FE4C3D3}" dt="2025-02-12T01:39:15.283" v="3652" actId="478"/>
          <ac:spMkLst>
            <pc:docMk/>
            <pc:sldMk cId="1511298622" sldId="278"/>
            <ac:spMk id="4" creationId="{25FF66A9-39E2-C8CC-480E-94F2E4AFC9D3}"/>
          </ac:spMkLst>
        </pc:spChg>
      </pc:sldChg>
      <pc:sldChg chg="modSp add del mod">
        <pc:chgData name="Juliette Gust" userId="bc089dc4c58a42df" providerId="LiveId" clId="{5D093CBB-3C7B-4E45-98F3-57F83FE4C3D3}" dt="2025-02-12T01:51:46.043" v="4477" actId="47"/>
        <pc:sldMkLst>
          <pc:docMk/>
          <pc:sldMk cId="820194038" sldId="279"/>
        </pc:sldMkLst>
        <pc:spChg chg="mod">
          <ac:chgData name="Juliette Gust" userId="bc089dc4c58a42df" providerId="LiveId" clId="{5D093CBB-3C7B-4E45-98F3-57F83FE4C3D3}" dt="2025-02-12T01:51:05.450" v="4474" actId="20577"/>
          <ac:spMkLst>
            <pc:docMk/>
            <pc:sldMk cId="820194038" sldId="279"/>
            <ac:spMk id="2" creationId="{28A876DA-FA11-3AFD-5B17-9EB7F0BF6D31}"/>
          </ac:spMkLst>
        </pc:spChg>
      </pc:sldChg>
      <pc:sldChg chg="addSp delSp modSp add mod ord">
        <pc:chgData name="Juliette Gust" userId="bc089dc4c58a42df" providerId="LiveId" clId="{5D093CBB-3C7B-4E45-98F3-57F83FE4C3D3}" dt="2025-02-12T01:55:25.711" v="4662" actId="20577"/>
        <pc:sldMkLst>
          <pc:docMk/>
          <pc:sldMk cId="1384849016" sldId="279"/>
        </pc:sldMkLst>
        <pc:spChg chg="add mod">
          <ac:chgData name="Juliette Gust" userId="bc089dc4c58a42df" providerId="LiveId" clId="{5D093CBB-3C7B-4E45-98F3-57F83FE4C3D3}" dt="2025-02-12T01:54:01.432" v="4594"/>
          <ac:spMkLst>
            <pc:docMk/>
            <pc:sldMk cId="1384849016" sldId="279"/>
            <ac:spMk id="2" creationId="{32D15300-A610-5FF5-E4E2-771BCD635404}"/>
          </ac:spMkLst>
        </pc:spChg>
        <pc:spChg chg="del mod">
          <ac:chgData name="Juliette Gust" userId="bc089dc4c58a42df" providerId="LiveId" clId="{5D093CBB-3C7B-4E45-98F3-57F83FE4C3D3}" dt="2025-02-12T01:54:22.007" v="4609" actId="478"/>
          <ac:spMkLst>
            <pc:docMk/>
            <pc:sldMk cId="1384849016" sldId="279"/>
            <ac:spMk id="3" creationId="{42E1C566-CBD3-6B3F-87EC-5D2499AB29E9}"/>
          </ac:spMkLst>
        </pc:spChg>
        <pc:spChg chg="del">
          <ac:chgData name="Juliette Gust" userId="bc089dc4c58a42df" providerId="LiveId" clId="{5D093CBB-3C7B-4E45-98F3-57F83FE4C3D3}" dt="2025-02-12T01:53:40.045" v="4560" actId="478"/>
          <ac:spMkLst>
            <pc:docMk/>
            <pc:sldMk cId="1384849016" sldId="279"/>
            <ac:spMk id="5" creationId="{36C33793-2C20-CE67-67ED-27175A38BD1A}"/>
          </ac:spMkLst>
        </pc:spChg>
        <pc:spChg chg="del">
          <ac:chgData name="Juliette Gust" userId="bc089dc4c58a42df" providerId="LiveId" clId="{5D093CBB-3C7B-4E45-98F3-57F83FE4C3D3}" dt="2025-02-12T01:53:40.045" v="4560" actId="478"/>
          <ac:spMkLst>
            <pc:docMk/>
            <pc:sldMk cId="1384849016" sldId="279"/>
            <ac:spMk id="6" creationId="{59526F7F-260C-8B9D-7002-CDDE18C0CEC1}"/>
          </ac:spMkLst>
        </pc:spChg>
        <pc:spChg chg="del">
          <ac:chgData name="Juliette Gust" userId="bc089dc4c58a42df" providerId="LiveId" clId="{5D093CBB-3C7B-4E45-98F3-57F83FE4C3D3}" dt="2025-02-12T01:53:40.045" v="4560" actId="478"/>
          <ac:spMkLst>
            <pc:docMk/>
            <pc:sldMk cId="1384849016" sldId="279"/>
            <ac:spMk id="7" creationId="{D6C9C5C0-2901-F75D-E9B1-B5D6BBA2A90F}"/>
          </ac:spMkLst>
        </pc:spChg>
        <pc:spChg chg="add mod">
          <ac:chgData name="Juliette Gust" userId="bc089dc4c58a42df" providerId="LiveId" clId="{5D093CBB-3C7B-4E45-98F3-57F83FE4C3D3}" dt="2025-02-12T01:55:25.711" v="4662" actId="20577"/>
          <ac:spMkLst>
            <pc:docMk/>
            <pc:sldMk cId="1384849016" sldId="279"/>
            <ac:spMk id="12" creationId="{8B7305A6-DC51-CC5B-B7E0-3607289F2266}"/>
          </ac:spMkLst>
        </pc:spChg>
        <pc:graphicFrameChg chg="add mod">
          <ac:chgData name="Juliette Gust" userId="bc089dc4c58a42df" providerId="LiveId" clId="{5D093CBB-3C7B-4E45-98F3-57F83FE4C3D3}" dt="2025-02-12T01:54:35.371" v="4610" actId="1076"/>
          <ac:graphicFrameMkLst>
            <pc:docMk/>
            <pc:sldMk cId="1384849016" sldId="279"/>
            <ac:graphicFrameMk id="4" creationId="{E4ED341C-F800-94B6-A347-84FF90F64AE3}"/>
          </ac:graphicFrameMkLst>
        </pc:graphicFrameChg>
        <pc:graphicFrameChg chg="add mod">
          <ac:chgData name="Juliette Gust" userId="bc089dc4c58a42df" providerId="LiveId" clId="{5D093CBB-3C7B-4E45-98F3-57F83FE4C3D3}" dt="2025-02-12T01:54:35.371" v="4610" actId="1076"/>
          <ac:graphicFrameMkLst>
            <pc:docMk/>
            <pc:sldMk cId="1384849016" sldId="279"/>
            <ac:graphicFrameMk id="11" creationId="{CD3F80CB-05A7-793D-0B85-EBEDCC888923}"/>
          </ac:graphicFrameMkLst>
        </pc:graphicFrameChg>
        <pc:picChg chg="del">
          <ac:chgData name="Juliette Gust" userId="bc089dc4c58a42df" providerId="LiveId" clId="{5D093CBB-3C7B-4E45-98F3-57F83FE4C3D3}" dt="2025-02-12T01:53:40.045" v="4560" actId="478"/>
          <ac:picMkLst>
            <pc:docMk/>
            <pc:sldMk cId="1384849016" sldId="279"/>
            <ac:picMk id="8" creationId="{9BD8902B-B7C9-F551-1C92-E91F93C61D69}"/>
          </ac:picMkLst>
        </pc:picChg>
        <pc:picChg chg="del">
          <ac:chgData name="Juliette Gust" userId="bc089dc4c58a42df" providerId="LiveId" clId="{5D093CBB-3C7B-4E45-98F3-57F83FE4C3D3}" dt="2025-02-12T01:53:40.045" v="4560" actId="478"/>
          <ac:picMkLst>
            <pc:docMk/>
            <pc:sldMk cId="1384849016" sldId="279"/>
            <ac:picMk id="9" creationId="{0043BA7C-329C-D799-287F-C11089C1F91F}"/>
          </ac:picMkLst>
        </pc:picChg>
        <pc:picChg chg="del">
          <ac:chgData name="Juliette Gust" userId="bc089dc4c58a42df" providerId="LiveId" clId="{5D093CBB-3C7B-4E45-98F3-57F83FE4C3D3}" dt="2025-02-12T01:53:40.045" v="4560" actId="478"/>
          <ac:picMkLst>
            <pc:docMk/>
            <pc:sldMk cId="1384849016" sldId="279"/>
            <ac:picMk id="10" creationId="{44526C5C-C840-A208-3FC1-257BC42BD228}"/>
          </ac:picMkLst>
        </pc:picChg>
      </pc:sldChg>
      <pc:sldChg chg="addSp delSp modSp add mod">
        <pc:chgData name="Juliette Gust" userId="bc089dc4c58a42df" providerId="LiveId" clId="{5D093CBB-3C7B-4E45-98F3-57F83FE4C3D3}" dt="2025-02-12T01:55:17.100" v="4653" actId="14100"/>
        <pc:sldMkLst>
          <pc:docMk/>
          <pc:sldMk cId="417106880" sldId="280"/>
        </pc:sldMkLst>
        <pc:spChg chg="add mod">
          <ac:chgData name="Juliette Gust" userId="bc089dc4c58a42df" providerId="LiveId" clId="{5D093CBB-3C7B-4E45-98F3-57F83FE4C3D3}" dt="2025-02-12T01:55:17.100" v="4653" actId="14100"/>
          <ac:spMkLst>
            <pc:docMk/>
            <pc:sldMk cId="417106880" sldId="280"/>
            <ac:spMk id="3" creationId="{00E7076E-6F1B-D85F-8A04-CE469A6047FE}"/>
          </ac:spMkLst>
        </pc:spChg>
        <pc:graphicFrameChg chg="add mod">
          <ac:chgData name="Juliette Gust" userId="bc089dc4c58a42df" providerId="LiveId" clId="{5D093CBB-3C7B-4E45-98F3-57F83FE4C3D3}" dt="2025-02-12T01:54:50.521" v="4617"/>
          <ac:graphicFrameMkLst>
            <pc:docMk/>
            <pc:sldMk cId="417106880" sldId="280"/>
            <ac:graphicFrameMk id="2" creationId="{FAC92B96-2145-BC90-4CA2-2A39349BA454}"/>
          </ac:graphicFrameMkLst>
        </pc:graphicFrameChg>
        <pc:graphicFrameChg chg="del modGraphic">
          <ac:chgData name="Juliette Gust" userId="bc089dc4c58a42df" providerId="LiveId" clId="{5D093CBB-3C7B-4E45-98F3-57F83FE4C3D3}" dt="2025-02-12T01:54:45.150" v="4616" actId="478"/>
          <ac:graphicFrameMkLst>
            <pc:docMk/>
            <pc:sldMk cId="417106880" sldId="280"/>
            <ac:graphicFrameMk id="4" creationId="{9BA24FB7-1DB8-5CB5-A781-B6DEA1541F00}"/>
          </ac:graphicFrameMkLst>
        </pc:graphicFrameChg>
        <pc:graphicFrameChg chg="del modGraphic">
          <ac:chgData name="Juliette Gust" userId="bc089dc4c58a42df" providerId="LiveId" clId="{5D093CBB-3C7B-4E45-98F3-57F83FE4C3D3}" dt="2025-02-12T01:54:43.918" v="4615" actId="478"/>
          <ac:graphicFrameMkLst>
            <pc:docMk/>
            <pc:sldMk cId="417106880" sldId="280"/>
            <ac:graphicFrameMk id="11" creationId="{F94BF914-9F00-41AC-5692-C023AD829984}"/>
          </ac:graphicFrameMkLst>
        </pc:graphicFrameChg>
      </pc:sldChg>
      <pc:sldChg chg="addSp delSp modSp add mod">
        <pc:chgData name="Juliette Gust" userId="bc089dc4c58a42df" providerId="LiveId" clId="{5D093CBB-3C7B-4E45-98F3-57F83FE4C3D3}" dt="2025-02-12T02:00:27.852" v="4747" actId="6549"/>
        <pc:sldMkLst>
          <pc:docMk/>
          <pc:sldMk cId="43311309" sldId="281"/>
        </pc:sldMkLst>
        <pc:spChg chg="mod">
          <ac:chgData name="Juliette Gust" userId="bc089dc4c58a42df" providerId="LiveId" clId="{5D093CBB-3C7B-4E45-98F3-57F83FE4C3D3}" dt="2025-02-12T01:56:24.804" v="4692" actId="20577"/>
          <ac:spMkLst>
            <pc:docMk/>
            <pc:sldMk cId="43311309" sldId="281"/>
            <ac:spMk id="3" creationId="{15EF688F-E40D-88B3-885F-263240740EC7}"/>
          </ac:spMkLst>
        </pc:spChg>
        <pc:graphicFrameChg chg="del">
          <ac:chgData name="Juliette Gust" userId="bc089dc4c58a42df" providerId="LiveId" clId="{5D093CBB-3C7B-4E45-98F3-57F83FE4C3D3}" dt="2025-02-12T01:56:29.362" v="4693" actId="478"/>
          <ac:graphicFrameMkLst>
            <pc:docMk/>
            <pc:sldMk cId="43311309" sldId="281"/>
            <ac:graphicFrameMk id="2" creationId="{7D9B7390-D2B7-5AC8-DFFD-FE9B273E9ABB}"/>
          </ac:graphicFrameMkLst>
        </pc:graphicFrameChg>
        <pc:graphicFrameChg chg="add mod">
          <ac:chgData name="Juliette Gust" userId="bc089dc4c58a42df" providerId="LiveId" clId="{5D093CBB-3C7B-4E45-98F3-57F83FE4C3D3}" dt="2025-02-12T01:56:53.715" v="4694"/>
          <ac:graphicFrameMkLst>
            <pc:docMk/>
            <pc:sldMk cId="43311309" sldId="281"/>
            <ac:graphicFrameMk id="4" creationId="{4F5F5541-8C5F-9710-44D9-8723F0297AAF}"/>
          </ac:graphicFrameMkLst>
        </pc:graphicFrameChg>
        <pc:graphicFrameChg chg="add mod modGraphic">
          <ac:chgData name="Juliette Gust" userId="bc089dc4c58a42df" providerId="LiveId" clId="{5D093CBB-3C7B-4E45-98F3-57F83FE4C3D3}" dt="2025-02-12T02:00:27.852" v="4747" actId="6549"/>
          <ac:graphicFrameMkLst>
            <pc:docMk/>
            <pc:sldMk cId="43311309" sldId="281"/>
            <ac:graphicFrameMk id="5" creationId="{40E0C43F-E3BF-E2C0-05EC-28C2FF3AD3D1}"/>
          </ac:graphicFrameMkLst>
        </pc:graphicFrameChg>
      </pc:sldChg>
      <pc:sldChg chg="addSp delSp add del mod ord">
        <pc:chgData name="Juliette Gust" userId="bc089dc4c58a42df" providerId="LiveId" clId="{5D093CBB-3C7B-4E45-98F3-57F83FE4C3D3}" dt="2025-02-12T02:04:32.013" v="4765" actId="47"/>
        <pc:sldMkLst>
          <pc:docMk/>
          <pc:sldMk cId="2021864784" sldId="282"/>
        </pc:sldMkLst>
        <pc:spChg chg="del">
          <ac:chgData name="Juliette Gust" userId="bc089dc4c58a42df" providerId="LiveId" clId="{5D093CBB-3C7B-4E45-98F3-57F83FE4C3D3}" dt="2025-02-12T02:02:44.007" v="4763" actId="478"/>
          <ac:spMkLst>
            <pc:docMk/>
            <pc:sldMk cId="2021864784" sldId="282"/>
            <ac:spMk id="3" creationId="{93AA3CF1-55BB-0ACD-4D62-5428EA1FA732}"/>
          </ac:spMkLst>
        </pc:spChg>
        <pc:spChg chg="del">
          <ac:chgData name="Juliette Gust" userId="bc089dc4c58a42df" providerId="LiveId" clId="{5D093CBB-3C7B-4E45-98F3-57F83FE4C3D3}" dt="2025-02-12T02:02:44.007" v="4763" actId="478"/>
          <ac:spMkLst>
            <pc:docMk/>
            <pc:sldMk cId="2021864784" sldId="282"/>
            <ac:spMk id="4" creationId="{2D736691-42FF-53AA-9AE2-60A00487BF2E}"/>
          </ac:spMkLst>
        </pc:spChg>
        <pc:spChg chg="del">
          <ac:chgData name="Juliette Gust" userId="bc089dc4c58a42df" providerId="LiveId" clId="{5D093CBB-3C7B-4E45-98F3-57F83FE4C3D3}" dt="2025-02-12T02:02:44.007" v="4763" actId="478"/>
          <ac:spMkLst>
            <pc:docMk/>
            <pc:sldMk cId="2021864784" sldId="282"/>
            <ac:spMk id="7" creationId="{E86EF264-529E-449C-EBF6-4D3439232FE1}"/>
          </ac:spMkLst>
        </pc:spChg>
        <pc:picChg chg="add">
          <ac:chgData name="Juliette Gust" userId="bc089dc4c58a42df" providerId="LiveId" clId="{5D093CBB-3C7B-4E45-98F3-57F83FE4C3D3}" dt="2025-02-12T02:03:20.223" v="4764" actId="22"/>
          <ac:picMkLst>
            <pc:docMk/>
            <pc:sldMk cId="2021864784" sldId="282"/>
            <ac:picMk id="5" creationId="{1BC24E6F-17A7-FE63-35B3-7835CAAB7FB0}"/>
          </ac:picMkLst>
        </pc:picChg>
      </pc:sldChg>
      <pc:sldChg chg="addSp modSp add mod">
        <pc:chgData name="Juliette Gust" userId="bc089dc4c58a42df" providerId="LiveId" clId="{5D093CBB-3C7B-4E45-98F3-57F83FE4C3D3}" dt="2025-02-13T00:42:09.540" v="4945" actId="1076"/>
        <pc:sldMkLst>
          <pc:docMk/>
          <pc:sldMk cId="3822392282" sldId="282"/>
        </pc:sldMkLst>
        <pc:spChg chg="mod">
          <ac:chgData name="Juliette Gust" userId="bc089dc4c58a42df" providerId="LiveId" clId="{5D093CBB-3C7B-4E45-98F3-57F83FE4C3D3}" dt="2025-02-13T00:41:35.521" v="4940" actId="20577"/>
          <ac:spMkLst>
            <pc:docMk/>
            <pc:sldMk cId="3822392282" sldId="282"/>
            <ac:spMk id="2" creationId="{2DBE3B60-D20C-AA48-D4F7-72B39AC7C97A}"/>
          </ac:spMkLst>
        </pc:spChg>
        <pc:spChg chg="add mod">
          <ac:chgData name="Juliette Gust" userId="bc089dc4c58a42df" providerId="LiveId" clId="{5D093CBB-3C7B-4E45-98F3-57F83FE4C3D3}" dt="2025-02-13T00:41:18.985" v="4935" actId="1076"/>
          <ac:spMkLst>
            <pc:docMk/>
            <pc:sldMk cId="3822392282" sldId="282"/>
            <ac:spMk id="4" creationId="{1D979B86-AE8C-9FE6-BB55-5014F257E493}"/>
          </ac:spMkLst>
        </pc:spChg>
        <pc:picChg chg="add mod">
          <ac:chgData name="Juliette Gust" userId="bc089dc4c58a42df" providerId="LiveId" clId="{5D093CBB-3C7B-4E45-98F3-57F83FE4C3D3}" dt="2025-02-13T00:42:09.540" v="4945" actId="1076"/>
          <ac:picMkLst>
            <pc:docMk/>
            <pc:sldMk cId="3822392282" sldId="282"/>
            <ac:picMk id="6" creationId="{83E2D5AD-E8A4-97A0-1A32-DFC59C1B0330}"/>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84288-1819-4B22-80F5-D35CAC40AB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BA53D0-A31E-44DA-8DB2-F2219BD2748E}">
      <dgm:prSet custT="1"/>
      <dgm:spPr/>
      <dgm:t>
        <a:bodyPr/>
        <a:lstStyle/>
        <a:p>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Caring Leadership (Governance and Oversight)</a:t>
          </a:r>
        </a:p>
      </dgm:t>
    </dgm:pt>
    <dgm:pt modelId="{2F53AB86-1FB0-40B7-A51F-DDAFA4EE5E39}" type="parTrans" cxnId="{219C7941-671D-42AC-B057-BA5CACB87525}">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7956414C-4489-4864-9094-547AF500530E}" type="sibTrans" cxnId="{219C7941-671D-42AC-B057-BA5CACB87525}">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EDB1F2C7-0087-4F69-A49A-9A4179B1933A}">
      <dgm:prSet custT="1"/>
      <dgm:spPr/>
      <dgm:t>
        <a:bodyPr/>
        <a:lstStyle/>
        <a:p>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Code of Conduct (Governance and Oversight / Policies and Procedures)</a:t>
          </a:r>
        </a:p>
      </dgm:t>
    </dgm:pt>
    <dgm:pt modelId="{A27F30F4-B284-4A79-BC5A-78FD635235AC}" type="parTrans" cxnId="{33E22AC0-6275-4B1B-9634-A32E788266DD}">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D33EAADF-7D48-45F9-8C24-B74F01B3A1F9}" type="sibTrans" cxnId="{33E22AC0-6275-4B1B-9634-A32E788266DD}">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6B79C32F-DCBB-45AC-B2DB-67A854E1C679}">
      <dgm:prSet custT="1"/>
      <dgm:spPr/>
      <dgm:t>
        <a:bodyPr/>
        <a:lstStyle/>
        <a:p>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Coaching (Education and Training / Response and Prevention)</a:t>
          </a:r>
        </a:p>
      </dgm:t>
    </dgm:pt>
    <dgm:pt modelId="{06E1A0D2-BEBC-45B2-A5D7-C4F0C410AA23}" type="parTrans" cxnId="{547D3A50-06EF-4CC8-BB26-97AC29E040FC}">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BF45B082-97C2-4240-8686-A0DF56B3317F}" type="sibTrans" cxnId="{547D3A50-06EF-4CC8-BB26-97AC29E040FC}">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4C34B73A-5DCA-4B72-B2A6-9FF6CD734F71}">
      <dgm:prSet custT="1"/>
      <dgm:spPr/>
      <dgm:t>
        <a:bodyPr/>
        <a:lstStyle/>
        <a:p>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Controls and Oversight (Monitoring and Auditing)</a:t>
          </a:r>
        </a:p>
      </dgm:t>
    </dgm:pt>
    <dgm:pt modelId="{DFEB8F30-1FE9-46BF-9988-C7E6A6C2E63E}" type="parTrans" cxnId="{EF115128-A027-41F7-B820-13FAF2567840}">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C72F1C5D-8087-40CA-AB85-EF7F1E2AD5CA}" type="sibTrans" cxnId="{EF115128-A027-41F7-B820-13FAF2567840}">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0C970E29-89CC-4844-BD38-3E3CC114AA66}">
      <dgm:prSet custT="1"/>
      <dgm:spPr/>
      <dgm:t>
        <a:bodyPr/>
        <a:lstStyle/>
        <a:p>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Confidential Reporting (Reporting / Response and Prevention)</a:t>
          </a:r>
        </a:p>
      </dgm:t>
    </dgm:pt>
    <dgm:pt modelId="{89279F51-C682-4708-84C2-E3C25A636CCE}" type="parTrans" cxnId="{1E63EE41-A775-4CCF-9520-4738C183E81C}">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2B50FDE3-9B1F-4480-AEC8-2B6B2520C7B2}" type="sibTrans" cxnId="{1E63EE41-A775-4CCF-9520-4738C183E81C}">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6E8C188D-0455-43EA-86D9-526CB8BC97EF}">
      <dgm:prSet custT="1"/>
      <dgm:spPr/>
      <dgm:t>
        <a:bodyPr/>
        <a:lstStyle/>
        <a:p>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Clear Documentation (Policies and Procedures)</a:t>
          </a:r>
        </a:p>
      </dgm:t>
    </dgm:pt>
    <dgm:pt modelId="{4E0D401F-2813-4E16-8326-C21D7869FD42}" type="parTrans" cxnId="{173CB6E3-1DB0-4E24-9CA0-5761E957BB78}">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3538C533-3DBD-4D91-B93E-EF6FF632FB22}" type="sibTrans" cxnId="{173CB6E3-1DB0-4E24-9CA0-5761E957BB78}">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E15C35A7-A6B5-43DD-8F6B-D896E9113D9B}">
      <dgm:prSet custT="1"/>
      <dgm:spPr/>
      <dgm:t>
        <a:bodyPr/>
        <a:lstStyle/>
        <a:p>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Consistent actions (Internal Enforcement and Discipline / Response and Prevention)</a:t>
          </a:r>
        </a:p>
      </dgm:t>
    </dgm:pt>
    <dgm:pt modelId="{E5CF6AED-51E5-4E41-94A6-807D89D290ED}" type="parTrans" cxnId="{3AB1CE21-81B0-4B22-82C8-630DFE0918C9}">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6C4A7831-8AA0-43CA-B7CB-48F12EC005E8}" type="sibTrans" cxnId="{3AB1CE21-81B0-4B22-82C8-630DFE0918C9}">
      <dgm:prSet/>
      <dgm:spPr/>
      <dgm:t>
        <a:bodyPr/>
        <a:lstStyle/>
        <a:p>
          <a:endParaRPr lang="en-US" sz="1800">
            <a:solidFill>
              <a:schemeClr val="tx2"/>
            </a:solidFill>
            <a:latin typeface="Calibri" panose="020F0502020204030204" pitchFamily="34" charset="0"/>
            <a:ea typeface="Calibri" panose="020F0502020204030204" pitchFamily="34" charset="0"/>
            <a:cs typeface="Calibri" panose="020F0502020204030204" pitchFamily="34" charset="0"/>
          </a:endParaRPr>
        </a:p>
      </dgm:t>
    </dgm:pt>
    <dgm:pt modelId="{678294CB-9D60-4C38-9756-B6B626755467}" type="pres">
      <dgm:prSet presAssocID="{FDB84288-1819-4B22-80F5-D35CAC40AB4C}" presName="root" presStyleCnt="0">
        <dgm:presLayoutVars>
          <dgm:dir/>
          <dgm:resizeHandles val="exact"/>
        </dgm:presLayoutVars>
      </dgm:prSet>
      <dgm:spPr/>
    </dgm:pt>
    <dgm:pt modelId="{15ADB077-7037-47EF-8829-97DE50722457}" type="pres">
      <dgm:prSet presAssocID="{F3BA53D0-A31E-44DA-8DB2-F2219BD2748E}" presName="compNode" presStyleCnt="0"/>
      <dgm:spPr/>
    </dgm:pt>
    <dgm:pt modelId="{BD82686A-DC21-408A-A13C-A570CA4BE902}" type="pres">
      <dgm:prSet presAssocID="{F3BA53D0-A31E-44DA-8DB2-F2219BD2748E}" presName="bgRect" presStyleLbl="bgShp" presStyleIdx="0" presStyleCnt="7"/>
      <dgm:spPr/>
    </dgm:pt>
    <dgm:pt modelId="{8CA4892B-246D-45B2-A18B-6CF181E360E7}" type="pres">
      <dgm:prSet presAssocID="{F3BA53D0-A31E-44DA-8DB2-F2219BD274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106F2977-44D3-433A-93EA-A84A9C8057BD}" type="pres">
      <dgm:prSet presAssocID="{F3BA53D0-A31E-44DA-8DB2-F2219BD2748E}" presName="spaceRect" presStyleCnt="0"/>
      <dgm:spPr/>
    </dgm:pt>
    <dgm:pt modelId="{DBC25385-9C75-4D07-8707-2717BDB17375}" type="pres">
      <dgm:prSet presAssocID="{F3BA53D0-A31E-44DA-8DB2-F2219BD2748E}" presName="parTx" presStyleLbl="revTx" presStyleIdx="0" presStyleCnt="7">
        <dgm:presLayoutVars>
          <dgm:chMax val="0"/>
          <dgm:chPref val="0"/>
        </dgm:presLayoutVars>
      </dgm:prSet>
      <dgm:spPr/>
    </dgm:pt>
    <dgm:pt modelId="{D949D216-C0CD-4487-BF24-FB1BCF34D979}" type="pres">
      <dgm:prSet presAssocID="{7956414C-4489-4864-9094-547AF500530E}" presName="sibTrans" presStyleCnt="0"/>
      <dgm:spPr/>
    </dgm:pt>
    <dgm:pt modelId="{F34D2472-3602-4FBB-B93A-3E5522FBC92D}" type="pres">
      <dgm:prSet presAssocID="{EDB1F2C7-0087-4F69-A49A-9A4179B1933A}" presName="compNode" presStyleCnt="0"/>
      <dgm:spPr/>
    </dgm:pt>
    <dgm:pt modelId="{C25657BB-7F64-4D69-A365-9D5B2D78EBFF}" type="pres">
      <dgm:prSet presAssocID="{EDB1F2C7-0087-4F69-A49A-9A4179B1933A}" presName="bgRect" presStyleLbl="bgShp" presStyleIdx="1" presStyleCnt="7"/>
      <dgm:spPr/>
    </dgm:pt>
    <dgm:pt modelId="{8B58517B-D061-4428-A47A-2E0BB944B7FF}" type="pres">
      <dgm:prSet presAssocID="{EDB1F2C7-0087-4F69-A49A-9A4179B1933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38ACED67-2B90-43EA-A5F8-6443A8783D04}" type="pres">
      <dgm:prSet presAssocID="{EDB1F2C7-0087-4F69-A49A-9A4179B1933A}" presName="spaceRect" presStyleCnt="0"/>
      <dgm:spPr/>
    </dgm:pt>
    <dgm:pt modelId="{F7029838-2FB3-4EB5-BE1F-99487E2F9A33}" type="pres">
      <dgm:prSet presAssocID="{EDB1F2C7-0087-4F69-A49A-9A4179B1933A}" presName="parTx" presStyleLbl="revTx" presStyleIdx="1" presStyleCnt="7">
        <dgm:presLayoutVars>
          <dgm:chMax val="0"/>
          <dgm:chPref val="0"/>
        </dgm:presLayoutVars>
      </dgm:prSet>
      <dgm:spPr/>
    </dgm:pt>
    <dgm:pt modelId="{7219331B-DEF2-4B88-9748-BA8E836D5521}" type="pres">
      <dgm:prSet presAssocID="{D33EAADF-7D48-45F9-8C24-B74F01B3A1F9}" presName="sibTrans" presStyleCnt="0"/>
      <dgm:spPr/>
    </dgm:pt>
    <dgm:pt modelId="{E6B3D580-C4BA-469E-A6FD-2711D3E7BC01}" type="pres">
      <dgm:prSet presAssocID="{6B79C32F-DCBB-45AC-B2DB-67A854E1C679}" presName="compNode" presStyleCnt="0"/>
      <dgm:spPr/>
    </dgm:pt>
    <dgm:pt modelId="{C205E315-562B-4D1A-8405-A3B2286B3A63}" type="pres">
      <dgm:prSet presAssocID="{6B79C32F-DCBB-45AC-B2DB-67A854E1C679}" presName="bgRect" presStyleLbl="bgShp" presStyleIdx="2" presStyleCnt="7"/>
      <dgm:spPr/>
    </dgm:pt>
    <dgm:pt modelId="{2F57D889-7060-49D5-A913-5B606DE17A21}" type="pres">
      <dgm:prSet presAssocID="{6B79C32F-DCBB-45AC-B2DB-67A854E1C67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DC1C47BB-8547-4196-AAB0-0484369AEC3A}" type="pres">
      <dgm:prSet presAssocID="{6B79C32F-DCBB-45AC-B2DB-67A854E1C679}" presName="spaceRect" presStyleCnt="0"/>
      <dgm:spPr/>
    </dgm:pt>
    <dgm:pt modelId="{34955A49-E186-4C97-93CB-910BE23CE931}" type="pres">
      <dgm:prSet presAssocID="{6B79C32F-DCBB-45AC-B2DB-67A854E1C679}" presName="parTx" presStyleLbl="revTx" presStyleIdx="2" presStyleCnt="7">
        <dgm:presLayoutVars>
          <dgm:chMax val="0"/>
          <dgm:chPref val="0"/>
        </dgm:presLayoutVars>
      </dgm:prSet>
      <dgm:spPr/>
    </dgm:pt>
    <dgm:pt modelId="{EDC399AF-8CD0-48EE-A455-FF495D894F9A}" type="pres">
      <dgm:prSet presAssocID="{BF45B082-97C2-4240-8686-A0DF56B3317F}" presName="sibTrans" presStyleCnt="0"/>
      <dgm:spPr/>
    </dgm:pt>
    <dgm:pt modelId="{97D3E2DC-FCDA-4064-BE95-6C6A9F91007C}" type="pres">
      <dgm:prSet presAssocID="{4C34B73A-5DCA-4B72-B2A6-9FF6CD734F71}" presName="compNode" presStyleCnt="0"/>
      <dgm:spPr/>
    </dgm:pt>
    <dgm:pt modelId="{AB235519-057F-4EFE-B7DA-804F758F7B5E}" type="pres">
      <dgm:prSet presAssocID="{4C34B73A-5DCA-4B72-B2A6-9FF6CD734F71}" presName="bgRect" presStyleLbl="bgShp" presStyleIdx="3" presStyleCnt="7"/>
      <dgm:spPr/>
    </dgm:pt>
    <dgm:pt modelId="{188D7443-336D-4F35-A0A1-ADF970CADCD3}" type="pres">
      <dgm:prSet presAssocID="{4C34B73A-5DCA-4B72-B2A6-9FF6CD734F7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6146EBB2-5538-488E-83D2-A15F163736F5}" type="pres">
      <dgm:prSet presAssocID="{4C34B73A-5DCA-4B72-B2A6-9FF6CD734F71}" presName="spaceRect" presStyleCnt="0"/>
      <dgm:spPr/>
    </dgm:pt>
    <dgm:pt modelId="{32182F91-A1EE-45E9-B46F-4A56D56A6D2C}" type="pres">
      <dgm:prSet presAssocID="{4C34B73A-5DCA-4B72-B2A6-9FF6CD734F71}" presName="parTx" presStyleLbl="revTx" presStyleIdx="3" presStyleCnt="7">
        <dgm:presLayoutVars>
          <dgm:chMax val="0"/>
          <dgm:chPref val="0"/>
        </dgm:presLayoutVars>
      </dgm:prSet>
      <dgm:spPr/>
    </dgm:pt>
    <dgm:pt modelId="{11AA8E64-E35F-44BF-9932-B98C87DB79A2}" type="pres">
      <dgm:prSet presAssocID="{C72F1C5D-8087-40CA-AB85-EF7F1E2AD5CA}" presName="sibTrans" presStyleCnt="0"/>
      <dgm:spPr/>
    </dgm:pt>
    <dgm:pt modelId="{360A0DC2-474A-4828-998F-0E2F98BE3B5F}" type="pres">
      <dgm:prSet presAssocID="{0C970E29-89CC-4844-BD38-3E3CC114AA66}" presName="compNode" presStyleCnt="0"/>
      <dgm:spPr/>
    </dgm:pt>
    <dgm:pt modelId="{22955F0C-FE52-4259-BFF2-89F87CC1BAB4}" type="pres">
      <dgm:prSet presAssocID="{0C970E29-89CC-4844-BD38-3E3CC114AA66}" presName="bgRect" presStyleLbl="bgShp" presStyleIdx="4" presStyleCnt="7"/>
      <dgm:spPr/>
    </dgm:pt>
    <dgm:pt modelId="{42A375EC-3307-4492-89C7-A460F055DF7A}" type="pres">
      <dgm:prSet presAssocID="{0C970E29-89CC-4844-BD38-3E3CC114AA6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gaphone"/>
        </a:ext>
      </dgm:extLst>
    </dgm:pt>
    <dgm:pt modelId="{0B58094E-1CC5-4AF8-A165-F97255DA548A}" type="pres">
      <dgm:prSet presAssocID="{0C970E29-89CC-4844-BD38-3E3CC114AA66}" presName="spaceRect" presStyleCnt="0"/>
      <dgm:spPr/>
    </dgm:pt>
    <dgm:pt modelId="{EC910B17-1A76-4A14-AAAE-71614EFB133B}" type="pres">
      <dgm:prSet presAssocID="{0C970E29-89CC-4844-BD38-3E3CC114AA66}" presName="parTx" presStyleLbl="revTx" presStyleIdx="4" presStyleCnt="7">
        <dgm:presLayoutVars>
          <dgm:chMax val="0"/>
          <dgm:chPref val="0"/>
        </dgm:presLayoutVars>
      </dgm:prSet>
      <dgm:spPr/>
    </dgm:pt>
    <dgm:pt modelId="{9ACFC903-1BA1-4F01-919B-707654E73C1C}" type="pres">
      <dgm:prSet presAssocID="{2B50FDE3-9B1F-4480-AEC8-2B6B2520C7B2}" presName="sibTrans" presStyleCnt="0"/>
      <dgm:spPr/>
    </dgm:pt>
    <dgm:pt modelId="{31123782-A297-4684-80DD-A89CC0C7D944}" type="pres">
      <dgm:prSet presAssocID="{6E8C188D-0455-43EA-86D9-526CB8BC97EF}" presName="compNode" presStyleCnt="0"/>
      <dgm:spPr/>
    </dgm:pt>
    <dgm:pt modelId="{0F4D20C4-BDBB-4AFA-A918-F47CB2D9588D}" type="pres">
      <dgm:prSet presAssocID="{6E8C188D-0455-43EA-86D9-526CB8BC97EF}" presName="bgRect" presStyleLbl="bgShp" presStyleIdx="5" presStyleCnt="7"/>
      <dgm:spPr/>
    </dgm:pt>
    <dgm:pt modelId="{951D4058-35F1-41E1-BDED-CE410948B62A}" type="pres">
      <dgm:prSet presAssocID="{6E8C188D-0455-43EA-86D9-526CB8BC97E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70C58229-5251-40C0-8799-A9037A7CFE79}" type="pres">
      <dgm:prSet presAssocID="{6E8C188D-0455-43EA-86D9-526CB8BC97EF}" presName="spaceRect" presStyleCnt="0"/>
      <dgm:spPr/>
    </dgm:pt>
    <dgm:pt modelId="{5FF451C6-C947-492C-BA25-114728DEBA73}" type="pres">
      <dgm:prSet presAssocID="{6E8C188D-0455-43EA-86D9-526CB8BC97EF}" presName="parTx" presStyleLbl="revTx" presStyleIdx="5" presStyleCnt="7">
        <dgm:presLayoutVars>
          <dgm:chMax val="0"/>
          <dgm:chPref val="0"/>
        </dgm:presLayoutVars>
      </dgm:prSet>
      <dgm:spPr/>
    </dgm:pt>
    <dgm:pt modelId="{97082AB6-16A6-4DFF-986D-65B7476E60B7}" type="pres">
      <dgm:prSet presAssocID="{3538C533-3DBD-4D91-B93E-EF6FF632FB22}" presName="sibTrans" presStyleCnt="0"/>
      <dgm:spPr/>
    </dgm:pt>
    <dgm:pt modelId="{44416A28-5559-4793-81CA-4C02B837BFC0}" type="pres">
      <dgm:prSet presAssocID="{E15C35A7-A6B5-43DD-8F6B-D896E9113D9B}" presName="compNode" presStyleCnt="0"/>
      <dgm:spPr/>
    </dgm:pt>
    <dgm:pt modelId="{53E5D461-847D-4213-88D1-D025A6DBEB2C}" type="pres">
      <dgm:prSet presAssocID="{E15C35A7-A6B5-43DD-8F6B-D896E9113D9B}" presName="bgRect" presStyleLbl="bgShp" presStyleIdx="6" presStyleCnt="7" custLinFactNeighborY="1386"/>
      <dgm:spPr/>
    </dgm:pt>
    <dgm:pt modelId="{04A894D4-EC71-4014-BE9C-1321F8DC9A18}" type="pres">
      <dgm:prSet presAssocID="{E15C35A7-A6B5-43DD-8F6B-D896E9113D9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917238A7-733C-40AD-BC96-2919B80ECE59}" type="pres">
      <dgm:prSet presAssocID="{E15C35A7-A6B5-43DD-8F6B-D896E9113D9B}" presName="spaceRect" presStyleCnt="0"/>
      <dgm:spPr/>
    </dgm:pt>
    <dgm:pt modelId="{9A300604-E2CE-4217-8539-1441079309E4}" type="pres">
      <dgm:prSet presAssocID="{E15C35A7-A6B5-43DD-8F6B-D896E9113D9B}" presName="parTx" presStyleLbl="revTx" presStyleIdx="6" presStyleCnt="7">
        <dgm:presLayoutVars>
          <dgm:chMax val="0"/>
          <dgm:chPref val="0"/>
        </dgm:presLayoutVars>
      </dgm:prSet>
      <dgm:spPr/>
    </dgm:pt>
  </dgm:ptLst>
  <dgm:cxnLst>
    <dgm:cxn modelId="{3AB1CE21-81B0-4B22-82C8-630DFE0918C9}" srcId="{FDB84288-1819-4B22-80F5-D35CAC40AB4C}" destId="{E15C35A7-A6B5-43DD-8F6B-D896E9113D9B}" srcOrd="6" destOrd="0" parTransId="{E5CF6AED-51E5-4E41-94A6-807D89D290ED}" sibTransId="{6C4A7831-8AA0-43CA-B7CB-48F12EC005E8}"/>
    <dgm:cxn modelId="{EF115128-A027-41F7-B820-13FAF2567840}" srcId="{FDB84288-1819-4B22-80F5-D35CAC40AB4C}" destId="{4C34B73A-5DCA-4B72-B2A6-9FF6CD734F71}" srcOrd="3" destOrd="0" parTransId="{DFEB8F30-1FE9-46BF-9988-C7E6A6C2E63E}" sibTransId="{C72F1C5D-8087-40CA-AB85-EF7F1E2AD5CA}"/>
    <dgm:cxn modelId="{B9D66B2A-187E-4500-87FD-D1EF7665E10D}" type="presOf" srcId="{0C970E29-89CC-4844-BD38-3E3CC114AA66}" destId="{EC910B17-1A76-4A14-AAAE-71614EFB133B}" srcOrd="0" destOrd="0" presId="urn:microsoft.com/office/officeart/2018/2/layout/IconVerticalSolidList"/>
    <dgm:cxn modelId="{D8E9742B-0DA9-40CB-B978-A9ACC8232318}" type="presOf" srcId="{6E8C188D-0455-43EA-86D9-526CB8BC97EF}" destId="{5FF451C6-C947-492C-BA25-114728DEBA73}" srcOrd="0" destOrd="0" presId="urn:microsoft.com/office/officeart/2018/2/layout/IconVerticalSolidList"/>
    <dgm:cxn modelId="{219C7941-671D-42AC-B057-BA5CACB87525}" srcId="{FDB84288-1819-4B22-80F5-D35CAC40AB4C}" destId="{F3BA53D0-A31E-44DA-8DB2-F2219BD2748E}" srcOrd="0" destOrd="0" parTransId="{2F53AB86-1FB0-40B7-A51F-DDAFA4EE5E39}" sibTransId="{7956414C-4489-4864-9094-547AF500530E}"/>
    <dgm:cxn modelId="{1E63EE41-A775-4CCF-9520-4738C183E81C}" srcId="{FDB84288-1819-4B22-80F5-D35CAC40AB4C}" destId="{0C970E29-89CC-4844-BD38-3E3CC114AA66}" srcOrd="4" destOrd="0" parTransId="{89279F51-C682-4708-84C2-E3C25A636CCE}" sibTransId="{2B50FDE3-9B1F-4480-AEC8-2B6B2520C7B2}"/>
    <dgm:cxn modelId="{C8FF7D64-FE87-42E8-83AE-5482AFA0DD87}" type="presOf" srcId="{F3BA53D0-A31E-44DA-8DB2-F2219BD2748E}" destId="{DBC25385-9C75-4D07-8707-2717BDB17375}" srcOrd="0" destOrd="0" presId="urn:microsoft.com/office/officeart/2018/2/layout/IconVerticalSolidList"/>
    <dgm:cxn modelId="{547D3A50-06EF-4CC8-BB26-97AC29E040FC}" srcId="{FDB84288-1819-4B22-80F5-D35CAC40AB4C}" destId="{6B79C32F-DCBB-45AC-B2DB-67A854E1C679}" srcOrd="2" destOrd="0" parTransId="{06E1A0D2-BEBC-45B2-A5D7-C4F0C410AA23}" sibTransId="{BF45B082-97C2-4240-8686-A0DF56B3317F}"/>
    <dgm:cxn modelId="{9670BE96-FDD2-4030-813A-3C06A9A4848F}" type="presOf" srcId="{FDB84288-1819-4B22-80F5-D35CAC40AB4C}" destId="{678294CB-9D60-4C38-9756-B6B626755467}" srcOrd="0" destOrd="0" presId="urn:microsoft.com/office/officeart/2018/2/layout/IconVerticalSolidList"/>
    <dgm:cxn modelId="{12B858B6-61B4-46CD-B221-73E2E5BF6604}" type="presOf" srcId="{E15C35A7-A6B5-43DD-8F6B-D896E9113D9B}" destId="{9A300604-E2CE-4217-8539-1441079309E4}" srcOrd="0" destOrd="0" presId="urn:microsoft.com/office/officeart/2018/2/layout/IconVerticalSolidList"/>
    <dgm:cxn modelId="{E53E7AB7-07B8-4051-BA59-A7025B92A2DE}" type="presOf" srcId="{4C34B73A-5DCA-4B72-B2A6-9FF6CD734F71}" destId="{32182F91-A1EE-45E9-B46F-4A56D56A6D2C}" srcOrd="0" destOrd="0" presId="urn:microsoft.com/office/officeart/2018/2/layout/IconVerticalSolidList"/>
    <dgm:cxn modelId="{33E22AC0-6275-4B1B-9634-A32E788266DD}" srcId="{FDB84288-1819-4B22-80F5-D35CAC40AB4C}" destId="{EDB1F2C7-0087-4F69-A49A-9A4179B1933A}" srcOrd="1" destOrd="0" parTransId="{A27F30F4-B284-4A79-BC5A-78FD635235AC}" sibTransId="{D33EAADF-7D48-45F9-8C24-B74F01B3A1F9}"/>
    <dgm:cxn modelId="{4CC45ADB-66B7-4356-8568-65A5BF53F21A}" type="presOf" srcId="{6B79C32F-DCBB-45AC-B2DB-67A854E1C679}" destId="{34955A49-E186-4C97-93CB-910BE23CE931}" srcOrd="0" destOrd="0" presId="urn:microsoft.com/office/officeart/2018/2/layout/IconVerticalSolidList"/>
    <dgm:cxn modelId="{173CB6E3-1DB0-4E24-9CA0-5761E957BB78}" srcId="{FDB84288-1819-4B22-80F5-D35CAC40AB4C}" destId="{6E8C188D-0455-43EA-86D9-526CB8BC97EF}" srcOrd="5" destOrd="0" parTransId="{4E0D401F-2813-4E16-8326-C21D7869FD42}" sibTransId="{3538C533-3DBD-4D91-B93E-EF6FF632FB22}"/>
    <dgm:cxn modelId="{565BFAE8-C8AB-4775-98A7-FD4B2096F81E}" type="presOf" srcId="{EDB1F2C7-0087-4F69-A49A-9A4179B1933A}" destId="{F7029838-2FB3-4EB5-BE1F-99487E2F9A33}" srcOrd="0" destOrd="0" presId="urn:microsoft.com/office/officeart/2018/2/layout/IconVerticalSolidList"/>
    <dgm:cxn modelId="{2A7CD1A8-23B6-4708-B9D4-FE007FB20315}" type="presParOf" srcId="{678294CB-9D60-4C38-9756-B6B626755467}" destId="{15ADB077-7037-47EF-8829-97DE50722457}" srcOrd="0" destOrd="0" presId="urn:microsoft.com/office/officeart/2018/2/layout/IconVerticalSolidList"/>
    <dgm:cxn modelId="{D4934234-A47E-4774-8632-C7B5789455C8}" type="presParOf" srcId="{15ADB077-7037-47EF-8829-97DE50722457}" destId="{BD82686A-DC21-408A-A13C-A570CA4BE902}" srcOrd="0" destOrd="0" presId="urn:microsoft.com/office/officeart/2018/2/layout/IconVerticalSolidList"/>
    <dgm:cxn modelId="{833D9DA1-C0A7-48C2-A17C-0FCF87205E5C}" type="presParOf" srcId="{15ADB077-7037-47EF-8829-97DE50722457}" destId="{8CA4892B-246D-45B2-A18B-6CF181E360E7}" srcOrd="1" destOrd="0" presId="urn:microsoft.com/office/officeart/2018/2/layout/IconVerticalSolidList"/>
    <dgm:cxn modelId="{BD05A4FB-1106-4473-9232-94BC0796D562}" type="presParOf" srcId="{15ADB077-7037-47EF-8829-97DE50722457}" destId="{106F2977-44D3-433A-93EA-A84A9C8057BD}" srcOrd="2" destOrd="0" presId="urn:microsoft.com/office/officeart/2018/2/layout/IconVerticalSolidList"/>
    <dgm:cxn modelId="{633925A4-BC5C-44CE-A3B9-564E0D2ED18F}" type="presParOf" srcId="{15ADB077-7037-47EF-8829-97DE50722457}" destId="{DBC25385-9C75-4D07-8707-2717BDB17375}" srcOrd="3" destOrd="0" presId="urn:microsoft.com/office/officeart/2018/2/layout/IconVerticalSolidList"/>
    <dgm:cxn modelId="{B08D979C-7571-478E-B497-B94C7FEC1625}" type="presParOf" srcId="{678294CB-9D60-4C38-9756-B6B626755467}" destId="{D949D216-C0CD-4487-BF24-FB1BCF34D979}" srcOrd="1" destOrd="0" presId="urn:microsoft.com/office/officeart/2018/2/layout/IconVerticalSolidList"/>
    <dgm:cxn modelId="{96B7FB93-A6E4-4EDA-86D1-8A3563BA4848}" type="presParOf" srcId="{678294CB-9D60-4C38-9756-B6B626755467}" destId="{F34D2472-3602-4FBB-B93A-3E5522FBC92D}" srcOrd="2" destOrd="0" presId="urn:microsoft.com/office/officeart/2018/2/layout/IconVerticalSolidList"/>
    <dgm:cxn modelId="{22DA3F5D-9686-4894-8321-C61EEB869EFC}" type="presParOf" srcId="{F34D2472-3602-4FBB-B93A-3E5522FBC92D}" destId="{C25657BB-7F64-4D69-A365-9D5B2D78EBFF}" srcOrd="0" destOrd="0" presId="urn:microsoft.com/office/officeart/2018/2/layout/IconVerticalSolidList"/>
    <dgm:cxn modelId="{2B6C6BC9-0891-4A59-9674-47AFAB8E859C}" type="presParOf" srcId="{F34D2472-3602-4FBB-B93A-3E5522FBC92D}" destId="{8B58517B-D061-4428-A47A-2E0BB944B7FF}" srcOrd="1" destOrd="0" presId="urn:microsoft.com/office/officeart/2018/2/layout/IconVerticalSolidList"/>
    <dgm:cxn modelId="{59AB0799-6736-44C1-85C6-FC8E7D8EB75C}" type="presParOf" srcId="{F34D2472-3602-4FBB-B93A-3E5522FBC92D}" destId="{38ACED67-2B90-43EA-A5F8-6443A8783D04}" srcOrd="2" destOrd="0" presId="urn:microsoft.com/office/officeart/2018/2/layout/IconVerticalSolidList"/>
    <dgm:cxn modelId="{18D8BBBB-6D84-4819-BAAC-37747A2DDEF3}" type="presParOf" srcId="{F34D2472-3602-4FBB-B93A-3E5522FBC92D}" destId="{F7029838-2FB3-4EB5-BE1F-99487E2F9A33}" srcOrd="3" destOrd="0" presId="urn:microsoft.com/office/officeart/2018/2/layout/IconVerticalSolidList"/>
    <dgm:cxn modelId="{D2549A58-D287-4895-ABAF-EDF1BE6AF383}" type="presParOf" srcId="{678294CB-9D60-4C38-9756-B6B626755467}" destId="{7219331B-DEF2-4B88-9748-BA8E836D5521}" srcOrd="3" destOrd="0" presId="urn:microsoft.com/office/officeart/2018/2/layout/IconVerticalSolidList"/>
    <dgm:cxn modelId="{920EE4B2-4EE4-4EB0-847C-FAD5BBC29E57}" type="presParOf" srcId="{678294CB-9D60-4C38-9756-B6B626755467}" destId="{E6B3D580-C4BA-469E-A6FD-2711D3E7BC01}" srcOrd="4" destOrd="0" presId="urn:microsoft.com/office/officeart/2018/2/layout/IconVerticalSolidList"/>
    <dgm:cxn modelId="{F46AE0D0-FFC9-4DF6-B238-325AA40CBC34}" type="presParOf" srcId="{E6B3D580-C4BA-469E-A6FD-2711D3E7BC01}" destId="{C205E315-562B-4D1A-8405-A3B2286B3A63}" srcOrd="0" destOrd="0" presId="urn:microsoft.com/office/officeart/2018/2/layout/IconVerticalSolidList"/>
    <dgm:cxn modelId="{E530CC55-DB28-415E-8F37-0F74F0318D9C}" type="presParOf" srcId="{E6B3D580-C4BA-469E-A6FD-2711D3E7BC01}" destId="{2F57D889-7060-49D5-A913-5B606DE17A21}" srcOrd="1" destOrd="0" presId="urn:microsoft.com/office/officeart/2018/2/layout/IconVerticalSolidList"/>
    <dgm:cxn modelId="{DE20B6F2-1B2B-41EB-8368-0B819DFD9BC3}" type="presParOf" srcId="{E6B3D580-C4BA-469E-A6FD-2711D3E7BC01}" destId="{DC1C47BB-8547-4196-AAB0-0484369AEC3A}" srcOrd="2" destOrd="0" presId="urn:microsoft.com/office/officeart/2018/2/layout/IconVerticalSolidList"/>
    <dgm:cxn modelId="{05998B8F-5726-4416-A927-D121DC7CF84F}" type="presParOf" srcId="{E6B3D580-C4BA-469E-A6FD-2711D3E7BC01}" destId="{34955A49-E186-4C97-93CB-910BE23CE931}" srcOrd="3" destOrd="0" presId="urn:microsoft.com/office/officeart/2018/2/layout/IconVerticalSolidList"/>
    <dgm:cxn modelId="{08FB21A1-00B6-4E14-810F-D74E47A3DDFA}" type="presParOf" srcId="{678294CB-9D60-4C38-9756-B6B626755467}" destId="{EDC399AF-8CD0-48EE-A455-FF495D894F9A}" srcOrd="5" destOrd="0" presId="urn:microsoft.com/office/officeart/2018/2/layout/IconVerticalSolidList"/>
    <dgm:cxn modelId="{CE32086F-C2E6-4247-8F90-3E440A3CB6A0}" type="presParOf" srcId="{678294CB-9D60-4C38-9756-B6B626755467}" destId="{97D3E2DC-FCDA-4064-BE95-6C6A9F91007C}" srcOrd="6" destOrd="0" presId="urn:microsoft.com/office/officeart/2018/2/layout/IconVerticalSolidList"/>
    <dgm:cxn modelId="{CBB8ED83-48C5-4681-93AC-3C4A583A8D49}" type="presParOf" srcId="{97D3E2DC-FCDA-4064-BE95-6C6A9F91007C}" destId="{AB235519-057F-4EFE-B7DA-804F758F7B5E}" srcOrd="0" destOrd="0" presId="urn:microsoft.com/office/officeart/2018/2/layout/IconVerticalSolidList"/>
    <dgm:cxn modelId="{08CE8087-C6C7-47B8-8345-CF64B636B059}" type="presParOf" srcId="{97D3E2DC-FCDA-4064-BE95-6C6A9F91007C}" destId="{188D7443-336D-4F35-A0A1-ADF970CADCD3}" srcOrd="1" destOrd="0" presId="urn:microsoft.com/office/officeart/2018/2/layout/IconVerticalSolidList"/>
    <dgm:cxn modelId="{49DBA17C-3238-4B3F-B4EF-875AEFF9585F}" type="presParOf" srcId="{97D3E2DC-FCDA-4064-BE95-6C6A9F91007C}" destId="{6146EBB2-5538-488E-83D2-A15F163736F5}" srcOrd="2" destOrd="0" presId="urn:microsoft.com/office/officeart/2018/2/layout/IconVerticalSolidList"/>
    <dgm:cxn modelId="{546D2E5C-7EE0-43CB-B04E-8E3C2A00E5CF}" type="presParOf" srcId="{97D3E2DC-FCDA-4064-BE95-6C6A9F91007C}" destId="{32182F91-A1EE-45E9-B46F-4A56D56A6D2C}" srcOrd="3" destOrd="0" presId="urn:microsoft.com/office/officeart/2018/2/layout/IconVerticalSolidList"/>
    <dgm:cxn modelId="{5DD164B5-BE51-4101-88CD-701966DB4F09}" type="presParOf" srcId="{678294CB-9D60-4C38-9756-B6B626755467}" destId="{11AA8E64-E35F-44BF-9932-B98C87DB79A2}" srcOrd="7" destOrd="0" presId="urn:microsoft.com/office/officeart/2018/2/layout/IconVerticalSolidList"/>
    <dgm:cxn modelId="{B19EDBE9-FE40-4665-B82D-7BA8BEE1B382}" type="presParOf" srcId="{678294CB-9D60-4C38-9756-B6B626755467}" destId="{360A0DC2-474A-4828-998F-0E2F98BE3B5F}" srcOrd="8" destOrd="0" presId="urn:microsoft.com/office/officeart/2018/2/layout/IconVerticalSolidList"/>
    <dgm:cxn modelId="{FA29770B-74F7-4F07-BDC3-509355D21393}" type="presParOf" srcId="{360A0DC2-474A-4828-998F-0E2F98BE3B5F}" destId="{22955F0C-FE52-4259-BFF2-89F87CC1BAB4}" srcOrd="0" destOrd="0" presId="urn:microsoft.com/office/officeart/2018/2/layout/IconVerticalSolidList"/>
    <dgm:cxn modelId="{6562AC6E-DCE4-4021-9ADB-F48FDEFEDEBA}" type="presParOf" srcId="{360A0DC2-474A-4828-998F-0E2F98BE3B5F}" destId="{42A375EC-3307-4492-89C7-A460F055DF7A}" srcOrd="1" destOrd="0" presId="urn:microsoft.com/office/officeart/2018/2/layout/IconVerticalSolidList"/>
    <dgm:cxn modelId="{D429D23D-BECF-45AF-BB0E-CCC59508239F}" type="presParOf" srcId="{360A0DC2-474A-4828-998F-0E2F98BE3B5F}" destId="{0B58094E-1CC5-4AF8-A165-F97255DA548A}" srcOrd="2" destOrd="0" presId="urn:microsoft.com/office/officeart/2018/2/layout/IconVerticalSolidList"/>
    <dgm:cxn modelId="{DE2358DC-73CE-41C5-9B58-9A3F228D3E0B}" type="presParOf" srcId="{360A0DC2-474A-4828-998F-0E2F98BE3B5F}" destId="{EC910B17-1A76-4A14-AAAE-71614EFB133B}" srcOrd="3" destOrd="0" presId="urn:microsoft.com/office/officeart/2018/2/layout/IconVerticalSolidList"/>
    <dgm:cxn modelId="{D58EF075-3A6D-4F31-86B1-B73A3D3D986C}" type="presParOf" srcId="{678294CB-9D60-4C38-9756-B6B626755467}" destId="{9ACFC903-1BA1-4F01-919B-707654E73C1C}" srcOrd="9" destOrd="0" presId="urn:microsoft.com/office/officeart/2018/2/layout/IconVerticalSolidList"/>
    <dgm:cxn modelId="{FA569273-6DC9-437B-8777-DF820F05C8F0}" type="presParOf" srcId="{678294CB-9D60-4C38-9756-B6B626755467}" destId="{31123782-A297-4684-80DD-A89CC0C7D944}" srcOrd="10" destOrd="0" presId="urn:microsoft.com/office/officeart/2018/2/layout/IconVerticalSolidList"/>
    <dgm:cxn modelId="{2706720B-CB92-4656-9EE8-C94D4A837262}" type="presParOf" srcId="{31123782-A297-4684-80DD-A89CC0C7D944}" destId="{0F4D20C4-BDBB-4AFA-A918-F47CB2D9588D}" srcOrd="0" destOrd="0" presId="urn:microsoft.com/office/officeart/2018/2/layout/IconVerticalSolidList"/>
    <dgm:cxn modelId="{F2C65ED3-0D1E-41A9-9557-A2AF8556F393}" type="presParOf" srcId="{31123782-A297-4684-80DD-A89CC0C7D944}" destId="{951D4058-35F1-41E1-BDED-CE410948B62A}" srcOrd="1" destOrd="0" presId="urn:microsoft.com/office/officeart/2018/2/layout/IconVerticalSolidList"/>
    <dgm:cxn modelId="{4337286D-29BA-4407-9F7B-BD55CE706E04}" type="presParOf" srcId="{31123782-A297-4684-80DD-A89CC0C7D944}" destId="{70C58229-5251-40C0-8799-A9037A7CFE79}" srcOrd="2" destOrd="0" presId="urn:microsoft.com/office/officeart/2018/2/layout/IconVerticalSolidList"/>
    <dgm:cxn modelId="{01E907D3-7DC3-4DB6-B948-E1D2C1FAD07D}" type="presParOf" srcId="{31123782-A297-4684-80DD-A89CC0C7D944}" destId="{5FF451C6-C947-492C-BA25-114728DEBA73}" srcOrd="3" destOrd="0" presId="urn:microsoft.com/office/officeart/2018/2/layout/IconVerticalSolidList"/>
    <dgm:cxn modelId="{896D6032-5F70-4197-88FC-68CA1AED7D9A}" type="presParOf" srcId="{678294CB-9D60-4C38-9756-B6B626755467}" destId="{97082AB6-16A6-4DFF-986D-65B7476E60B7}" srcOrd="11" destOrd="0" presId="urn:microsoft.com/office/officeart/2018/2/layout/IconVerticalSolidList"/>
    <dgm:cxn modelId="{B27C026A-9871-4D9B-A42B-13AA934683D8}" type="presParOf" srcId="{678294CB-9D60-4C38-9756-B6B626755467}" destId="{44416A28-5559-4793-81CA-4C02B837BFC0}" srcOrd="12" destOrd="0" presId="urn:microsoft.com/office/officeart/2018/2/layout/IconVerticalSolidList"/>
    <dgm:cxn modelId="{0DAE1F0B-B34A-4483-A92D-6D3E81ADBA04}" type="presParOf" srcId="{44416A28-5559-4793-81CA-4C02B837BFC0}" destId="{53E5D461-847D-4213-88D1-D025A6DBEB2C}" srcOrd="0" destOrd="0" presId="urn:microsoft.com/office/officeart/2018/2/layout/IconVerticalSolidList"/>
    <dgm:cxn modelId="{63668CE6-7DD7-4D7E-B7D8-0B8DF60FFBAA}" type="presParOf" srcId="{44416A28-5559-4793-81CA-4C02B837BFC0}" destId="{04A894D4-EC71-4014-BE9C-1321F8DC9A18}" srcOrd="1" destOrd="0" presId="urn:microsoft.com/office/officeart/2018/2/layout/IconVerticalSolidList"/>
    <dgm:cxn modelId="{E3DAFE92-3C87-4612-8861-49BACCAB43E4}" type="presParOf" srcId="{44416A28-5559-4793-81CA-4C02B837BFC0}" destId="{917238A7-733C-40AD-BC96-2919B80ECE59}" srcOrd="2" destOrd="0" presId="urn:microsoft.com/office/officeart/2018/2/layout/IconVerticalSolidList"/>
    <dgm:cxn modelId="{86D8C013-33BB-4F31-891B-A2581263C4DF}" type="presParOf" srcId="{44416A28-5559-4793-81CA-4C02B837BFC0}" destId="{9A300604-E2CE-4217-8539-1441079309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686A-DC21-408A-A13C-A570CA4BE902}">
      <dsp:nvSpPr>
        <dsp:cNvPr id="0" name=""/>
        <dsp:cNvSpPr/>
      </dsp:nvSpPr>
      <dsp:spPr>
        <a:xfrm>
          <a:off x="0" y="379"/>
          <a:ext cx="9809751" cy="52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4892B-246D-45B2-A18B-6CF181E360E7}">
      <dsp:nvSpPr>
        <dsp:cNvPr id="0" name=""/>
        <dsp:cNvSpPr/>
      </dsp:nvSpPr>
      <dsp:spPr>
        <a:xfrm>
          <a:off x="158022" y="117917"/>
          <a:ext cx="287313" cy="28731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C25385-9C75-4D07-8707-2717BDB17375}">
      <dsp:nvSpPr>
        <dsp:cNvPr id="0" name=""/>
        <dsp:cNvSpPr/>
      </dsp:nvSpPr>
      <dsp:spPr>
        <a:xfrm>
          <a:off x="603359" y="379"/>
          <a:ext cx="9206391" cy="52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6" tIns="55286" rIns="55286" bIns="5528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latin typeface="Calibri" panose="020F0502020204030204" pitchFamily="34" charset="0"/>
              <a:ea typeface="Calibri" panose="020F0502020204030204" pitchFamily="34" charset="0"/>
              <a:cs typeface="Calibri" panose="020F0502020204030204" pitchFamily="34" charset="0"/>
            </a:rPr>
            <a:t>Caring Leadership (Governance and Oversight)</a:t>
          </a:r>
        </a:p>
      </dsp:txBody>
      <dsp:txXfrm>
        <a:off x="603359" y="379"/>
        <a:ext cx="9206391" cy="522389"/>
      </dsp:txXfrm>
    </dsp:sp>
    <dsp:sp modelId="{C25657BB-7F64-4D69-A365-9D5B2D78EBFF}">
      <dsp:nvSpPr>
        <dsp:cNvPr id="0" name=""/>
        <dsp:cNvSpPr/>
      </dsp:nvSpPr>
      <dsp:spPr>
        <a:xfrm>
          <a:off x="0" y="653365"/>
          <a:ext cx="9809751" cy="52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8517B-D061-4428-A47A-2E0BB944B7FF}">
      <dsp:nvSpPr>
        <dsp:cNvPr id="0" name=""/>
        <dsp:cNvSpPr/>
      </dsp:nvSpPr>
      <dsp:spPr>
        <a:xfrm>
          <a:off x="158022" y="770903"/>
          <a:ext cx="287313" cy="287313"/>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29838-2FB3-4EB5-BE1F-99487E2F9A33}">
      <dsp:nvSpPr>
        <dsp:cNvPr id="0" name=""/>
        <dsp:cNvSpPr/>
      </dsp:nvSpPr>
      <dsp:spPr>
        <a:xfrm>
          <a:off x="603359" y="653365"/>
          <a:ext cx="9206391" cy="52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6" tIns="55286" rIns="55286" bIns="5528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latin typeface="Calibri" panose="020F0502020204030204" pitchFamily="34" charset="0"/>
              <a:ea typeface="Calibri" panose="020F0502020204030204" pitchFamily="34" charset="0"/>
              <a:cs typeface="Calibri" panose="020F0502020204030204" pitchFamily="34" charset="0"/>
            </a:rPr>
            <a:t>Code of Conduct (Governance and Oversight / Policies and Procedures)</a:t>
          </a:r>
        </a:p>
      </dsp:txBody>
      <dsp:txXfrm>
        <a:off x="603359" y="653365"/>
        <a:ext cx="9206391" cy="522389"/>
      </dsp:txXfrm>
    </dsp:sp>
    <dsp:sp modelId="{C205E315-562B-4D1A-8405-A3B2286B3A63}">
      <dsp:nvSpPr>
        <dsp:cNvPr id="0" name=""/>
        <dsp:cNvSpPr/>
      </dsp:nvSpPr>
      <dsp:spPr>
        <a:xfrm>
          <a:off x="0" y="1306352"/>
          <a:ext cx="9809751" cy="52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7D889-7060-49D5-A913-5B606DE17A21}">
      <dsp:nvSpPr>
        <dsp:cNvPr id="0" name=""/>
        <dsp:cNvSpPr/>
      </dsp:nvSpPr>
      <dsp:spPr>
        <a:xfrm>
          <a:off x="158022" y="1423889"/>
          <a:ext cx="287313" cy="287313"/>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955A49-E186-4C97-93CB-910BE23CE931}">
      <dsp:nvSpPr>
        <dsp:cNvPr id="0" name=""/>
        <dsp:cNvSpPr/>
      </dsp:nvSpPr>
      <dsp:spPr>
        <a:xfrm>
          <a:off x="603359" y="1306352"/>
          <a:ext cx="9206391" cy="52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6" tIns="55286" rIns="55286" bIns="5528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latin typeface="Calibri" panose="020F0502020204030204" pitchFamily="34" charset="0"/>
              <a:ea typeface="Calibri" panose="020F0502020204030204" pitchFamily="34" charset="0"/>
              <a:cs typeface="Calibri" panose="020F0502020204030204" pitchFamily="34" charset="0"/>
            </a:rPr>
            <a:t>Coaching (Education and Training / Response and Prevention)</a:t>
          </a:r>
        </a:p>
      </dsp:txBody>
      <dsp:txXfrm>
        <a:off x="603359" y="1306352"/>
        <a:ext cx="9206391" cy="522389"/>
      </dsp:txXfrm>
    </dsp:sp>
    <dsp:sp modelId="{AB235519-057F-4EFE-B7DA-804F758F7B5E}">
      <dsp:nvSpPr>
        <dsp:cNvPr id="0" name=""/>
        <dsp:cNvSpPr/>
      </dsp:nvSpPr>
      <dsp:spPr>
        <a:xfrm>
          <a:off x="0" y="1959338"/>
          <a:ext cx="9809751" cy="52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D7443-336D-4F35-A0A1-ADF970CADCD3}">
      <dsp:nvSpPr>
        <dsp:cNvPr id="0" name=""/>
        <dsp:cNvSpPr/>
      </dsp:nvSpPr>
      <dsp:spPr>
        <a:xfrm>
          <a:off x="158022" y="2076876"/>
          <a:ext cx="287313" cy="287313"/>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182F91-A1EE-45E9-B46F-4A56D56A6D2C}">
      <dsp:nvSpPr>
        <dsp:cNvPr id="0" name=""/>
        <dsp:cNvSpPr/>
      </dsp:nvSpPr>
      <dsp:spPr>
        <a:xfrm>
          <a:off x="603359" y="1959338"/>
          <a:ext cx="9206391" cy="52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6" tIns="55286" rIns="55286" bIns="5528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latin typeface="Calibri" panose="020F0502020204030204" pitchFamily="34" charset="0"/>
              <a:ea typeface="Calibri" panose="020F0502020204030204" pitchFamily="34" charset="0"/>
              <a:cs typeface="Calibri" panose="020F0502020204030204" pitchFamily="34" charset="0"/>
            </a:rPr>
            <a:t>Controls and Oversight (Monitoring and Auditing)</a:t>
          </a:r>
        </a:p>
      </dsp:txBody>
      <dsp:txXfrm>
        <a:off x="603359" y="1959338"/>
        <a:ext cx="9206391" cy="522389"/>
      </dsp:txXfrm>
    </dsp:sp>
    <dsp:sp modelId="{22955F0C-FE52-4259-BFF2-89F87CC1BAB4}">
      <dsp:nvSpPr>
        <dsp:cNvPr id="0" name=""/>
        <dsp:cNvSpPr/>
      </dsp:nvSpPr>
      <dsp:spPr>
        <a:xfrm>
          <a:off x="0" y="2612324"/>
          <a:ext cx="9809751" cy="52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375EC-3307-4492-89C7-A460F055DF7A}">
      <dsp:nvSpPr>
        <dsp:cNvPr id="0" name=""/>
        <dsp:cNvSpPr/>
      </dsp:nvSpPr>
      <dsp:spPr>
        <a:xfrm>
          <a:off x="158022" y="2729862"/>
          <a:ext cx="287313" cy="287313"/>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910B17-1A76-4A14-AAAE-71614EFB133B}">
      <dsp:nvSpPr>
        <dsp:cNvPr id="0" name=""/>
        <dsp:cNvSpPr/>
      </dsp:nvSpPr>
      <dsp:spPr>
        <a:xfrm>
          <a:off x="603359" y="2612324"/>
          <a:ext cx="9206391" cy="52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6" tIns="55286" rIns="55286" bIns="5528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latin typeface="Calibri" panose="020F0502020204030204" pitchFamily="34" charset="0"/>
              <a:ea typeface="Calibri" panose="020F0502020204030204" pitchFamily="34" charset="0"/>
              <a:cs typeface="Calibri" panose="020F0502020204030204" pitchFamily="34" charset="0"/>
            </a:rPr>
            <a:t>Confidential Reporting (Reporting / Response and Prevention)</a:t>
          </a:r>
        </a:p>
      </dsp:txBody>
      <dsp:txXfrm>
        <a:off x="603359" y="2612324"/>
        <a:ext cx="9206391" cy="522389"/>
      </dsp:txXfrm>
    </dsp:sp>
    <dsp:sp modelId="{0F4D20C4-BDBB-4AFA-A918-F47CB2D9588D}">
      <dsp:nvSpPr>
        <dsp:cNvPr id="0" name=""/>
        <dsp:cNvSpPr/>
      </dsp:nvSpPr>
      <dsp:spPr>
        <a:xfrm>
          <a:off x="0" y="3265311"/>
          <a:ext cx="9809751" cy="52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D4058-35F1-41E1-BDED-CE410948B62A}">
      <dsp:nvSpPr>
        <dsp:cNvPr id="0" name=""/>
        <dsp:cNvSpPr/>
      </dsp:nvSpPr>
      <dsp:spPr>
        <a:xfrm>
          <a:off x="158022" y="3382848"/>
          <a:ext cx="287313" cy="287313"/>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451C6-C947-492C-BA25-114728DEBA73}">
      <dsp:nvSpPr>
        <dsp:cNvPr id="0" name=""/>
        <dsp:cNvSpPr/>
      </dsp:nvSpPr>
      <dsp:spPr>
        <a:xfrm>
          <a:off x="603359" y="3265311"/>
          <a:ext cx="9206391" cy="52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6" tIns="55286" rIns="55286" bIns="5528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latin typeface="Calibri" panose="020F0502020204030204" pitchFamily="34" charset="0"/>
              <a:ea typeface="Calibri" panose="020F0502020204030204" pitchFamily="34" charset="0"/>
              <a:cs typeface="Calibri" panose="020F0502020204030204" pitchFamily="34" charset="0"/>
            </a:rPr>
            <a:t>Clear Documentation (Policies and Procedures)</a:t>
          </a:r>
        </a:p>
      </dsp:txBody>
      <dsp:txXfrm>
        <a:off x="603359" y="3265311"/>
        <a:ext cx="9206391" cy="522389"/>
      </dsp:txXfrm>
    </dsp:sp>
    <dsp:sp modelId="{53E5D461-847D-4213-88D1-D025A6DBEB2C}">
      <dsp:nvSpPr>
        <dsp:cNvPr id="0" name=""/>
        <dsp:cNvSpPr/>
      </dsp:nvSpPr>
      <dsp:spPr>
        <a:xfrm>
          <a:off x="0" y="3918676"/>
          <a:ext cx="9809751" cy="52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A894D4-EC71-4014-BE9C-1321F8DC9A18}">
      <dsp:nvSpPr>
        <dsp:cNvPr id="0" name=""/>
        <dsp:cNvSpPr/>
      </dsp:nvSpPr>
      <dsp:spPr>
        <a:xfrm>
          <a:off x="158022" y="4035834"/>
          <a:ext cx="287313" cy="287313"/>
        </a:xfrm>
        <a:prstGeom prst="rect">
          <a:avLst/>
        </a:prstGeom>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300604-E2CE-4217-8539-1441079309E4}">
      <dsp:nvSpPr>
        <dsp:cNvPr id="0" name=""/>
        <dsp:cNvSpPr/>
      </dsp:nvSpPr>
      <dsp:spPr>
        <a:xfrm>
          <a:off x="603359" y="3918297"/>
          <a:ext cx="9206391" cy="52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6" tIns="55286" rIns="55286" bIns="5528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latin typeface="Calibri" panose="020F0502020204030204" pitchFamily="34" charset="0"/>
              <a:ea typeface="Calibri" panose="020F0502020204030204" pitchFamily="34" charset="0"/>
              <a:cs typeface="Calibri" panose="020F0502020204030204" pitchFamily="34" charset="0"/>
            </a:rPr>
            <a:t>Consistent actions (Internal Enforcement and Discipline / Response and Prevention)</a:t>
          </a:r>
        </a:p>
      </dsp:txBody>
      <dsp:txXfrm>
        <a:off x="603359" y="3918297"/>
        <a:ext cx="9206391" cy="5223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29875-9DD8-4592-AB74-18A90B4B8CC1}"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27DA7-E0EA-4774-87E2-8222F70C535A}" type="slidenum">
              <a:rPr lang="en-US" smtClean="0"/>
              <a:t>‹#›</a:t>
            </a:fld>
            <a:endParaRPr lang="en-US"/>
          </a:p>
        </p:txBody>
      </p:sp>
    </p:spTree>
    <p:extLst>
      <p:ext uri="{BB962C8B-B14F-4D97-AF65-F5344CB8AC3E}">
        <p14:creationId xmlns:p14="http://schemas.microsoft.com/office/powerpoint/2010/main" val="123044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Garamond" panose="02020404030301010803" pitchFamily="18" charset="0"/>
                <a:ea typeface="Garamond" panose="02020404030301010803" pitchFamily="18" charset="0"/>
                <a:cs typeface="Garamond" panose="02020404030301010803" pitchFamily="18" charset="0"/>
              </a:rPr>
              <a:t>Audit should include reviewing meeting minutes, training and assessment records, and a sample of quarterly reports to confirm the ELCs are working as intended.</a:t>
            </a:r>
          </a:p>
          <a:p>
            <a:endParaRPr lang="en-US" dirty="0"/>
          </a:p>
        </p:txBody>
      </p:sp>
      <p:sp>
        <p:nvSpPr>
          <p:cNvPr id="4" name="Slide Number Placeholder 3"/>
          <p:cNvSpPr>
            <a:spLocks noGrp="1"/>
          </p:cNvSpPr>
          <p:nvPr>
            <p:ph type="sldNum" sz="quarter" idx="5"/>
          </p:nvPr>
        </p:nvSpPr>
        <p:spPr/>
        <p:txBody>
          <a:bodyPr/>
          <a:lstStyle/>
          <a:p>
            <a:fld id="{1C327DA7-E0EA-4774-87E2-8222F70C535A}" type="slidenum">
              <a:rPr lang="en-US" smtClean="0"/>
              <a:t>15</a:t>
            </a:fld>
            <a:endParaRPr lang="en-US"/>
          </a:p>
        </p:txBody>
      </p:sp>
    </p:spTree>
    <p:extLst>
      <p:ext uri="{BB962C8B-B14F-4D97-AF65-F5344CB8AC3E}">
        <p14:creationId xmlns:p14="http://schemas.microsoft.com/office/powerpoint/2010/main" val="2148952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FFE52-9906-7DF5-B717-ACDB6B3B5E4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120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BD4A-A9EA-6548-9B59-6516BA93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4A531-925B-AB4F-A642-F7DE703AA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1617-5FE2-034A-B009-E1B3E1F6CABA}"/>
              </a:ext>
            </a:extLst>
          </p:cNvPr>
          <p:cNvSpPr>
            <a:spLocks noGrp="1"/>
          </p:cNvSpPr>
          <p:nvPr>
            <p:ph type="dt" sz="half" idx="10"/>
          </p:nvPr>
        </p:nvSpPr>
        <p:spPr/>
        <p:txBody>
          <a:bodyPr/>
          <a:lstStyle/>
          <a:p>
            <a:fld id="{C42E9816-5679-2B4B-8980-6562FEF6A073}" type="datetimeFigureOut">
              <a:rPr lang="en-US" smtClean="0"/>
              <a:t>2/12/2025</a:t>
            </a:fld>
            <a:endParaRPr lang="en-US"/>
          </a:p>
        </p:txBody>
      </p:sp>
      <p:sp>
        <p:nvSpPr>
          <p:cNvPr id="5" name="Footer Placeholder 4">
            <a:extLst>
              <a:ext uri="{FF2B5EF4-FFF2-40B4-BE49-F238E27FC236}">
                <a16:creationId xmlns:a16="http://schemas.microsoft.com/office/drawing/2014/main" id="{960DC04B-0BC4-FF45-AFF8-448A6D41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BB74-ABB7-FE4D-A3EA-0529ABFCED3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2116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09217-F8F2-AE46-8D6A-6585D15F2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F6D6C-0AB2-AA40-B000-18F02D7B11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3D104-33E5-4448-BA0F-047777FAC63C}"/>
              </a:ext>
            </a:extLst>
          </p:cNvPr>
          <p:cNvSpPr>
            <a:spLocks noGrp="1"/>
          </p:cNvSpPr>
          <p:nvPr>
            <p:ph type="dt" sz="half" idx="10"/>
          </p:nvPr>
        </p:nvSpPr>
        <p:spPr/>
        <p:txBody>
          <a:bodyPr/>
          <a:lstStyle/>
          <a:p>
            <a:fld id="{C42E9816-5679-2B4B-8980-6562FEF6A073}" type="datetimeFigureOut">
              <a:rPr lang="en-US" smtClean="0"/>
              <a:t>2/12/2025</a:t>
            </a:fld>
            <a:endParaRPr lang="en-US"/>
          </a:p>
        </p:txBody>
      </p:sp>
      <p:sp>
        <p:nvSpPr>
          <p:cNvPr id="5" name="Footer Placeholder 4">
            <a:extLst>
              <a:ext uri="{FF2B5EF4-FFF2-40B4-BE49-F238E27FC236}">
                <a16:creationId xmlns:a16="http://schemas.microsoft.com/office/drawing/2014/main" id="{4863C034-366C-CC4B-84EA-39A8F921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8C7D9-5DE6-D046-AC7A-BC6B676F9D9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5156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5AE58-C32B-514E-983F-93CE8B348BD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7449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3172D-D7BE-E645-8E1D-8B8EB6002619}"/>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764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AD5DA-F8FE-93AD-22C3-AFFA180884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4519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F5C-3368-7B41-94A3-7B69B61C2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9D012-E979-C248-A39D-9ECF24D4E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D3C22-423F-9344-AA54-D27A006BB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3E13A-CAF0-6A46-99F3-A9A108D11CB9}"/>
              </a:ext>
            </a:extLst>
          </p:cNvPr>
          <p:cNvSpPr>
            <a:spLocks noGrp="1"/>
          </p:cNvSpPr>
          <p:nvPr>
            <p:ph type="dt" sz="half" idx="10"/>
          </p:nvPr>
        </p:nvSpPr>
        <p:spPr/>
        <p:txBody>
          <a:bodyPr/>
          <a:lstStyle/>
          <a:p>
            <a:fld id="{C42E9816-5679-2B4B-8980-6562FEF6A073}" type="datetimeFigureOut">
              <a:rPr lang="en-US" smtClean="0"/>
              <a:t>2/12/2025</a:t>
            </a:fld>
            <a:endParaRPr lang="en-US"/>
          </a:p>
        </p:txBody>
      </p:sp>
      <p:sp>
        <p:nvSpPr>
          <p:cNvPr id="6" name="Footer Placeholder 5">
            <a:extLst>
              <a:ext uri="{FF2B5EF4-FFF2-40B4-BE49-F238E27FC236}">
                <a16:creationId xmlns:a16="http://schemas.microsoft.com/office/drawing/2014/main" id="{D31ED279-5716-A044-8A62-CA58B307B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C957E-3B82-E14A-90C1-4B8E77F8ECFA}"/>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5467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C31D-E608-D64A-BD88-C52B18A77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EACAC-3E6E-6E4F-8779-2DF2C64CE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4A42AC-EB64-EF48-BAC2-452794B8B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F0766-EF70-524D-B3C3-F8F6EA278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EC751-E8DF-BB4B-BBB4-834105E6CE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CA640-1CEA-3A43-B1C3-B0040CED254C}"/>
              </a:ext>
            </a:extLst>
          </p:cNvPr>
          <p:cNvSpPr>
            <a:spLocks noGrp="1"/>
          </p:cNvSpPr>
          <p:nvPr>
            <p:ph type="dt" sz="half" idx="10"/>
          </p:nvPr>
        </p:nvSpPr>
        <p:spPr/>
        <p:txBody>
          <a:bodyPr/>
          <a:lstStyle/>
          <a:p>
            <a:fld id="{C42E9816-5679-2B4B-8980-6562FEF6A073}" type="datetimeFigureOut">
              <a:rPr lang="en-US" smtClean="0"/>
              <a:t>2/12/2025</a:t>
            </a:fld>
            <a:endParaRPr lang="en-US"/>
          </a:p>
        </p:txBody>
      </p:sp>
      <p:sp>
        <p:nvSpPr>
          <p:cNvPr id="8" name="Footer Placeholder 7">
            <a:extLst>
              <a:ext uri="{FF2B5EF4-FFF2-40B4-BE49-F238E27FC236}">
                <a16:creationId xmlns:a16="http://schemas.microsoft.com/office/drawing/2014/main" id="{FCCB52B4-5F8C-834F-ADDD-C86E5D0B2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EAFF7-C3D1-0048-9483-C43DD997AB1C}"/>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640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504-A990-DA44-8B11-B2DB21E5F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A600B-68F9-A248-A2A3-10B3D71FC7DF}"/>
              </a:ext>
            </a:extLst>
          </p:cNvPr>
          <p:cNvSpPr>
            <a:spLocks noGrp="1"/>
          </p:cNvSpPr>
          <p:nvPr>
            <p:ph type="dt" sz="half" idx="10"/>
          </p:nvPr>
        </p:nvSpPr>
        <p:spPr/>
        <p:txBody>
          <a:bodyPr/>
          <a:lstStyle/>
          <a:p>
            <a:fld id="{C42E9816-5679-2B4B-8980-6562FEF6A073}" type="datetimeFigureOut">
              <a:rPr lang="en-US" smtClean="0"/>
              <a:t>2/12/2025</a:t>
            </a:fld>
            <a:endParaRPr lang="en-US"/>
          </a:p>
        </p:txBody>
      </p:sp>
      <p:sp>
        <p:nvSpPr>
          <p:cNvPr id="4" name="Footer Placeholder 3">
            <a:extLst>
              <a:ext uri="{FF2B5EF4-FFF2-40B4-BE49-F238E27FC236}">
                <a16:creationId xmlns:a16="http://schemas.microsoft.com/office/drawing/2014/main" id="{39E037EF-B62E-A040-A387-CBB8DF1E7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90C0A-08F6-FF4F-8C99-52C44F418059}"/>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701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90D0-6C6E-7F4B-AF91-66D11C685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0A005-AB1F-5D47-BCF0-055B0F25C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EEC75-C33C-A64C-A31A-7D445D674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27D3F2-A800-C74F-BB52-F4B32BEE197A}"/>
              </a:ext>
            </a:extLst>
          </p:cNvPr>
          <p:cNvSpPr>
            <a:spLocks noGrp="1"/>
          </p:cNvSpPr>
          <p:nvPr>
            <p:ph type="dt" sz="half" idx="10"/>
          </p:nvPr>
        </p:nvSpPr>
        <p:spPr/>
        <p:txBody>
          <a:bodyPr/>
          <a:lstStyle/>
          <a:p>
            <a:fld id="{C42E9816-5679-2B4B-8980-6562FEF6A073}" type="datetimeFigureOut">
              <a:rPr lang="en-US" smtClean="0"/>
              <a:t>2/12/2025</a:t>
            </a:fld>
            <a:endParaRPr lang="en-US"/>
          </a:p>
        </p:txBody>
      </p:sp>
      <p:sp>
        <p:nvSpPr>
          <p:cNvPr id="6" name="Footer Placeholder 5">
            <a:extLst>
              <a:ext uri="{FF2B5EF4-FFF2-40B4-BE49-F238E27FC236}">
                <a16:creationId xmlns:a16="http://schemas.microsoft.com/office/drawing/2014/main" id="{CE3106EB-E6CC-0545-B252-7DAE00628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93EB0-BA37-CF4E-8989-3D473CB7C88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9630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0DF-DD6A-2B4E-A86B-85DF5C2D3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04A8A8-FA8B-B042-A0DE-0F2256D77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A67B0-85CB-4D47-A84D-ADE418807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487E1-68EF-5E48-A49D-F2AF19CA0467}"/>
              </a:ext>
            </a:extLst>
          </p:cNvPr>
          <p:cNvSpPr>
            <a:spLocks noGrp="1"/>
          </p:cNvSpPr>
          <p:nvPr>
            <p:ph type="dt" sz="half" idx="10"/>
          </p:nvPr>
        </p:nvSpPr>
        <p:spPr/>
        <p:txBody>
          <a:bodyPr/>
          <a:lstStyle/>
          <a:p>
            <a:fld id="{C42E9816-5679-2B4B-8980-6562FEF6A073}" type="datetimeFigureOut">
              <a:rPr lang="en-US" smtClean="0"/>
              <a:t>2/12/2025</a:t>
            </a:fld>
            <a:endParaRPr lang="en-US"/>
          </a:p>
        </p:txBody>
      </p:sp>
      <p:sp>
        <p:nvSpPr>
          <p:cNvPr id="6" name="Footer Placeholder 5">
            <a:extLst>
              <a:ext uri="{FF2B5EF4-FFF2-40B4-BE49-F238E27FC236}">
                <a16:creationId xmlns:a16="http://schemas.microsoft.com/office/drawing/2014/main" id="{80E13EEF-941A-7842-BE34-FB4060424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88333-4ED8-2B4D-AC82-CAB80DBC1308}"/>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88428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9EDC2-6606-CF4C-AEA8-356873FCF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D5660-8EC0-454E-9C54-0B862CF0B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2A46A-1841-E042-95CD-1B0A21160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9816-5679-2B4B-8980-6562FEF6A073}" type="datetimeFigureOut">
              <a:rPr lang="en-US" smtClean="0"/>
              <a:t>2/12/2025</a:t>
            </a:fld>
            <a:endParaRPr lang="en-US"/>
          </a:p>
        </p:txBody>
      </p:sp>
      <p:sp>
        <p:nvSpPr>
          <p:cNvPr id="5" name="Footer Placeholder 4">
            <a:extLst>
              <a:ext uri="{FF2B5EF4-FFF2-40B4-BE49-F238E27FC236}">
                <a16:creationId xmlns:a16="http://schemas.microsoft.com/office/drawing/2014/main" id="{CBCF0963-DEA1-D94C-8ACD-D8D5D0C39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F2D4EA-FB6B-9340-ABED-2822839F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5512-6867-D244-8596-4F5D58D0C1A5}" type="slidenum">
              <a:rPr lang="en-US" smtClean="0"/>
              <a:t>‹#›</a:t>
            </a:fld>
            <a:endParaRPr lang="en-US"/>
          </a:p>
        </p:txBody>
      </p:sp>
    </p:spTree>
    <p:extLst>
      <p:ext uri="{BB962C8B-B14F-4D97-AF65-F5344CB8AC3E}">
        <p14:creationId xmlns:p14="http://schemas.microsoft.com/office/powerpoint/2010/main" val="32564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justice.gov/criminal-fraud/page/file/937501/download"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07B3-2CCA-0432-CFC7-C6844838C9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2EE8500-C810-9F23-681F-A0F5D015BDE8}"/>
              </a:ext>
            </a:extLst>
          </p:cNvPr>
          <p:cNvSpPr txBox="1"/>
          <p:nvPr/>
        </p:nvSpPr>
        <p:spPr>
          <a:xfrm>
            <a:off x="0" y="1970201"/>
            <a:ext cx="12192000" cy="769441"/>
          </a:xfrm>
          <a:prstGeom prst="rect">
            <a:avLst/>
          </a:prstGeom>
          <a:noFill/>
        </p:spPr>
        <p:txBody>
          <a:bodyPr wrap="square" rtlCol="0">
            <a:spAutoFit/>
          </a:bodyPr>
          <a:lstStyle/>
          <a:p>
            <a:pPr algn="ctr"/>
            <a:r>
              <a:rPr lang="en-US" sz="4400" b="1" dirty="0"/>
              <a:t>Audit Planning and Scoping</a:t>
            </a:r>
          </a:p>
        </p:txBody>
      </p:sp>
    </p:spTree>
    <p:extLst>
      <p:ext uri="{BB962C8B-B14F-4D97-AF65-F5344CB8AC3E}">
        <p14:creationId xmlns:p14="http://schemas.microsoft.com/office/powerpoint/2010/main" val="45956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C2D57-C647-C078-6F89-6E1EF1F94D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1DF96A-CE7E-38D1-BA92-85BCA98E08D6}"/>
              </a:ext>
            </a:extLst>
          </p:cNvPr>
          <p:cNvSpPr txBox="1"/>
          <p:nvPr/>
        </p:nvSpPr>
        <p:spPr>
          <a:xfrm>
            <a:off x="424202" y="1279277"/>
            <a:ext cx="8503488" cy="5324535"/>
          </a:xfrm>
          <a:prstGeom prst="rect">
            <a:avLst/>
          </a:prstGeom>
          <a:noFill/>
        </p:spPr>
        <p:txBody>
          <a:bodyPr wrap="square">
            <a:spAutoFit/>
          </a:bodyPr>
          <a:lstStyle/>
          <a:p>
            <a:pPr marL="0" indent="0">
              <a:buFont typeface="Wingdings 2" pitchFamily="18" charset="2"/>
              <a:buNone/>
            </a:pPr>
            <a:r>
              <a:rPr lang="en-US" sz="2000" dirty="0">
                <a:cs typeface="Calibri" panose="020F0502020204030204" pitchFamily="34" charset="0"/>
              </a:rPr>
              <a:t>During the planning phase, it is important to thoroughly consider—and extensively document—the following:</a:t>
            </a:r>
          </a:p>
          <a:p>
            <a:pPr marL="0" indent="0">
              <a:buFont typeface="Wingdings 2" pitchFamily="18" charset="2"/>
              <a:buNone/>
            </a:pPr>
            <a:endParaRPr lang="en-US" sz="2000" dirty="0">
              <a:cs typeface="Calibri" panose="020F0502020204030204" pitchFamily="34" charset="0"/>
            </a:endParaRPr>
          </a:p>
          <a:p>
            <a:pPr marL="342900" indent="-342900">
              <a:buFont typeface="Arial" panose="020B0604020202020204" pitchFamily="34" charset="0"/>
              <a:buChar char="•"/>
            </a:pPr>
            <a:r>
              <a:rPr lang="en-US" sz="2000" dirty="0">
                <a:cs typeface="Calibri" panose="020F0502020204030204" pitchFamily="34" charset="0"/>
              </a:rPr>
              <a:t>Purpose:</a:t>
            </a:r>
            <a:r>
              <a:rPr lang="en-US" sz="2000" i="1" dirty="0">
                <a:cs typeface="Calibri" panose="020F0502020204030204" pitchFamily="34" charset="0"/>
              </a:rPr>
              <a:t> </a:t>
            </a:r>
          </a:p>
          <a:p>
            <a:pPr marL="1257300" lvl="2" indent="-342900">
              <a:buFont typeface="Wingdings" panose="05000000000000000000" pitchFamily="2" charset="2"/>
              <a:buChar char="ü"/>
            </a:pPr>
            <a:r>
              <a:rPr lang="en-US" sz="2000" i="1" dirty="0">
                <a:cs typeface="Calibri" panose="020F0502020204030204" pitchFamily="34" charset="0"/>
              </a:rPr>
              <a:t>The effectiveness of the confidential reporting program</a:t>
            </a:r>
          </a:p>
          <a:p>
            <a:pPr marL="1257300" lvl="2" indent="-342900">
              <a:buFont typeface="Wingdings" panose="05000000000000000000" pitchFamily="2" charset="2"/>
              <a:buChar char="ü"/>
            </a:pPr>
            <a:r>
              <a:rPr lang="en-US" sz="2000" i="1" dirty="0">
                <a:cs typeface="Calibri" panose="020F0502020204030204" pitchFamily="34" charset="0"/>
              </a:rPr>
              <a:t>If properly scoped investigations are conducted by qualified resources</a:t>
            </a:r>
          </a:p>
          <a:p>
            <a:pPr marL="1257300" lvl="2" indent="-342900">
              <a:buFont typeface="Wingdings" panose="05000000000000000000" pitchFamily="2" charset="2"/>
              <a:buChar char="ü"/>
            </a:pPr>
            <a:r>
              <a:rPr lang="en-US" sz="2000" i="1" dirty="0">
                <a:cs typeface="Calibri" panose="020F0502020204030204" pitchFamily="34" charset="0"/>
              </a:rPr>
              <a:t>The presence of a comprehensive investigation and remediation process</a:t>
            </a:r>
          </a:p>
          <a:p>
            <a:pPr marL="1257300" lvl="2" indent="-342900">
              <a:buFont typeface="Wingdings" panose="05000000000000000000" pitchFamily="2" charset="2"/>
              <a:buChar char="ü"/>
            </a:pPr>
            <a:r>
              <a:rPr lang="en-US" sz="2000" i="1" dirty="0">
                <a:cs typeface="Calibri" panose="020F0502020204030204" pitchFamily="34" charset="0"/>
              </a:rPr>
              <a:t>Availability of resources for the reporting and investigating mechanisms</a:t>
            </a:r>
          </a:p>
          <a:p>
            <a:pPr marL="1257300" lvl="2" indent="-342900">
              <a:buFont typeface="Wingdings" panose="05000000000000000000" pitchFamily="2" charset="2"/>
              <a:buChar char="ü"/>
            </a:pPr>
            <a:r>
              <a:rPr lang="en-US" sz="2000" i="1" dirty="0">
                <a:cs typeface="Calibri" panose="020F0502020204030204" pitchFamily="34" charset="0"/>
              </a:rPr>
              <a:t>Result tracking</a:t>
            </a:r>
          </a:p>
          <a:p>
            <a:pPr marL="342900" indent="-342900">
              <a:buFont typeface="Arial" panose="020B0604020202020204" pitchFamily="34" charset="0"/>
              <a:buChar char="•"/>
            </a:pPr>
            <a:r>
              <a:rPr lang="en-US" sz="2000" dirty="0">
                <a:cs typeface="Calibri" panose="020F0502020204030204" pitchFamily="34" charset="0"/>
              </a:rPr>
              <a:t>Objective: </a:t>
            </a:r>
            <a:r>
              <a:rPr lang="en-US" sz="2000" i="1" dirty="0">
                <a:cs typeface="Calibri" panose="020F0502020204030204" pitchFamily="34" charset="0"/>
              </a:rPr>
              <a:t>Standard investigation protocols exist and are followed</a:t>
            </a:r>
          </a:p>
          <a:p>
            <a:pPr marL="342900" indent="-342900">
              <a:buFont typeface="Arial" panose="020B0604020202020204" pitchFamily="34" charset="0"/>
              <a:buChar char="•"/>
            </a:pPr>
            <a:r>
              <a:rPr lang="en-US" sz="2000" dirty="0">
                <a:cs typeface="Calibri" panose="020F0502020204030204" pitchFamily="34" charset="0"/>
              </a:rPr>
              <a:t>Timing: </a:t>
            </a:r>
            <a:r>
              <a:rPr lang="en-US" sz="2000" i="1" dirty="0">
                <a:cs typeface="Calibri" panose="020F0502020204030204" pitchFamily="34" charset="0"/>
              </a:rPr>
              <a:t>When can audit be conducted with the least disruption?</a:t>
            </a:r>
          </a:p>
          <a:p>
            <a:pPr marL="342900" indent="-342900">
              <a:buFont typeface="Arial" panose="020B0604020202020204" pitchFamily="34" charset="0"/>
              <a:buChar char="•"/>
            </a:pPr>
            <a:r>
              <a:rPr lang="en-US" sz="2000" dirty="0">
                <a:cs typeface="Calibri" panose="020F0502020204030204" pitchFamily="34" charset="0"/>
              </a:rPr>
              <a:t>Scope: </a:t>
            </a:r>
            <a:r>
              <a:rPr lang="en-US" sz="2000" i="1" dirty="0">
                <a:cs typeface="Calibri" panose="020F0502020204030204" pitchFamily="34" charset="0"/>
              </a:rPr>
              <a:t>See next slide.</a:t>
            </a:r>
          </a:p>
          <a:p>
            <a:pPr marL="342900" indent="-342900">
              <a:buFont typeface="Arial" panose="020B0604020202020204" pitchFamily="34" charset="0"/>
              <a:buChar char="•"/>
            </a:pPr>
            <a:r>
              <a:rPr lang="en-US" sz="2000" dirty="0">
                <a:cs typeface="Calibri" panose="020F0502020204030204" pitchFamily="34" charset="0"/>
              </a:rPr>
              <a:t>Data: </a:t>
            </a:r>
            <a:r>
              <a:rPr lang="en-US" sz="2000" i="1" dirty="0">
                <a:cs typeface="Calibri" panose="020F0502020204030204" pitchFamily="34" charset="0"/>
              </a:rPr>
              <a:t>What do we have available for audit?</a:t>
            </a:r>
          </a:p>
          <a:p>
            <a:pPr marL="342900" indent="-342900">
              <a:buFont typeface="Arial" panose="020B0604020202020204" pitchFamily="34" charset="0"/>
              <a:buChar char="•"/>
            </a:pPr>
            <a:r>
              <a:rPr lang="en-US" sz="2000" dirty="0">
                <a:cs typeface="Calibri" panose="020F0502020204030204" pitchFamily="34" charset="0"/>
              </a:rPr>
              <a:t>Methodology: </a:t>
            </a:r>
            <a:r>
              <a:rPr lang="en-US" sz="2000" i="1" dirty="0">
                <a:cs typeface="Calibri" panose="020F0502020204030204" pitchFamily="34" charset="0"/>
              </a:rPr>
              <a:t>Sample size, etc.</a:t>
            </a:r>
          </a:p>
        </p:txBody>
      </p:sp>
      <p:sp>
        <p:nvSpPr>
          <p:cNvPr id="5" name="TextBox 4">
            <a:extLst>
              <a:ext uri="{FF2B5EF4-FFF2-40B4-BE49-F238E27FC236}">
                <a16:creationId xmlns:a16="http://schemas.microsoft.com/office/drawing/2014/main" id="{4189EC4C-2FD1-3BBF-1484-CAEFC22852C8}"/>
              </a:ext>
            </a:extLst>
          </p:cNvPr>
          <p:cNvSpPr txBox="1"/>
          <p:nvPr/>
        </p:nvSpPr>
        <p:spPr>
          <a:xfrm>
            <a:off x="7000568" y="129103"/>
            <a:ext cx="5021209" cy="646331"/>
          </a:xfrm>
          <a:prstGeom prst="rect">
            <a:avLst/>
          </a:prstGeom>
          <a:noFill/>
        </p:spPr>
        <p:txBody>
          <a:bodyPr wrap="square" rtlCol="0">
            <a:spAutoFit/>
          </a:bodyPr>
          <a:lstStyle/>
          <a:p>
            <a:pPr algn="ctr"/>
            <a:r>
              <a:rPr lang="en-US" sz="3600" b="1" dirty="0">
                <a:solidFill>
                  <a:srgbClr val="FDB447"/>
                </a:solidFill>
              </a:rPr>
              <a:t>Planning</a:t>
            </a:r>
          </a:p>
        </p:txBody>
      </p:sp>
      <p:sp>
        <p:nvSpPr>
          <p:cNvPr id="6" name="TextBox 5">
            <a:extLst>
              <a:ext uri="{FF2B5EF4-FFF2-40B4-BE49-F238E27FC236}">
                <a16:creationId xmlns:a16="http://schemas.microsoft.com/office/drawing/2014/main" id="{23C78B31-0473-57C6-DB48-1424B81329E9}"/>
              </a:ext>
            </a:extLst>
          </p:cNvPr>
          <p:cNvSpPr txBox="1"/>
          <p:nvPr/>
        </p:nvSpPr>
        <p:spPr>
          <a:xfrm rot="2643480">
            <a:off x="8092312" y="2740555"/>
            <a:ext cx="3585588" cy="1200329"/>
          </a:xfrm>
          <a:prstGeom prst="rect">
            <a:avLst/>
          </a:prstGeom>
          <a:solidFill>
            <a:schemeClr val="accent4">
              <a:lumMod val="75000"/>
            </a:schemeClr>
          </a:solidFill>
        </p:spPr>
        <p:txBody>
          <a:bodyPr wrap="square">
            <a:spAutoFit/>
          </a:bodyPr>
          <a:lstStyle>
            <a:defPPr>
              <a:defRPr lang="en-US"/>
            </a:defPPr>
            <a:lvl1pPr indent="0">
              <a:buFont typeface="Wingdings 2" pitchFamily="18" charset="2"/>
              <a:buNone/>
              <a:defRPr sz="2400">
                <a:solidFill>
                  <a:schemeClr val="bg1"/>
                </a:solidFill>
                <a:cs typeface="Calibri" panose="020F0502020204030204" pitchFamily="34" charset="0"/>
              </a:defRPr>
            </a:lvl1pPr>
          </a:lstStyle>
          <a:p>
            <a:pPr algn="ctr"/>
            <a:r>
              <a:rPr lang="en-US" b="1" dirty="0"/>
              <a:t>Resources</a:t>
            </a:r>
          </a:p>
          <a:p>
            <a:pPr algn="ctr"/>
            <a:r>
              <a:rPr lang="en-US" b="1" dirty="0"/>
              <a:t>Risks</a:t>
            </a:r>
          </a:p>
          <a:p>
            <a:pPr algn="ctr"/>
            <a:r>
              <a:rPr lang="en-US" b="1" dirty="0"/>
              <a:t>Regulatory Requirements</a:t>
            </a:r>
          </a:p>
        </p:txBody>
      </p:sp>
    </p:spTree>
    <p:extLst>
      <p:ext uri="{BB962C8B-B14F-4D97-AF65-F5344CB8AC3E}">
        <p14:creationId xmlns:p14="http://schemas.microsoft.com/office/powerpoint/2010/main" val="318120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B0DD2-4965-EB45-B120-2DA10BC480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2AAC30-6965-8BB9-D22C-EE44F0955871}"/>
              </a:ext>
            </a:extLst>
          </p:cNvPr>
          <p:cNvSpPr txBox="1"/>
          <p:nvPr/>
        </p:nvSpPr>
        <p:spPr>
          <a:xfrm>
            <a:off x="424202" y="1279277"/>
            <a:ext cx="8690302" cy="5324535"/>
          </a:xfrm>
          <a:prstGeom prst="rect">
            <a:avLst/>
          </a:prstGeom>
          <a:noFill/>
        </p:spPr>
        <p:txBody>
          <a:bodyPr wrap="square">
            <a:spAutoFit/>
          </a:bodyPr>
          <a:lstStyle/>
          <a:p>
            <a:pPr marL="0" indent="0">
              <a:buFont typeface="Wingdings 2" pitchFamily="18" charset="2"/>
              <a:buNone/>
            </a:pPr>
            <a:r>
              <a:rPr lang="en-US" sz="2000" dirty="0">
                <a:cs typeface="Calibri" panose="020F0502020204030204" pitchFamily="34" charset="0"/>
              </a:rPr>
              <a:t>Scoping the audit in advance ensures that all relevant areas are identified to give them appropriate attention. Consider:</a:t>
            </a:r>
          </a:p>
          <a:p>
            <a:pPr marL="0" indent="0">
              <a:buFont typeface="Wingdings 2" pitchFamily="18" charset="2"/>
              <a:buNone/>
            </a:pPr>
            <a:endParaRPr lang="en-US" sz="2000" dirty="0">
              <a:cs typeface="Calibri" panose="020F0502020204030204" pitchFamily="34" charset="0"/>
            </a:endParaRPr>
          </a:p>
          <a:p>
            <a:pPr marL="342900" indent="-342900">
              <a:buFont typeface="Arial" panose="020B0604020202020204" pitchFamily="34" charset="0"/>
              <a:buChar char="•"/>
            </a:pPr>
            <a:r>
              <a:rPr lang="en-US" sz="2000" dirty="0">
                <a:cs typeface="Calibri" panose="020F0502020204030204" pitchFamily="34" charset="0"/>
              </a:rPr>
              <a:t>Governance structure, roles, and resources.</a:t>
            </a:r>
          </a:p>
          <a:p>
            <a:pPr marL="342900" indent="-342900">
              <a:buFont typeface="Arial" panose="020B0604020202020204" pitchFamily="34" charset="0"/>
              <a:buChar char="•"/>
            </a:pPr>
            <a:r>
              <a:rPr lang="en-US" sz="2000" dirty="0">
                <a:cs typeface="Calibri" panose="020F0502020204030204" pitchFamily="34" charset="0"/>
              </a:rPr>
              <a:t>Documentation standards and retention requirements.</a:t>
            </a:r>
          </a:p>
          <a:p>
            <a:pPr marL="342900" indent="-342900">
              <a:buFont typeface="Arial" panose="020B0604020202020204" pitchFamily="34" charset="0"/>
              <a:buChar char="•"/>
            </a:pPr>
            <a:r>
              <a:rPr lang="en-US" sz="2000" dirty="0">
                <a:cs typeface="Calibri" panose="020F0502020204030204" pitchFamily="34" charset="0"/>
              </a:rPr>
              <a:t>Existence and awareness around core policies, such as Code of Business Conduct, Anti-Fraud</a:t>
            </a:r>
          </a:p>
          <a:p>
            <a:pPr marL="342900" indent="-342900">
              <a:buFont typeface="Arial" panose="020B0604020202020204" pitchFamily="34" charset="0"/>
              <a:buChar char="•"/>
            </a:pPr>
            <a:r>
              <a:rPr lang="en-US" sz="2000" dirty="0">
                <a:cs typeface="Calibri" panose="020F0502020204030204" pitchFamily="34" charset="0"/>
              </a:rPr>
              <a:t>Whistleblower and Anti-Retaliation. Additional industry- and risk-specific policies should be considered (e.g., Anti-Corruption).</a:t>
            </a:r>
          </a:p>
          <a:p>
            <a:pPr marL="342900" indent="-342900">
              <a:buFont typeface="Arial" panose="020B0604020202020204" pitchFamily="34" charset="0"/>
              <a:buChar char="•"/>
            </a:pPr>
            <a:r>
              <a:rPr lang="en-US" sz="2000" dirty="0">
                <a:cs typeface="Calibri" panose="020F0502020204030204" pitchFamily="34" charset="0"/>
              </a:rPr>
              <a:t>Critical Confidential Reporting Program components.</a:t>
            </a:r>
          </a:p>
          <a:p>
            <a:pPr marL="342900" indent="-342900">
              <a:buFont typeface="Arial" panose="020B0604020202020204" pitchFamily="34" charset="0"/>
              <a:buChar char="•"/>
            </a:pPr>
            <a:r>
              <a:rPr lang="en-US" sz="2000" dirty="0">
                <a:cs typeface="Calibri" panose="020F0502020204030204" pitchFamily="34" charset="0"/>
              </a:rPr>
              <a:t>Relevant metrics.</a:t>
            </a:r>
          </a:p>
          <a:p>
            <a:pPr marL="342900" indent="-342900">
              <a:buFont typeface="Arial" panose="020B0604020202020204" pitchFamily="34" charset="0"/>
              <a:buChar char="•"/>
            </a:pPr>
            <a:r>
              <a:rPr lang="en-US" sz="2000" dirty="0">
                <a:cs typeface="Calibri" panose="020F0502020204030204" pitchFamily="34" charset="0"/>
              </a:rPr>
              <a:t>Organizational contacts and process owners who may need to be interviewed during the audit. </a:t>
            </a:r>
          </a:p>
          <a:p>
            <a:pPr marL="342900" indent="-342900">
              <a:buFont typeface="Arial" panose="020B0604020202020204" pitchFamily="34" charset="0"/>
              <a:buChar char="•"/>
            </a:pPr>
            <a:r>
              <a:rPr lang="en-US" sz="2000" dirty="0">
                <a:cs typeface="Calibri" panose="020F0502020204030204" pitchFamily="34" charset="0"/>
              </a:rPr>
              <a:t>Audit staffing, including the anticipated number of hours expected from the audit team. </a:t>
            </a:r>
          </a:p>
          <a:p>
            <a:pPr marL="342900" indent="-342900">
              <a:buFont typeface="Arial" panose="020B0604020202020204" pitchFamily="34" charset="0"/>
              <a:buChar char="•"/>
            </a:pPr>
            <a:r>
              <a:rPr lang="en-US" sz="2000" dirty="0">
                <a:cs typeface="Calibri" panose="020F0502020204030204" pitchFamily="34" charset="0"/>
              </a:rPr>
              <a:t>The initial distribution list of key stakeholders who will receive the final audit report.</a:t>
            </a:r>
          </a:p>
        </p:txBody>
      </p:sp>
      <p:sp>
        <p:nvSpPr>
          <p:cNvPr id="5" name="TextBox 4">
            <a:extLst>
              <a:ext uri="{FF2B5EF4-FFF2-40B4-BE49-F238E27FC236}">
                <a16:creationId xmlns:a16="http://schemas.microsoft.com/office/drawing/2014/main" id="{72317A68-A556-5FE2-3D92-6A6D28645023}"/>
              </a:ext>
            </a:extLst>
          </p:cNvPr>
          <p:cNvSpPr txBox="1"/>
          <p:nvPr/>
        </p:nvSpPr>
        <p:spPr>
          <a:xfrm>
            <a:off x="7108723" y="129103"/>
            <a:ext cx="4736074" cy="646331"/>
          </a:xfrm>
          <a:prstGeom prst="rect">
            <a:avLst/>
          </a:prstGeom>
          <a:noFill/>
        </p:spPr>
        <p:txBody>
          <a:bodyPr wrap="square" rtlCol="0">
            <a:spAutoFit/>
          </a:bodyPr>
          <a:lstStyle/>
          <a:p>
            <a:pPr algn="ctr"/>
            <a:r>
              <a:rPr lang="en-US" sz="3600" b="1" dirty="0">
                <a:solidFill>
                  <a:srgbClr val="FDB447"/>
                </a:solidFill>
              </a:rPr>
              <a:t>Scoping</a:t>
            </a:r>
          </a:p>
        </p:txBody>
      </p:sp>
    </p:spTree>
    <p:extLst>
      <p:ext uri="{BB962C8B-B14F-4D97-AF65-F5344CB8AC3E}">
        <p14:creationId xmlns:p14="http://schemas.microsoft.com/office/powerpoint/2010/main" val="376156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6C70A-B2B1-B37A-7FFD-D99AD8D81B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6F1278-ECF7-99F7-9FE4-06B462EE8FDC}"/>
              </a:ext>
            </a:extLst>
          </p:cNvPr>
          <p:cNvSpPr txBox="1"/>
          <p:nvPr/>
        </p:nvSpPr>
        <p:spPr>
          <a:xfrm>
            <a:off x="0" y="1970201"/>
            <a:ext cx="12192000" cy="769441"/>
          </a:xfrm>
          <a:prstGeom prst="rect">
            <a:avLst/>
          </a:prstGeom>
          <a:noFill/>
        </p:spPr>
        <p:txBody>
          <a:bodyPr wrap="square" rtlCol="0">
            <a:spAutoFit/>
          </a:bodyPr>
          <a:lstStyle/>
          <a:p>
            <a:pPr algn="ctr"/>
            <a:r>
              <a:rPr lang="en-US" sz="4400" b="1" dirty="0"/>
              <a:t>Audit Steps</a:t>
            </a:r>
          </a:p>
        </p:txBody>
      </p:sp>
    </p:spTree>
    <p:extLst>
      <p:ext uri="{BB962C8B-B14F-4D97-AF65-F5344CB8AC3E}">
        <p14:creationId xmlns:p14="http://schemas.microsoft.com/office/powerpoint/2010/main" val="195424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9B562-5673-5551-9193-4C793E398F4E}"/>
            </a:ext>
          </a:extLst>
        </p:cNvPr>
        <p:cNvGrpSpPr/>
        <p:nvPr/>
      </p:nvGrpSpPr>
      <p:grpSpPr>
        <a:xfrm>
          <a:off x="0" y="0"/>
          <a:ext cx="0" cy="0"/>
          <a:chOff x="0" y="0"/>
          <a:chExt cx="0" cy="0"/>
        </a:xfrm>
      </p:grpSpPr>
      <p:pic>
        <p:nvPicPr>
          <p:cNvPr id="5" name="Picture 4" descr="A hand placing a light bulb on a stack of wooden blocks&#10;&#10;AI-generated content may be incorrect.">
            <a:extLst>
              <a:ext uri="{FF2B5EF4-FFF2-40B4-BE49-F238E27FC236}">
                <a16:creationId xmlns:a16="http://schemas.microsoft.com/office/drawing/2014/main" id="{BA502861-8D2A-0837-8B92-B5C96D5F240E}"/>
              </a:ext>
            </a:extLst>
          </p:cNvPr>
          <p:cNvPicPr>
            <a:picLocks noChangeAspect="1"/>
          </p:cNvPicPr>
          <p:nvPr/>
        </p:nvPicPr>
        <p:blipFill>
          <a:blip r:embed="rId2"/>
          <a:stretch>
            <a:fillRect/>
          </a:stretch>
        </p:blipFill>
        <p:spPr>
          <a:xfrm>
            <a:off x="4558790" y="3206640"/>
            <a:ext cx="1828800" cy="1219200"/>
          </a:xfrm>
          <a:prstGeom prst="rect">
            <a:avLst/>
          </a:prstGeom>
        </p:spPr>
      </p:pic>
      <p:sp>
        <p:nvSpPr>
          <p:cNvPr id="6" name="TextBox 5">
            <a:extLst>
              <a:ext uri="{FF2B5EF4-FFF2-40B4-BE49-F238E27FC236}">
                <a16:creationId xmlns:a16="http://schemas.microsoft.com/office/drawing/2014/main" id="{E11EE328-0492-9565-8846-39035BDC0A76}"/>
              </a:ext>
            </a:extLst>
          </p:cNvPr>
          <p:cNvSpPr txBox="1"/>
          <p:nvPr/>
        </p:nvSpPr>
        <p:spPr>
          <a:xfrm>
            <a:off x="5473190" y="129103"/>
            <a:ext cx="7000871" cy="646331"/>
          </a:xfrm>
          <a:prstGeom prst="rect">
            <a:avLst/>
          </a:prstGeom>
          <a:noFill/>
        </p:spPr>
        <p:txBody>
          <a:bodyPr wrap="square" rtlCol="0">
            <a:spAutoFit/>
          </a:bodyPr>
          <a:lstStyle/>
          <a:p>
            <a:pPr algn="ctr"/>
            <a:r>
              <a:rPr lang="en-US" sz="3600" b="1" dirty="0">
                <a:solidFill>
                  <a:srgbClr val="FDB447"/>
                </a:solidFill>
              </a:rPr>
              <a:t>What is the Tone at the Top?</a:t>
            </a:r>
          </a:p>
        </p:txBody>
      </p:sp>
      <p:sp>
        <p:nvSpPr>
          <p:cNvPr id="7" name="Content Placeholder 2">
            <a:extLst>
              <a:ext uri="{FF2B5EF4-FFF2-40B4-BE49-F238E27FC236}">
                <a16:creationId xmlns:a16="http://schemas.microsoft.com/office/drawing/2014/main" id="{FB3E2341-EE4A-58FE-387D-BCC31CAA460D}"/>
              </a:ext>
            </a:extLst>
          </p:cNvPr>
          <p:cNvSpPr txBox="1">
            <a:spLocks/>
          </p:cNvSpPr>
          <p:nvPr/>
        </p:nvSpPr>
        <p:spPr>
          <a:xfrm>
            <a:off x="287845" y="1631303"/>
            <a:ext cx="4087510" cy="35953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a typeface="Calibri" panose="020F0502020204030204" pitchFamily="34" charset="0"/>
                <a:cs typeface="Arial" panose="020B0604020202020204" pitchFamily="34" charset="0"/>
              </a:rPr>
              <a:t>Is the Leadership’s commitment to integrity and ethical behavior communicated effectively throughout the organization, both in words and deeds?</a:t>
            </a:r>
          </a:p>
          <a:p>
            <a:r>
              <a:rPr lang="en-US" sz="1800" dirty="0">
                <a:ea typeface="Calibri" panose="020F0502020204030204" pitchFamily="34" charset="0"/>
                <a:cs typeface="Arial" panose="020B0604020202020204" pitchFamily="34" charset="0"/>
              </a:rPr>
              <a:t>Are procedures in place to monitor when controls are overridden and to determine if the override was appropriate?</a:t>
            </a:r>
          </a:p>
          <a:p>
            <a:r>
              <a:rPr lang="en-US" sz="1800" dirty="0">
                <a:ea typeface="Calibri" panose="020F0502020204030204" pitchFamily="34" charset="0"/>
                <a:cs typeface="Arial" panose="020B0604020202020204" pitchFamily="34" charset="0"/>
              </a:rPr>
              <a:t>Do financial/compensation rewards foster an appropriate ethical tone (i.e., not given to those who meet objectives but, in the process, circumvent established policies, procedures, or controls)? </a:t>
            </a:r>
          </a:p>
          <a:p>
            <a:r>
              <a:rPr lang="en-US" sz="1800" dirty="0">
                <a:ea typeface="Calibri" panose="020F0502020204030204" pitchFamily="34" charset="0"/>
                <a:cs typeface="Arial" panose="020B0604020202020204" pitchFamily="34" charset="0"/>
              </a:rPr>
              <a:t>Does Leadership specifically address adherence to the code of conduct?</a:t>
            </a:r>
          </a:p>
        </p:txBody>
      </p:sp>
      <p:sp>
        <p:nvSpPr>
          <p:cNvPr id="8" name="Content Placeholder 3">
            <a:extLst>
              <a:ext uri="{FF2B5EF4-FFF2-40B4-BE49-F238E27FC236}">
                <a16:creationId xmlns:a16="http://schemas.microsoft.com/office/drawing/2014/main" id="{5160C3AA-FABC-67B8-66AB-BE6D2D4E5EF2}"/>
              </a:ext>
            </a:extLst>
          </p:cNvPr>
          <p:cNvSpPr txBox="1">
            <a:spLocks/>
          </p:cNvSpPr>
          <p:nvPr/>
        </p:nvSpPr>
        <p:spPr>
          <a:xfrm>
            <a:off x="6489289" y="1730463"/>
            <a:ext cx="4779535" cy="29523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a typeface="Calibri" panose="020F0502020204030204" pitchFamily="34" charset="0"/>
                <a:cs typeface="Arial" panose="020B0604020202020204" pitchFamily="34" charset="0"/>
              </a:rPr>
              <a:t>Does Leadership or audit committee, because of its findings, take actions including special investigations, as needed?</a:t>
            </a:r>
          </a:p>
          <a:p>
            <a:r>
              <a:rPr lang="en-US" sz="1800" dirty="0">
                <a:ea typeface="Calibri" panose="020F0502020204030204" pitchFamily="34" charset="0"/>
                <a:cs typeface="Arial" panose="020B0604020202020204" pitchFamily="34" charset="0"/>
              </a:rPr>
              <a:t>Does Leadership take appropriate disciplinary action in response to departures from approved policies and procedures or violations of the code of conduct?</a:t>
            </a:r>
          </a:p>
          <a:p>
            <a:r>
              <a:rPr lang="en-US" sz="1800" dirty="0">
                <a:ea typeface="Calibri" panose="020F0502020204030204" pitchFamily="34" charset="0"/>
                <a:cs typeface="Arial" panose="020B0604020202020204" pitchFamily="34" charset="0"/>
              </a:rPr>
              <a:t>Is the Leadership structure appropriate (i.e., not dominated by one or a few individuals) and is there effective oversight?</a:t>
            </a:r>
          </a:p>
          <a:p>
            <a:r>
              <a:rPr lang="en-US" sz="1800" dirty="0">
                <a:ea typeface="Calibri" panose="020F0502020204030204" pitchFamily="34" charset="0"/>
                <a:cs typeface="Arial" panose="020B0604020202020204" pitchFamily="34" charset="0"/>
              </a:rPr>
              <a:t>Does Leadership give appropriate attention to self-reporting of potential conflicts of interest?</a:t>
            </a:r>
          </a:p>
          <a:p>
            <a:r>
              <a:rPr lang="en-US" sz="1800" dirty="0">
                <a:ea typeface="Calibri" panose="020F0502020204030204" pitchFamily="34" charset="0"/>
                <a:cs typeface="Arial" panose="020B0604020202020204" pitchFamily="34" charset="0"/>
              </a:rPr>
              <a:t>Are policies and procedures clear and are they issued, updated, and revised on a timely basis? </a:t>
            </a:r>
          </a:p>
          <a:p>
            <a:r>
              <a:rPr lang="en-US" sz="1800" b="1" dirty="0">
                <a:ea typeface="Calibri" panose="020F0502020204030204" pitchFamily="34" charset="0"/>
                <a:cs typeface="Arial" panose="020B0604020202020204" pitchFamily="34" charset="0"/>
              </a:rPr>
              <a:t>Do internal auditors have the authority to examine any aspect of operations?</a:t>
            </a:r>
          </a:p>
        </p:txBody>
      </p:sp>
    </p:spTree>
    <p:extLst>
      <p:ext uri="{BB962C8B-B14F-4D97-AF65-F5344CB8AC3E}">
        <p14:creationId xmlns:p14="http://schemas.microsoft.com/office/powerpoint/2010/main" val="383736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B4842-A96F-84A7-1797-3DFE788C1E0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10B01D2-1F7C-ABDA-B4BE-A8D06084C719}"/>
              </a:ext>
            </a:extLst>
          </p:cNvPr>
          <p:cNvSpPr txBox="1"/>
          <p:nvPr/>
        </p:nvSpPr>
        <p:spPr>
          <a:xfrm>
            <a:off x="4981577" y="117956"/>
            <a:ext cx="7000871" cy="646331"/>
          </a:xfrm>
          <a:prstGeom prst="rect">
            <a:avLst/>
          </a:prstGeom>
          <a:noFill/>
        </p:spPr>
        <p:txBody>
          <a:bodyPr wrap="square" rtlCol="0">
            <a:spAutoFit/>
          </a:bodyPr>
          <a:lstStyle/>
          <a:p>
            <a:pPr algn="ctr"/>
            <a:r>
              <a:rPr lang="en-US" sz="3600" b="1" dirty="0">
                <a:solidFill>
                  <a:srgbClr val="FDB447"/>
                </a:solidFill>
              </a:rPr>
              <a:t>What is the Tone at the Top? (cont.)</a:t>
            </a:r>
          </a:p>
        </p:txBody>
      </p:sp>
      <p:sp>
        <p:nvSpPr>
          <p:cNvPr id="3" name="TextBox 2">
            <a:extLst>
              <a:ext uri="{FF2B5EF4-FFF2-40B4-BE49-F238E27FC236}">
                <a16:creationId xmlns:a16="http://schemas.microsoft.com/office/drawing/2014/main" id="{4909BB71-07B3-F8E4-0E7F-24B973ADD2D1}"/>
              </a:ext>
            </a:extLst>
          </p:cNvPr>
          <p:cNvSpPr txBox="1"/>
          <p:nvPr/>
        </p:nvSpPr>
        <p:spPr>
          <a:xfrm rot="19147444">
            <a:off x="559723" y="3050894"/>
            <a:ext cx="2302903" cy="1200329"/>
          </a:xfrm>
          <a:prstGeom prst="rect">
            <a:avLst/>
          </a:prstGeom>
          <a:solidFill>
            <a:schemeClr val="accent4">
              <a:lumMod val="75000"/>
            </a:schemeClr>
          </a:solidFill>
        </p:spPr>
        <p:txBody>
          <a:bodyPr wrap="square">
            <a:spAutoFit/>
          </a:bodyPr>
          <a:lstStyle>
            <a:defPPr>
              <a:defRPr lang="en-US"/>
            </a:defPPr>
            <a:lvl1pPr indent="0" algn="ctr">
              <a:buFont typeface="Wingdings 2" pitchFamily="18" charset="2"/>
              <a:buNone/>
              <a:defRPr sz="2400" b="1">
                <a:solidFill>
                  <a:schemeClr val="bg1"/>
                </a:solidFill>
                <a:cs typeface="Calibri" panose="020F0502020204030204" pitchFamily="34" charset="0"/>
              </a:defRPr>
            </a:lvl1pPr>
          </a:lstStyle>
          <a:p>
            <a:r>
              <a:rPr lang="en-US" dirty="0"/>
              <a:t>Entity</a:t>
            </a:r>
          </a:p>
          <a:p>
            <a:r>
              <a:rPr lang="en-US" dirty="0"/>
              <a:t>Level</a:t>
            </a:r>
          </a:p>
          <a:p>
            <a:r>
              <a:rPr lang="en-US" dirty="0"/>
              <a:t>Controls</a:t>
            </a:r>
          </a:p>
        </p:txBody>
      </p:sp>
      <p:graphicFrame>
        <p:nvGraphicFramePr>
          <p:cNvPr id="4" name="Table 5">
            <a:extLst>
              <a:ext uri="{FF2B5EF4-FFF2-40B4-BE49-F238E27FC236}">
                <a16:creationId xmlns:a16="http://schemas.microsoft.com/office/drawing/2014/main" id="{1A348278-46CA-94D3-7C4D-301025B0DDEA}"/>
              </a:ext>
            </a:extLst>
          </p:cNvPr>
          <p:cNvGraphicFramePr>
            <a:graphicFrameLocks noGrp="1"/>
          </p:cNvGraphicFramePr>
          <p:nvPr>
            <p:extLst>
              <p:ext uri="{D42A27DB-BD31-4B8C-83A1-F6EECF244321}">
                <p14:modId xmlns:p14="http://schemas.microsoft.com/office/powerpoint/2010/main" val="2267810524"/>
              </p:ext>
            </p:extLst>
          </p:nvPr>
        </p:nvGraphicFramePr>
        <p:xfrm>
          <a:off x="2974582" y="1639378"/>
          <a:ext cx="8316677" cy="4023360"/>
        </p:xfrm>
        <a:graphic>
          <a:graphicData uri="http://schemas.openxmlformats.org/drawingml/2006/table">
            <a:tbl>
              <a:tblPr firstRow="1" bandRow="1">
                <a:tableStyleId>{D27102A9-8310-4765-A935-A1911B00CA55}</a:tableStyleId>
              </a:tblPr>
              <a:tblGrid>
                <a:gridCol w="2819346">
                  <a:extLst>
                    <a:ext uri="{9D8B030D-6E8A-4147-A177-3AD203B41FA5}">
                      <a16:colId xmlns:a16="http://schemas.microsoft.com/office/drawing/2014/main" val="1679229564"/>
                    </a:ext>
                  </a:extLst>
                </a:gridCol>
                <a:gridCol w="3422175">
                  <a:extLst>
                    <a:ext uri="{9D8B030D-6E8A-4147-A177-3AD203B41FA5}">
                      <a16:colId xmlns:a16="http://schemas.microsoft.com/office/drawing/2014/main" val="612945696"/>
                    </a:ext>
                  </a:extLst>
                </a:gridCol>
                <a:gridCol w="2075156">
                  <a:extLst>
                    <a:ext uri="{9D8B030D-6E8A-4147-A177-3AD203B41FA5}">
                      <a16:colId xmlns:a16="http://schemas.microsoft.com/office/drawing/2014/main" val="2194766411"/>
                    </a:ext>
                  </a:extLst>
                </a:gridCol>
              </a:tblGrid>
              <a:tr h="370840">
                <a:tc>
                  <a:txBody>
                    <a:bodyPr/>
                    <a:lstStyle/>
                    <a:p>
                      <a:r>
                        <a:rPr lang="en-US" sz="2000" dirty="0">
                          <a:solidFill>
                            <a:srgbClr val="3F61AD"/>
                          </a:solidFill>
                        </a:rPr>
                        <a:t>ELC</a:t>
                      </a:r>
                      <a:endPar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3F61AD"/>
                          </a:solidFill>
                        </a:rPr>
                        <a:t>Description</a:t>
                      </a:r>
                      <a:endPar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Frequency</a:t>
                      </a:r>
                    </a:p>
                  </a:txBody>
                  <a:tcPr anchor="ctr">
                    <a:solidFill>
                      <a:schemeClr val="bg1"/>
                    </a:solidFill>
                  </a:tcPr>
                </a:tc>
                <a:extLst>
                  <a:ext uri="{0D108BD9-81ED-4DB2-BD59-A6C34878D82A}">
                    <a16:rowId xmlns:a16="http://schemas.microsoft.com/office/drawing/2014/main" val="1970033968"/>
                  </a:ext>
                </a:extLst>
              </a:tr>
              <a:tr h="370840">
                <a:tc>
                  <a:txBody>
                    <a:bodyPr/>
                    <a:lstStyle/>
                    <a:p>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Ethics Council</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The Ethics Council meets quarterly and is comprised of the CCO, CAE, and other senior leaders.</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Semi-annual</a:t>
                      </a:r>
                    </a:p>
                  </a:txBody>
                  <a:tcPr anchor="ctr">
                    <a:solidFill>
                      <a:schemeClr val="bg1"/>
                    </a:solidFill>
                  </a:tcPr>
                </a:tc>
                <a:extLst>
                  <a:ext uri="{0D108BD9-81ED-4DB2-BD59-A6C34878D82A}">
                    <a16:rowId xmlns:a16="http://schemas.microsoft.com/office/drawing/2014/main" val="3041726241"/>
                  </a:ext>
                </a:extLst>
              </a:tr>
              <a:tr h="370840">
                <a:tc>
                  <a:txBody>
                    <a:bodyPr/>
                    <a:lstStyle/>
                    <a:p>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Ethics Training</a:t>
                      </a:r>
                    </a:p>
                  </a:txBody>
                  <a:tcPr anchor="ctr">
                    <a:solidFill>
                      <a:schemeClr val="bg1"/>
                    </a:solidFill>
                  </a:tcPr>
                </a:tc>
                <a:tc>
                  <a:txBody>
                    <a:bodyPr/>
                    <a:lstStyle/>
                    <a:p>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Employees complete an Ethics Training upon hire, and every year thereafter.</a:t>
                      </a:r>
                    </a:p>
                  </a:txBody>
                  <a:tcPr anchor="ctr">
                    <a:solidFill>
                      <a:schemeClr val="bg1"/>
                    </a:solidFill>
                  </a:tcPr>
                </a:tc>
                <a:tc>
                  <a:txBody>
                    <a:bodyPr/>
                    <a:lstStyle/>
                    <a:p>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As needed</a:t>
                      </a:r>
                    </a:p>
                  </a:txBody>
                  <a:tcPr anchor="ctr">
                    <a:solidFill>
                      <a:schemeClr val="bg1"/>
                    </a:solidFill>
                  </a:tcPr>
                </a:tc>
                <a:extLst>
                  <a:ext uri="{0D108BD9-81ED-4DB2-BD59-A6C34878D82A}">
                    <a16:rowId xmlns:a16="http://schemas.microsoft.com/office/drawing/2014/main" val="1563433382"/>
                  </a:ext>
                </a:extLst>
              </a:tr>
              <a:tr h="370840">
                <a:tc>
                  <a:txBody>
                    <a:bodyPr/>
                    <a:lstStyle/>
                    <a:p>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Quarterly Reporting</a:t>
                      </a:r>
                    </a:p>
                  </a:txBody>
                  <a:tcPr anchor="ctr">
                    <a:solidFill>
                      <a:schemeClr val="bg1"/>
                    </a:solidFill>
                  </a:tcPr>
                </a:tc>
                <a:tc>
                  <a:txBody>
                    <a:bodyPr/>
                    <a:lstStyle/>
                    <a:p>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Reports of misconduct and the actions taken in response are summarized and presented to (Board of Governors, etc.).</a:t>
                      </a:r>
                    </a:p>
                  </a:txBody>
                  <a:tcPr anchor="ctr">
                    <a:solidFill>
                      <a:schemeClr val="bg1"/>
                    </a:solidFill>
                  </a:tcPr>
                </a:tc>
                <a:tc>
                  <a:txBody>
                    <a:bodyPr/>
                    <a:lstStyle/>
                    <a:p>
                      <a:r>
                        <a:rPr lang="en-US" sz="2000" dirty="0">
                          <a:solidFill>
                            <a:srgbClr val="3F61AD"/>
                          </a:solidFill>
                          <a:latin typeface="Calibri" panose="020F0502020204030204" pitchFamily="34" charset="0"/>
                          <a:ea typeface="Calibri" panose="020F0502020204030204" pitchFamily="34" charset="0"/>
                          <a:cs typeface="Calibri" panose="020F0502020204030204" pitchFamily="34" charset="0"/>
                        </a:rPr>
                        <a:t>Quarterly</a:t>
                      </a:r>
                    </a:p>
                  </a:txBody>
                  <a:tcPr anchor="ctr">
                    <a:solidFill>
                      <a:schemeClr val="bg1"/>
                    </a:solidFill>
                  </a:tcPr>
                </a:tc>
                <a:extLst>
                  <a:ext uri="{0D108BD9-81ED-4DB2-BD59-A6C34878D82A}">
                    <a16:rowId xmlns:a16="http://schemas.microsoft.com/office/drawing/2014/main" val="1708126419"/>
                  </a:ext>
                </a:extLst>
              </a:tr>
            </a:tbl>
          </a:graphicData>
        </a:graphic>
      </p:graphicFrame>
    </p:spTree>
    <p:extLst>
      <p:ext uri="{BB962C8B-B14F-4D97-AF65-F5344CB8AC3E}">
        <p14:creationId xmlns:p14="http://schemas.microsoft.com/office/powerpoint/2010/main" val="188727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38081-FF6E-79AD-E3CA-C5E14FA71D0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F8C9AAF-E545-E260-6B1C-B1032BAFF36D}"/>
              </a:ext>
            </a:extLst>
          </p:cNvPr>
          <p:cNvSpPr txBox="1"/>
          <p:nvPr/>
        </p:nvSpPr>
        <p:spPr>
          <a:xfrm>
            <a:off x="6715432" y="130806"/>
            <a:ext cx="5257184" cy="646331"/>
          </a:xfrm>
          <a:prstGeom prst="rect">
            <a:avLst/>
          </a:prstGeom>
          <a:noFill/>
        </p:spPr>
        <p:txBody>
          <a:bodyPr wrap="square" rtlCol="0">
            <a:spAutoFit/>
          </a:bodyPr>
          <a:lstStyle/>
          <a:p>
            <a:pPr algn="ctr"/>
            <a:r>
              <a:rPr lang="en-US" sz="3600" b="1">
                <a:solidFill>
                  <a:srgbClr val="FDB447"/>
                </a:solidFill>
              </a:rPr>
              <a:t>Audit Areas</a:t>
            </a:r>
            <a:endParaRPr lang="en-US" sz="3600" b="1" dirty="0">
              <a:solidFill>
                <a:srgbClr val="FDB447"/>
              </a:solidFill>
            </a:endParaRPr>
          </a:p>
        </p:txBody>
      </p:sp>
      <p:sp>
        <p:nvSpPr>
          <p:cNvPr id="7" name="Content Placeholder 2">
            <a:extLst>
              <a:ext uri="{FF2B5EF4-FFF2-40B4-BE49-F238E27FC236}">
                <a16:creationId xmlns:a16="http://schemas.microsoft.com/office/drawing/2014/main" id="{3F12B479-5F60-B9FD-2F1E-639AAC064CA0}"/>
              </a:ext>
            </a:extLst>
          </p:cNvPr>
          <p:cNvSpPr txBox="1">
            <a:spLocks/>
          </p:cNvSpPr>
          <p:nvPr/>
        </p:nvSpPr>
        <p:spPr>
          <a:xfrm>
            <a:off x="563147" y="1228180"/>
            <a:ext cx="8177729" cy="35953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Calibri" panose="020F0502020204030204" pitchFamily="34" charset="0"/>
                <a:cs typeface="Arial" panose="020B0604020202020204" pitchFamily="34" charset="0"/>
              </a:rPr>
              <a:t>Communication and awareness</a:t>
            </a:r>
          </a:p>
          <a:p>
            <a:r>
              <a:rPr lang="en-US" sz="2400" dirty="0">
                <a:ea typeface="Calibri" panose="020F0502020204030204" pitchFamily="34" charset="0"/>
                <a:cs typeface="Arial" panose="020B0604020202020204" pitchFamily="34" charset="0"/>
              </a:rPr>
              <a:t>Code of Conduct</a:t>
            </a:r>
          </a:p>
          <a:p>
            <a:r>
              <a:rPr lang="en-US" sz="2400" dirty="0">
                <a:ea typeface="Calibri" panose="020F0502020204030204" pitchFamily="34" charset="0"/>
                <a:cs typeface="Arial" panose="020B0604020202020204" pitchFamily="34" charset="0"/>
              </a:rPr>
              <a:t>Available mechanisms</a:t>
            </a:r>
          </a:p>
          <a:p>
            <a:r>
              <a:rPr lang="en-US" sz="2400" dirty="0">
                <a:ea typeface="Calibri" panose="020F0502020204030204" pitchFamily="34" charset="0"/>
                <a:cs typeface="Arial" panose="020B0604020202020204" pitchFamily="34" charset="0"/>
              </a:rPr>
              <a:t>User access levels and terminated user protocols</a:t>
            </a:r>
          </a:p>
          <a:p>
            <a:r>
              <a:rPr lang="en-US" sz="2400" dirty="0">
                <a:ea typeface="Calibri" panose="020F0502020204030204" pitchFamily="34" charset="0"/>
                <a:cs typeface="Arial" panose="020B0604020202020204" pitchFamily="34" charset="0"/>
              </a:rPr>
              <a:t>Appropriate policies (including Whistleblower)</a:t>
            </a:r>
          </a:p>
          <a:p>
            <a:r>
              <a:rPr lang="en-US" sz="2400" dirty="0">
                <a:ea typeface="Calibri" panose="020F0502020204030204" pitchFamily="34" charset="0"/>
                <a:cs typeface="Arial" panose="020B0604020202020204" pitchFamily="34" charset="0"/>
              </a:rPr>
              <a:t>Privilege and confidentiality</a:t>
            </a:r>
          </a:p>
          <a:p>
            <a:r>
              <a:rPr lang="en-US" sz="2400" dirty="0">
                <a:ea typeface="Calibri" panose="020F0502020204030204" pitchFamily="34" charset="0"/>
                <a:cs typeface="Arial" panose="020B0604020202020204" pitchFamily="34" charset="0"/>
              </a:rPr>
              <a:t>Training</a:t>
            </a:r>
          </a:p>
          <a:p>
            <a:r>
              <a:rPr lang="en-US" sz="2400" dirty="0">
                <a:ea typeface="Calibri" panose="020F0502020204030204" pitchFamily="34" charset="0"/>
                <a:cs typeface="Arial" panose="020B0604020202020204" pitchFamily="34" charset="0"/>
              </a:rPr>
              <a:t>Resources – intake and investigation</a:t>
            </a:r>
          </a:p>
          <a:p>
            <a:r>
              <a:rPr lang="en-US" sz="2400" dirty="0">
                <a:ea typeface="Calibri" panose="020F0502020204030204" pitchFamily="34" charset="0"/>
                <a:cs typeface="Arial" panose="020B0604020202020204" pitchFamily="34" charset="0"/>
              </a:rPr>
              <a:t>Intake – response and escalation protocols</a:t>
            </a:r>
          </a:p>
          <a:p>
            <a:r>
              <a:rPr lang="en-US" sz="2400" dirty="0">
                <a:ea typeface="Calibri" panose="020F0502020204030204" pitchFamily="34" charset="0"/>
                <a:cs typeface="Arial" panose="020B0604020202020204" pitchFamily="34" charset="0"/>
              </a:rPr>
              <a:t>Investigation – procedures and documentation</a:t>
            </a:r>
          </a:p>
          <a:p>
            <a:r>
              <a:rPr lang="en-US" sz="2400" dirty="0">
                <a:ea typeface="Calibri" panose="020F0502020204030204" pitchFamily="34" charset="0"/>
                <a:cs typeface="Arial" panose="020B0604020202020204" pitchFamily="34" charset="0"/>
              </a:rPr>
              <a:t>Remediation</a:t>
            </a:r>
          </a:p>
          <a:p>
            <a:r>
              <a:rPr lang="en-US" sz="2400" dirty="0">
                <a:ea typeface="Calibri" panose="020F0502020204030204" pitchFamily="34" charset="0"/>
                <a:cs typeface="Arial" panose="020B0604020202020204" pitchFamily="34" charset="0"/>
              </a:rPr>
              <a:t>Performance metrics</a:t>
            </a:r>
          </a:p>
        </p:txBody>
      </p:sp>
      <p:pic>
        <p:nvPicPr>
          <p:cNvPr id="4" name="Picture 3" descr="A person touching a touch screen&#10;&#10;AI-generated content may be incorrect.">
            <a:extLst>
              <a:ext uri="{FF2B5EF4-FFF2-40B4-BE49-F238E27FC236}">
                <a16:creationId xmlns:a16="http://schemas.microsoft.com/office/drawing/2014/main" id="{92D3D7AC-E9D4-42C3-0438-72C1609967DF}"/>
              </a:ext>
            </a:extLst>
          </p:cNvPr>
          <p:cNvPicPr>
            <a:picLocks noChangeAspect="1"/>
          </p:cNvPicPr>
          <p:nvPr/>
        </p:nvPicPr>
        <p:blipFill>
          <a:blip r:embed="rId2"/>
          <a:stretch>
            <a:fillRect/>
          </a:stretch>
        </p:blipFill>
        <p:spPr>
          <a:xfrm>
            <a:off x="7515224" y="2516957"/>
            <a:ext cx="3657600" cy="2423160"/>
          </a:xfrm>
          <a:prstGeom prst="rect">
            <a:avLst/>
          </a:prstGeom>
        </p:spPr>
      </p:pic>
    </p:spTree>
    <p:extLst>
      <p:ext uri="{BB962C8B-B14F-4D97-AF65-F5344CB8AC3E}">
        <p14:creationId xmlns:p14="http://schemas.microsoft.com/office/powerpoint/2010/main" val="320819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2FB49-6045-2D5C-3E10-B11D877A6BE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BD4CC1-E525-2173-1177-84B8009601E8}"/>
              </a:ext>
            </a:extLst>
          </p:cNvPr>
          <p:cNvSpPr txBox="1"/>
          <p:nvPr/>
        </p:nvSpPr>
        <p:spPr>
          <a:xfrm>
            <a:off x="6715432" y="130806"/>
            <a:ext cx="5257184" cy="646331"/>
          </a:xfrm>
          <a:prstGeom prst="rect">
            <a:avLst/>
          </a:prstGeom>
          <a:noFill/>
        </p:spPr>
        <p:txBody>
          <a:bodyPr wrap="square" rtlCol="0">
            <a:spAutoFit/>
          </a:bodyPr>
          <a:lstStyle/>
          <a:p>
            <a:pPr algn="ctr"/>
            <a:r>
              <a:rPr lang="en-US" sz="3600" b="1" dirty="0">
                <a:solidFill>
                  <a:srgbClr val="FDB447"/>
                </a:solidFill>
              </a:rPr>
              <a:t>Interactive Audit</a:t>
            </a:r>
          </a:p>
        </p:txBody>
      </p:sp>
      <p:sp>
        <p:nvSpPr>
          <p:cNvPr id="7" name="Content Placeholder 2">
            <a:extLst>
              <a:ext uri="{FF2B5EF4-FFF2-40B4-BE49-F238E27FC236}">
                <a16:creationId xmlns:a16="http://schemas.microsoft.com/office/drawing/2014/main" id="{7A43A055-A8CB-38B8-5220-05C01FC53C6E}"/>
              </a:ext>
            </a:extLst>
          </p:cNvPr>
          <p:cNvSpPr txBox="1">
            <a:spLocks/>
          </p:cNvSpPr>
          <p:nvPr/>
        </p:nvSpPr>
        <p:spPr>
          <a:xfrm>
            <a:off x="445628" y="1955184"/>
            <a:ext cx="5844293" cy="38606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200" dirty="0">
                <a:ea typeface="Calibri" panose="020F0502020204030204" pitchFamily="34" charset="0"/>
                <a:cs typeface="Arial" panose="020B0604020202020204" pitchFamily="34" charset="0"/>
              </a:rPr>
              <a:t>Legal</a:t>
            </a:r>
          </a:p>
          <a:p>
            <a:pPr marL="742950" indent="-742950">
              <a:buFont typeface="+mj-lt"/>
              <a:buAutoNum type="arabicPeriod"/>
            </a:pPr>
            <a:r>
              <a:rPr lang="en-US" sz="3200" dirty="0">
                <a:ea typeface="Calibri" panose="020F0502020204030204" pitchFamily="34" charset="0"/>
                <a:cs typeface="Arial" panose="020B0604020202020204" pitchFamily="34" charset="0"/>
              </a:rPr>
              <a:t>Intake and escalation</a:t>
            </a:r>
          </a:p>
          <a:p>
            <a:pPr marL="742950" indent="-742950">
              <a:buFont typeface="+mj-lt"/>
              <a:buAutoNum type="arabicPeriod"/>
            </a:pPr>
            <a:r>
              <a:rPr lang="en-US" sz="3200" dirty="0">
                <a:ea typeface="Calibri" panose="020F0502020204030204" pitchFamily="34" charset="0"/>
                <a:cs typeface="Arial" panose="020B0604020202020204" pitchFamily="34" charset="0"/>
              </a:rPr>
              <a:t>Investigation </a:t>
            </a:r>
          </a:p>
          <a:p>
            <a:pPr marL="742950" indent="-742950">
              <a:buFont typeface="+mj-lt"/>
              <a:buAutoNum type="arabicPeriod"/>
            </a:pPr>
            <a:r>
              <a:rPr lang="en-US" sz="3200" dirty="0">
                <a:ea typeface="Calibri" panose="020F0502020204030204" pitchFamily="34" charset="0"/>
                <a:cs typeface="Arial" panose="020B0604020202020204" pitchFamily="34" charset="0"/>
              </a:rPr>
              <a:t>Remediation</a:t>
            </a:r>
          </a:p>
          <a:p>
            <a:pPr marL="742950" indent="-742950">
              <a:buFont typeface="+mj-lt"/>
              <a:buAutoNum type="arabicPeriod"/>
            </a:pPr>
            <a:r>
              <a:rPr lang="en-US" sz="3200" dirty="0">
                <a:ea typeface="Calibri" panose="020F0502020204030204" pitchFamily="34" charset="0"/>
                <a:cs typeface="Arial" panose="020B0604020202020204" pitchFamily="34" charset="0"/>
              </a:rPr>
              <a:t>Performance metrics</a:t>
            </a:r>
          </a:p>
        </p:txBody>
      </p:sp>
      <p:pic>
        <p:nvPicPr>
          <p:cNvPr id="8" name="Picture 7" descr="A stethoscope on a shelf&#10;&#10;AI-generated content may be incorrect.">
            <a:extLst>
              <a:ext uri="{FF2B5EF4-FFF2-40B4-BE49-F238E27FC236}">
                <a16:creationId xmlns:a16="http://schemas.microsoft.com/office/drawing/2014/main" id="{90AE9A4A-B5FE-88E0-7C4C-E007A7CD3216}"/>
              </a:ext>
            </a:extLst>
          </p:cNvPr>
          <p:cNvPicPr>
            <a:picLocks noChangeAspect="1"/>
          </p:cNvPicPr>
          <p:nvPr/>
        </p:nvPicPr>
        <p:blipFill>
          <a:blip r:embed="rId2"/>
          <a:stretch>
            <a:fillRect/>
          </a:stretch>
        </p:blipFill>
        <p:spPr>
          <a:xfrm>
            <a:off x="6096000" y="2057401"/>
            <a:ext cx="5486400" cy="3656171"/>
          </a:xfrm>
          <a:prstGeom prst="rect">
            <a:avLst/>
          </a:prstGeom>
        </p:spPr>
      </p:pic>
      <p:sp>
        <p:nvSpPr>
          <p:cNvPr id="9" name="Rectangle 8">
            <a:extLst>
              <a:ext uri="{FF2B5EF4-FFF2-40B4-BE49-F238E27FC236}">
                <a16:creationId xmlns:a16="http://schemas.microsoft.com/office/drawing/2014/main" id="{B405B055-F77D-56D5-35F7-B873C1F39127}"/>
              </a:ext>
            </a:extLst>
          </p:cNvPr>
          <p:cNvSpPr/>
          <p:nvPr/>
        </p:nvSpPr>
        <p:spPr>
          <a:xfrm>
            <a:off x="7285002" y="2372975"/>
            <a:ext cx="3302314" cy="1569660"/>
          </a:xfrm>
          <a:prstGeom prst="rect">
            <a:avLst/>
          </a:prstGeom>
          <a:noFill/>
        </p:spPr>
        <p:txBody>
          <a:bodyPr wrap="none" lIns="91440" tIns="45720" rIns="91440" bIns="45720">
            <a:spAutoFit/>
          </a:bodyPr>
          <a:lstStyle/>
          <a:p>
            <a:pPr algn="ct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Audit of </a:t>
            </a:r>
          </a:p>
          <a:p>
            <a:pPr algn="ct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“JG Hotline”</a:t>
            </a:r>
          </a:p>
        </p:txBody>
      </p:sp>
    </p:spTree>
    <p:extLst>
      <p:ext uri="{BB962C8B-B14F-4D97-AF65-F5344CB8AC3E}">
        <p14:creationId xmlns:p14="http://schemas.microsoft.com/office/powerpoint/2010/main" val="80908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ED932-0975-7AE5-B83E-8057AA8CF5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8A1C27-A357-1967-8787-7B3E364070E3}"/>
              </a:ext>
            </a:extLst>
          </p:cNvPr>
          <p:cNvSpPr txBox="1"/>
          <p:nvPr/>
        </p:nvSpPr>
        <p:spPr>
          <a:xfrm>
            <a:off x="5691304" y="139847"/>
            <a:ext cx="6314768" cy="646331"/>
          </a:xfrm>
          <a:prstGeom prst="rect">
            <a:avLst/>
          </a:prstGeom>
          <a:noFill/>
        </p:spPr>
        <p:txBody>
          <a:bodyPr wrap="square" rtlCol="0">
            <a:spAutoFit/>
          </a:bodyPr>
          <a:lstStyle/>
          <a:p>
            <a:pPr algn="ctr"/>
            <a:r>
              <a:rPr lang="en-US" sz="3600" b="1" dirty="0">
                <a:solidFill>
                  <a:srgbClr val="FDB447"/>
                </a:solidFill>
              </a:rPr>
              <a:t>Interactive Audit (cont.)</a:t>
            </a:r>
          </a:p>
        </p:txBody>
      </p:sp>
      <p:sp>
        <p:nvSpPr>
          <p:cNvPr id="4" name="Content Placeholder 2">
            <a:extLst>
              <a:ext uri="{FF2B5EF4-FFF2-40B4-BE49-F238E27FC236}">
                <a16:creationId xmlns:a16="http://schemas.microsoft.com/office/drawing/2014/main" id="{396F0633-5228-7141-F9FD-6CE30FAD5C6D}"/>
              </a:ext>
            </a:extLst>
          </p:cNvPr>
          <p:cNvSpPr txBox="1">
            <a:spLocks/>
          </p:cNvSpPr>
          <p:nvPr/>
        </p:nvSpPr>
        <p:spPr>
          <a:xfrm>
            <a:off x="565650" y="1068013"/>
            <a:ext cx="10754622" cy="5103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dirty="0">
                <a:solidFill>
                  <a:srgbClr val="FDB447"/>
                </a:solidFill>
              </a:rPr>
              <a:t>Legal</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If privilege attached, are the case file and documents properly labeled?</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Were relevant laws adhered to, such as whistleblower and privacy?</a:t>
            </a:r>
          </a:p>
          <a:p>
            <a:pPr marL="742950" indent="-742950">
              <a:buFont typeface="+mj-lt"/>
              <a:buAutoNum type="arabicPeriod"/>
            </a:pPr>
            <a:r>
              <a:rPr lang="en-US" sz="2400" b="1" dirty="0">
                <a:solidFill>
                  <a:srgbClr val="FDB447"/>
                </a:solidFill>
              </a:rPr>
              <a:t>Intake and escalation</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Are triage resources trained and appropriately skilled?</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Was the issue triaged, categorized, and escalated to the appropriate resource for investigation?</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Were appropriate responses and notifications made as required?</a:t>
            </a:r>
          </a:p>
          <a:p>
            <a:pPr marL="742950" indent="-742950">
              <a:buFont typeface="+mj-lt"/>
              <a:buAutoNum type="arabicPeriod"/>
            </a:pPr>
            <a:r>
              <a:rPr lang="en-US" sz="2400" b="1" dirty="0">
                <a:solidFill>
                  <a:srgbClr val="FDB447"/>
                </a:solidFill>
              </a:rPr>
              <a:t>Investigation</a:t>
            </a:r>
            <a:endParaRPr lang="en-US" sz="2400" dirty="0">
              <a:solidFill>
                <a:schemeClr val="bg1"/>
              </a:solidFill>
              <a:ea typeface="Calibri" panose="020F0502020204030204" pitchFamily="34" charset="0"/>
              <a:cs typeface="Arial" panose="020B0604020202020204" pitchFamily="34" charset="0"/>
            </a:endParaRP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Was the investigation appropriately prioritized, scoped, and staffed?</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Were all steps documented, and all documents retained according to policy?</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Were case status changes appropriate and timely?</a:t>
            </a:r>
          </a:p>
        </p:txBody>
      </p:sp>
    </p:spTree>
    <p:extLst>
      <p:ext uri="{BB962C8B-B14F-4D97-AF65-F5344CB8AC3E}">
        <p14:creationId xmlns:p14="http://schemas.microsoft.com/office/powerpoint/2010/main" val="4078432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74279-F329-A9E0-FBFC-DB1B1E3A82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D11948-1895-F092-86FD-A6E4B45D6381}"/>
              </a:ext>
            </a:extLst>
          </p:cNvPr>
          <p:cNvSpPr txBox="1"/>
          <p:nvPr/>
        </p:nvSpPr>
        <p:spPr>
          <a:xfrm>
            <a:off x="5691304" y="139847"/>
            <a:ext cx="6314768" cy="646331"/>
          </a:xfrm>
          <a:prstGeom prst="rect">
            <a:avLst/>
          </a:prstGeom>
          <a:noFill/>
        </p:spPr>
        <p:txBody>
          <a:bodyPr wrap="square" rtlCol="0">
            <a:spAutoFit/>
          </a:bodyPr>
          <a:lstStyle/>
          <a:p>
            <a:pPr algn="ctr"/>
            <a:r>
              <a:rPr lang="en-US" sz="3600" b="1" dirty="0">
                <a:solidFill>
                  <a:srgbClr val="FDB447"/>
                </a:solidFill>
              </a:rPr>
              <a:t>Interactive Audit (cont.)</a:t>
            </a:r>
          </a:p>
        </p:txBody>
      </p:sp>
      <p:sp>
        <p:nvSpPr>
          <p:cNvPr id="2" name="Content Placeholder 2">
            <a:extLst>
              <a:ext uri="{FF2B5EF4-FFF2-40B4-BE49-F238E27FC236}">
                <a16:creationId xmlns:a16="http://schemas.microsoft.com/office/drawing/2014/main" id="{3321564D-F4A5-37F5-0CEB-FB6138294A6B}"/>
              </a:ext>
            </a:extLst>
          </p:cNvPr>
          <p:cNvSpPr txBox="1">
            <a:spLocks/>
          </p:cNvSpPr>
          <p:nvPr/>
        </p:nvSpPr>
        <p:spPr>
          <a:xfrm>
            <a:off x="465066" y="1314901"/>
            <a:ext cx="10398005" cy="5103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4"/>
            </a:pPr>
            <a:r>
              <a:rPr lang="en-US" sz="2400" b="1" dirty="0">
                <a:solidFill>
                  <a:srgbClr val="FDB447"/>
                </a:solidFill>
              </a:rPr>
              <a:t>Remediation</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Were trends, root cause, and policy and procedure gaps identified?</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Were corrective actions consistent, proportionate, and enforced?</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Was there any follow up conducted to ensure the effectiveness of remediation efforts?</a:t>
            </a:r>
          </a:p>
          <a:p>
            <a:pPr marL="742950" indent="-742950">
              <a:buFont typeface="+mj-lt"/>
              <a:buAutoNum type="arabicPeriod" startAt="4"/>
            </a:pPr>
            <a:r>
              <a:rPr lang="en-US" sz="2400" b="1" dirty="0">
                <a:solidFill>
                  <a:srgbClr val="FDB447"/>
                </a:solidFill>
              </a:rPr>
              <a:t>Data/Metrics</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Case number sequencing</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Data scrubbing</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Missing information</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Number of reports received</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Time to acknowledge reports</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Time to investigate</a:t>
            </a:r>
          </a:p>
          <a:p>
            <a:pPr marL="1200150" lvl="1" indent="-742950">
              <a:buFont typeface="+mj-lt"/>
              <a:buAutoNum type="alphaLcPeriod"/>
            </a:pPr>
            <a:r>
              <a:rPr lang="en-US" dirty="0">
                <a:solidFill>
                  <a:schemeClr val="bg1"/>
                </a:solidFill>
                <a:ea typeface="Calibri" panose="020F0502020204030204" pitchFamily="34" charset="0"/>
                <a:cs typeface="Arial" panose="020B0604020202020204" pitchFamily="34" charset="0"/>
              </a:rPr>
              <a:t>Outcome of investigations</a:t>
            </a:r>
          </a:p>
        </p:txBody>
      </p:sp>
    </p:spTree>
    <p:extLst>
      <p:ext uri="{BB962C8B-B14F-4D97-AF65-F5344CB8AC3E}">
        <p14:creationId xmlns:p14="http://schemas.microsoft.com/office/powerpoint/2010/main" val="151129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7D03B-2167-A54B-B6C8-6D0F1AE39AE0}"/>
              </a:ext>
            </a:extLst>
          </p:cNvPr>
          <p:cNvSpPr txBox="1"/>
          <p:nvPr/>
        </p:nvSpPr>
        <p:spPr>
          <a:xfrm>
            <a:off x="0" y="1970201"/>
            <a:ext cx="12192000" cy="1446550"/>
          </a:xfrm>
          <a:prstGeom prst="rect">
            <a:avLst/>
          </a:prstGeom>
          <a:noFill/>
        </p:spPr>
        <p:txBody>
          <a:bodyPr wrap="square" rtlCol="0">
            <a:spAutoFit/>
          </a:bodyPr>
          <a:lstStyle/>
          <a:p>
            <a:pPr algn="ctr"/>
            <a:r>
              <a:rPr lang="en-US" sz="4400" b="1" dirty="0"/>
              <a:t>Auditing the Effectiveness of Your Ethics Program and Whistleblower Hotline Program</a:t>
            </a:r>
          </a:p>
        </p:txBody>
      </p:sp>
    </p:spTree>
    <p:extLst>
      <p:ext uri="{BB962C8B-B14F-4D97-AF65-F5344CB8AC3E}">
        <p14:creationId xmlns:p14="http://schemas.microsoft.com/office/powerpoint/2010/main" val="262468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AEA9C-AF1B-FA04-8010-795C432C04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E82710-4FA3-3911-FC24-5AE43C94DEF2}"/>
              </a:ext>
            </a:extLst>
          </p:cNvPr>
          <p:cNvSpPr txBox="1"/>
          <p:nvPr/>
        </p:nvSpPr>
        <p:spPr>
          <a:xfrm>
            <a:off x="5691304" y="139847"/>
            <a:ext cx="6314768" cy="646331"/>
          </a:xfrm>
          <a:prstGeom prst="rect">
            <a:avLst/>
          </a:prstGeom>
          <a:noFill/>
        </p:spPr>
        <p:txBody>
          <a:bodyPr wrap="square" rtlCol="0">
            <a:spAutoFit/>
          </a:bodyPr>
          <a:lstStyle/>
          <a:p>
            <a:pPr algn="ctr"/>
            <a:r>
              <a:rPr lang="en-US" sz="3600" b="1" dirty="0">
                <a:solidFill>
                  <a:srgbClr val="FDB447"/>
                </a:solidFill>
              </a:rPr>
              <a:t>Interactive Audit (cont.)</a:t>
            </a:r>
          </a:p>
        </p:txBody>
      </p:sp>
      <p:sp>
        <p:nvSpPr>
          <p:cNvPr id="2" name="Content Placeholder 2">
            <a:extLst>
              <a:ext uri="{FF2B5EF4-FFF2-40B4-BE49-F238E27FC236}">
                <a16:creationId xmlns:a16="http://schemas.microsoft.com/office/drawing/2014/main" id="{2DBE3B60-D20C-AA48-D4F7-72B39AC7C97A}"/>
              </a:ext>
            </a:extLst>
          </p:cNvPr>
          <p:cNvSpPr txBox="1">
            <a:spLocks/>
          </p:cNvSpPr>
          <p:nvPr/>
        </p:nvSpPr>
        <p:spPr>
          <a:xfrm>
            <a:off x="465066" y="1314901"/>
            <a:ext cx="10398005" cy="5103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ea typeface="Calibri" panose="020F0502020204030204" pitchFamily="34" charset="0"/>
                <a:cs typeface="Arial" panose="020B0604020202020204" pitchFamily="34" charset="0"/>
              </a:rPr>
              <a:t>Top 4 considerations for successful confidential reporting programs:*</a:t>
            </a:r>
          </a:p>
          <a:p>
            <a:pPr marL="0" indent="0">
              <a:buNone/>
            </a:pPr>
            <a:endParaRPr lang="en-US" dirty="0">
              <a:solidFill>
                <a:schemeClr val="bg1"/>
              </a:solidFill>
              <a:ea typeface="Calibri" panose="020F0502020204030204" pitchFamily="34" charset="0"/>
              <a:cs typeface="Arial" panose="020B0604020202020204" pitchFamily="34" charset="0"/>
            </a:endParaRPr>
          </a:p>
          <a:p>
            <a:pPr marL="514350" indent="-514350">
              <a:buFont typeface="+mj-lt"/>
              <a:buAutoNum type="arabicPeriod"/>
            </a:pPr>
            <a:r>
              <a:rPr lang="en-US" dirty="0">
                <a:solidFill>
                  <a:schemeClr val="bg1"/>
                </a:solidFill>
                <a:ea typeface="Calibri" panose="020F0502020204030204" pitchFamily="34" charset="0"/>
                <a:cs typeface="Arial" panose="020B0604020202020204" pitchFamily="34" charset="0"/>
              </a:rPr>
              <a:t>Anonymity</a:t>
            </a:r>
          </a:p>
          <a:p>
            <a:pPr marL="514350" indent="-514350">
              <a:buFont typeface="+mj-lt"/>
              <a:buAutoNum type="arabicPeriod"/>
            </a:pPr>
            <a:r>
              <a:rPr lang="en-US" dirty="0">
                <a:solidFill>
                  <a:schemeClr val="bg1"/>
                </a:solidFill>
                <a:ea typeface="Calibri" panose="020F0502020204030204" pitchFamily="34" charset="0"/>
                <a:cs typeface="Arial" panose="020B0604020202020204" pitchFamily="34" charset="0"/>
              </a:rPr>
              <a:t>Hotline awareness</a:t>
            </a:r>
          </a:p>
          <a:p>
            <a:pPr marL="514350" indent="-514350">
              <a:buFont typeface="+mj-lt"/>
              <a:buAutoNum type="arabicPeriod"/>
            </a:pPr>
            <a:r>
              <a:rPr lang="en-US" dirty="0">
                <a:solidFill>
                  <a:schemeClr val="bg1"/>
                </a:solidFill>
                <a:ea typeface="Calibri" panose="020F0502020204030204" pitchFamily="34" charset="0"/>
                <a:cs typeface="Arial" panose="020B0604020202020204" pitchFamily="34" charset="0"/>
              </a:rPr>
              <a:t>Follow-up actions</a:t>
            </a:r>
          </a:p>
          <a:p>
            <a:pPr marL="514350" indent="-514350">
              <a:buFont typeface="+mj-lt"/>
              <a:buAutoNum type="arabicPeriod"/>
            </a:pPr>
            <a:r>
              <a:rPr lang="en-US" dirty="0">
                <a:solidFill>
                  <a:schemeClr val="bg1"/>
                </a:solidFill>
                <a:ea typeface="Calibri" panose="020F0502020204030204" pitchFamily="34" charset="0"/>
                <a:cs typeface="Arial" panose="020B0604020202020204" pitchFamily="34" charset="0"/>
              </a:rPr>
              <a:t>Anti-retaliation efforts </a:t>
            </a:r>
          </a:p>
        </p:txBody>
      </p:sp>
      <p:sp>
        <p:nvSpPr>
          <p:cNvPr id="4" name="TextBox 3">
            <a:extLst>
              <a:ext uri="{FF2B5EF4-FFF2-40B4-BE49-F238E27FC236}">
                <a16:creationId xmlns:a16="http://schemas.microsoft.com/office/drawing/2014/main" id="{1D979B86-AE8C-9FE6-BB55-5014F257E493}"/>
              </a:ext>
            </a:extLst>
          </p:cNvPr>
          <p:cNvSpPr txBox="1"/>
          <p:nvPr/>
        </p:nvSpPr>
        <p:spPr>
          <a:xfrm>
            <a:off x="222114" y="6249418"/>
            <a:ext cx="9882005" cy="338554"/>
          </a:xfrm>
          <a:prstGeom prst="rect">
            <a:avLst/>
          </a:prstGeom>
          <a:noFill/>
        </p:spPr>
        <p:txBody>
          <a:bodyPr wrap="square" rtlCol="0">
            <a:spAutoFit/>
          </a:bodyPr>
          <a:lstStyle/>
          <a:p>
            <a:r>
              <a:rPr lang="en-US" sz="800" dirty="0">
                <a:solidFill>
                  <a:schemeClr val="bg1"/>
                </a:solidFill>
                <a:latin typeface="Calibri" panose="020F0502020204030204" pitchFamily="34" charset="0"/>
                <a:ea typeface="Calibri" panose="020F0502020204030204" pitchFamily="34" charset="0"/>
                <a:cs typeface="Calibri" panose="020F0502020204030204" pitchFamily="34" charset="0"/>
              </a:rPr>
              <a:t>*Association of Certified Fraud Examiners &amp; The Institute of Internal Auditors, Building a Best-In-Class Whistleblower Hotline Program (2023), https://www.theiia.org/globalassets/site/content/research/foundation/2023/building-a-best-in-class-whistleblower-hotline-program.pdf.</a:t>
            </a:r>
          </a:p>
        </p:txBody>
      </p:sp>
      <p:pic>
        <p:nvPicPr>
          <p:cNvPr id="6" name="Picture 5" descr="A person holding a white sign&#10;&#10;AI-generated content may be incorrect.">
            <a:extLst>
              <a:ext uri="{FF2B5EF4-FFF2-40B4-BE49-F238E27FC236}">
                <a16:creationId xmlns:a16="http://schemas.microsoft.com/office/drawing/2014/main" id="{83E2D5AD-E8A4-97A0-1A32-DFC59C1B0330}"/>
              </a:ext>
            </a:extLst>
          </p:cNvPr>
          <p:cNvPicPr>
            <a:picLocks noChangeAspect="1"/>
          </p:cNvPicPr>
          <p:nvPr/>
        </p:nvPicPr>
        <p:blipFill>
          <a:blip r:embed="rId2"/>
          <a:stretch>
            <a:fillRect/>
          </a:stretch>
        </p:blipFill>
        <p:spPr>
          <a:xfrm>
            <a:off x="6624907" y="2456145"/>
            <a:ext cx="3657600" cy="2821305"/>
          </a:xfrm>
          <a:prstGeom prst="rect">
            <a:avLst/>
          </a:prstGeom>
        </p:spPr>
      </p:pic>
    </p:spTree>
    <p:extLst>
      <p:ext uri="{BB962C8B-B14F-4D97-AF65-F5344CB8AC3E}">
        <p14:creationId xmlns:p14="http://schemas.microsoft.com/office/powerpoint/2010/main" val="382239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DD5F5-5EEB-B6C4-8C1A-6CD66FAA0F2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EC93A2-6D7C-95A7-3FAB-45B8AC6A0473}"/>
              </a:ext>
            </a:extLst>
          </p:cNvPr>
          <p:cNvSpPr txBox="1"/>
          <p:nvPr/>
        </p:nvSpPr>
        <p:spPr>
          <a:xfrm>
            <a:off x="0" y="1970201"/>
            <a:ext cx="12192000" cy="769441"/>
          </a:xfrm>
          <a:prstGeom prst="rect">
            <a:avLst/>
          </a:prstGeom>
          <a:noFill/>
        </p:spPr>
        <p:txBody>
          <a:bodyPr wrap="square" rtlCol="0">
            <a:spAutoFit/>
          </a:bodyPr>
          <a:lstStyle/>
          <a:p>
            <a:pPr algn="ctr"/>
            <a:r>
              <a:rPr lang="en-US" sz="4400" b="1" dirty="0"/>
              <a:t>APPENDIX</a:t>
            </a:r>
          </a:p>
        </p:txBody>
      </p:sp>
    </p:spTree>
    <p:extLst>
      <p:ext uri="{BB962C8B-B14F-4D97-AF65-F5344CB8AC3E}">
        <p14:creationId xmlns:p14="http://schemas.microsoft.com/office/powerpoint/2010/main" val="2615733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4C2C-3552-0FC3-E4BA-20A2C99062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5C7EA8-FF77-0263-DD7D-57C591E5E1BA}"/>
              </a:ext>
            </a:extLst>
          </p:cNvPr>
          <p:cNvSpPr txBox="1"/>
          <p:nvPr/>
        </p:nvSpPr>
        <p:spPr>
          <a:xfrm>
            <a:off x="7089059" y="137652"/>
            <a:ext cx="5102942" cy="769441"/>
          </a:xfrm>
          <a:prstGeom prst="rect">
            <a:avLst/>
          </a:prstGeom>
          <a:noFill/>
        </p:spPr>
        <p:txBody>
          <a:bodyPr wrap="square" rtlCol="0">
            <a:spAutoFit/>
          </a:bodyPr>
          <a:lstStyle/>
          <a:p>
            <a:pPr algn="ctr"/>
            <a:r>
              <a:rPr lang="en-US" sz="4400" dirty="0">
                <a:solidFill>
                  <a:schemeClr val="bg1"/>
                </a:solidFill>
              </a:rPr>
              <a:t>The Seven Cs</a:t>
            </a:r>
          </a:p>
        </p:txBody>
      </p:sp>
      <p:graphicFrame>
        <p:nvGraphicFramePr>
          <p:cNvPr id="5" name="Content Placeholder 3">
            <a:extLst>
              <a:ext uri="{FF2B5EF4-FFF2-40B4-BE49-F238E27FC236}">
                <a16:creationId xmlns:a16="http://schemas.microsoft.com/office/drawing/2014/main" id="{7D051B96-2D31-D639-5D30-C04EA9EB8C40}"/>
              </a:ext>
            </a:extLst>
          </p:cNvPr>
          <p:cNvGraphicFramePr/>
          <p:nvPr>
            <p:extLst>
              <p:ext uri="{D42A27DB-BD31-4B8C-83A1-F6EECF244321}">
                <p14:modId xmlns:p14="http://schemas.microsoft.com/office/powerpoint/2010/main" val="3001078429"/>
              </p:ext>
            </p:extLst>
          </p:nvPr>
        </p:nvGraphicFramePr>
        <p:xfrm>
          <a:off x="482165" y="1894315"/>
          <a:ext cx="9809751" cy="444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871F429-1D71-9B37-8C1E-CCA0023C50DF}"/>
              </a:ext>
            </a:extLst>
          </p:cNvPr>
          <p:cNvSpPr txBox="1"/>
          <p:nvPr/>
        </p:nvSpPr>
        <p:spPr>
          <a:xfrm>
            <a:off x="398949" y="1200165"/>
            <a:ext cx="11571084" cy="461665"/>
          </a:xfrm>
          <a:prstGeom prst="rect">
            <a:avLst/>
          </a:prstGeom>
          <a:noFill/>
        </p:spPr>
        <p:txBody>
          <a:bodyPr wrap="square">
            <a:spAutoFit/>
          </a:bodyPr>
          <a:lstStyle/>
          <a:p>
            <a:pPr marL="0" indent="0">
              <a:buFont typeface="Wingdings 2" pitchFamily="18" charset="2"/>
              <a:buNone/>
            </a:pPr>
            <a:r>
              <a:rPr lang="en-US" sz="2400" dirty="0">
                <a:solidFill>
                  <a:schemeClr val="bg1"/>
                </a:solidFill>
                <a:cs typeface="Calibri" panose="020F0502020204030204" pitchFamily="34" charset="0"/>
              </a:rPr>
              <a:t>Another way to remember the Seven Elements:</a:t>
            </a:r>
          </a:p>
        </p:txBody>
      </p:sp>
    </p:spTree>
    <p:extLst>
      <p:ext uri="{BB962C8B-B14F-4D97-AF65-F5344CB8AC3E}">
        <p14:creationId xmlns:p14="http://schemas.microsoft.com/office/powerpoint/2010/main" val="101579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B9313-DD09-06FD-BF14-30C77ACD81F7}"/>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ED341C-F800-94B6-A347-84FF90F64AE3}"/>
              </a:ext>
            </a:extLst>
          </p:cNvPr>
          <p:cNvGraphicFramePr>
            <a:graphicFrameLocks noGrp="1"/>
          </p:cNvGraphicFramePr>
          <p:nvPr>
            <p:extLst>
              <p:ext uri="{D42A27DB-BD31-4B8C-83A1-F6EECF244321}">
                <p14:modId xmlns:p14="http://schemas.microsoft.com/office/powerpoint/2010/main" val="4000355220"/>
              </p:ext>
            </p:extLst>
          </p:nvPr>
        </p:nvGraphicFramePr>
        <p:xfrm>
          <a:off x="228162" y="1132161"/>
          <a:ext cx="4837513" cy="4971654"/>
        </p:xfrm>
        <a:graphic>
          <a:graphicData uri="http://schemas.openxmlformats.org/drawingml/2006/table">
            <a:tbl>
              <a:tblPr firstRow="1" firstCol="1" bandRow="1">
                <a:tableStyleId>{17292A2E-F333-43FB-9621-5CBBE7FDCDCB}</a:tableStyleId>
              </a:tblPr>
              <a:tblGrid>
                <a:gridCol w="379813">
                  <a:extLst>
                    <a:ext uri="{9D8B030D-6E8A-4147-A177-3AD203B41FA5}">
                      <a16:colId xmlns:a16="http://schemas.microsoft.com/office/drawing/2014/main" val="3203571583"/>
                    </a:ext>
                  </a:extLst>
                </a:gridCol>
                <a:gridCol w="1895803">
                  <a:extLst>
                    <a:ext uri="{9D8B030D-6E8A-4147-A177-3AD203B41FA5}">
                      <a16:colId xmlns:a16="http://schemas.microsoft.com/office/drawing/2014/main" val="3126221962"/>
                    </a:ext>
                  </a:extLst>
                </a:gridCol>
                <a:gridCol w="2561897">
                  <a:extLst>
                    <a:ext uri="{9D8B030D-6E8A-4147-A177-3AD203B41FA5}">
                      <a16:colId xmlns:a16="http://schemas.microsoft.com/office/drawing/2014/main" val="2308553923"/>
                    </a:ext>
                  </a:extLst>
                </a:gridCol>
              </a:tblGrid>
              <a:tr h="169081">
                <a:tc>
                  <a:txBody>
                    <a:bodyPr/>
                    <a:lstStyle/>
                    <a:p>
                      <a:pPr marL="0" marR="0" algn="ctr">
                        <a:lnSpc>
                          <a:spcPct val="107000"/>
                        </a:lnSpc>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a:t>
                      </a:r>
                    </a:p>
                  </a:txBody>
                  <a:tcPr marL="60727" marR="60727" marT="0" marB="0" anchor="ctr">
                    <a:solidFill>
                      <a:srgbClr val="3F61AD"/>
                    </a:solidFill>
                  </a:tcPr>
                </a:tc>
                <a:tc>
                  <a:txBody>
                    <a:bodyPr/>
                    <a:lstStyle/>
                    <a:p>
                      <a:pPr marL="0" marR="0">
                        <a:lnSpc>
                          <a:spcPct val="107000"/>
                        </a:lnSpc>
                        <a:spcAft>
                          <a:spcPts val="800"/>
                        </a:spcAft>
                      </a:pPr>
                      <a:r>
                        <a:rPr lang="en-US" sz="1200" dirty="0">
                          <a:effectLst/>
                        </a:rPr>
                        <a:t>Item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solidFill>
                      <a:srgbClr val="3F61AD"/>
                    </a:solidFill>
                  </a:tcPr>
                </a:tc>
                <a:tc>
                  <a:txBody>
                    <a:bodyPr/>
                    <a:lstStyle/>
                    <a:p>
                      <a:pPr marL="0" marR="0" algn="ctr">
                        <a:lnSpc>
                          <a:spcPct val="107000"/>
                        </a:lnSpc>
                        <a:spcAft>
                          <a:spcPts val="800"/>
                        </a:spcAft>
                      </a:pPr>
                      <a:r>
                        <a:rPr lang="en-US" sz="1200" dirty="0">
                          <a:effectLst/>
                        </a:rPr>
                        <a:t>Comments/Instructions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solidFill>
                      <a:srgbClr val="3F61AD"/>
                    </a:solidFill>
                  </a:tcPr>
                </a:tc>
                <a:extLst>
                  <a:ext uri="{0D108BD9-81ED-4DB2-BD59-A6C34878D82A}">
                    <a16:rowId xmlns:a16="http://schemas.microsoft.com/office/drawing/2014/main" val="3399929330"/>
                  </a:ext>
                </a:extLst>
              </a:tr>
              <a:tr h="155192">
                <a:tc>
                  <a:txBody>
                    <a:bodyPr/>
                    <a:lstStyle/>
                    <a:p>
                      <a:pPr marL="0" marR="0" algn="ctr">
                        <a:lnSpc>
                          <a:spcPct val="107000"/>
                        </a:lnSpc>
                        <a:spcAft>
                          <a:spcPts val="800"/>
                        </a:spcAft>
                      </a:pPr>
                      <a:r>
                        <a:rPr lang="en-US" sz="1000" b="0" dirty="0">
                          <a:effectLst/>
                        </a:rPr>
                        <a:t>1</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gridSpan="2">
                  <a:txBody>
                    <a:bodyPr/>
                    <a:lstStyle/>
                    <a:p>
                      <a:pPr marL="0" marR="0">
                        <a:lnSpc>
                          <a:spcPct val="107000"/>
                        </a:lnSpc>
                        <a:spcAft>
                          <a:spcPts val="800"/>
                        </a:spcAft>
                      </a:pPr>
                      <a:r>
                        <a:rPr lang="en-US" sz="1000" dirty="0">
                          <a:effectLst/>
                        </a:rPr>
                        <a:t>General Information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hMerge="1">
                  <a:txBody>
                    <a:bodyPr/>
                    <a:lstStyle/>
                    <a:p>
                      <a:endParaRPr lang="en-US"/>
                    </a:p>
                  </a:txBody>
                  <a:tcPr/>
                </a:tc>
                <a:extLst>
                  <a:ext uri="{0D108BD9-81ED-4DB2-BD59-A6C34878D82A}">
                    <a16:rowId xmlns:a16="http://schemas.microsoft.com/office/drawing/2014/main" val="1839892637"/>
                  </a:ext>
                </a:extLst>
              </a:tr>
              <a:tr h="155192">
                <a:tc>
                  <a:txBody>
                    <a:bodyPr/>
                    <a:lstStyle/>
                    <a:p>
                      <a:pPr marL="0" marR="0" algn="ctr">
                        <a:lnSpc>
                          <a:spcPct val="107000"/>
                        </a:lnSpc>
                        <a:spcAft>
                          <a:spcPts val="800"/>
                        </a:spcAft>
                      </a:pPr>
                      <a:r>
                        <a:rPr lang="en-US" sz="1000" b="0" dirty="0">
                          <a:effectLst/>
                        </a:rPr>
                        <a:t>1.1</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Nature of investigation/issue type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Example: theft, fraud, corruption.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1181926820"/>
                  </a:ext>
                </a:extLst>
              </a:tr>
              <a:tr h="310384">
                <a:tc>
                  <a:txBody>
                    <a:bodyPr/>
                    <a:lstStyle/>
                    <a:p>
                      <a:pPr marL="0" marR="0" algn="ctr">
                        <a:lnSpc>
                          <a:spcPct val="107000"/>
                        </a:lnSpc>
                        <a:spcAft>
                          <a:spcPts val="800"/>
                        </a:spcAft>
                      </a:pPr>
                      <a:r>
                        <a:rPr lang="en-US" sz="1000" b="0" dirty="0">
                          <a:effectLst/>
                        </a:rPr>
                        <a:t>1.2</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Source of allegation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If hotline is the source, include case number and identify related cases, if applicable.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1803518806"/>
                  </a:ext>
                </a:extLst>
              </a:tr>
              <a:tr h="155192">
                <a:tc>
                  <a:txBody>
                    <a:bodyPr/>
                    <a:lstStyle/>
                    <a:p>
                      <a:pPr marL="0" marR="0" algn="ctr">
                        <a:lnSpc>
                          <a:spcPct val="107000"/>
                        </a:lnSpc>
                        <a:spcAft>
                          <a:spcPts val="800"/>
                        </a:spcAft>
                      </a:pPr>
                      <a:r>
                        <a:rPr lang="en-US" sz="1000" b="0" dirty="0">
                          <a:effectLst/>
                        </a:rPr>
                        <a:t>1.3</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Parties named in allegation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2630828588"/>
                  </a:ext>
                </a:extLst>
              </a:tr>
              <a:tr h="310384">
                <a:tc>
                  <a:txBody>
                    <a:bodyPr/>
                    <a:lstStyle/>
                    <a:p>
                      <a:pPr marL="0" marR="0" algn="ctr">
                        <a:lnSpc>
                          <a:spcPct val="107000"/>
                        </a:lnSpc>
                        <a:spcAft>
                          <a:spcPts val="800"/>
                        </a:spcAft>
                      </a:pPr>
                      <a:r>
                        <a:rPr lang="en-US" sz="1000" b="0" dirty="0">
                          <a:effectLst/>
                        </a:rPr>
                        <a:t>1.4</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Date and results of last site or process audit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Or other historical information.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2688362348"/>
                  </a:ext>
                </a:extLst>
              </a:tr>
              <a:tr h="155192">
                <a:tc>
                  <a:txBody>
                    <a:bodyPr/>
                    <a:lstStyle/>
                    <a:p>
                      <a:pPr marL="0" marR="0" algn="ctr">
                        <a:lnSpc>
                          <a:spcPct val="107000"/>
                        </a:lnSpc>
                        <a:spcAft>
                          <a:spcPts val="800"/>
                        </a:spcAft>
                      </a:pPr>
                      <a:r>
                        <a:rPr lang="en-US" sz="1200" b="1" dirty="0">
                          <a:solidFill>
                            <a:schemeClr val="bg1"/>
                          </a:solidFill>
                          <a:effectLst/>
                        </a:rPr>
                        <a:t>2</a:t>
                      </a:r>
                      <a:endPar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solidFill>
                      <a:srgbClr val="3F61AD"/>
                    </a:solidFill>
                  </a:tcPr>
                </a:tc>
                <a:tc gridSpan="2">
                  <a:txBody>
                    <a:bodyPr/>
                    <a:lstStyle/>
                    <a:p>
                      <a:pPr marL="0" marR="0">
                        <a:lnSpc>
                          <a:spcPct val="107000"/>
                        </a:lnSpc>
                        <a:spcAft>
                          <a:spcPts val="800"/>
                        </a:spcAft>
                      </a:pPr>
                      <a:r>
                        <a:rPr lang="en-US" sz="1200" b="1" dirty="0">
                          <a:solidFill>
                            <a:schemeClr val="bg1"/>
                          </a:solidFill>
                          <a:effectLst/>
                        </a:rPr>
                        <a:t>Investigation Information</a:t>
                      </a:r>
                      <a:endPar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solidFill>
                      <a:srgbClr val="3F61AD"/>
                    </a:solidFill>
                  </a:tcPr>
                </a:tc>
                <a:tc hMerge="1">
                  <a:txBody>
                    <a:bodyPr/>
                    <a:lstStyle/>
                    <a:p>
                      <a:endParaRPr lang="en-US"/>
                    </a:p>
                  </a:txBody>
                  <a:tcPr/>
                </a:tc>
                <a:extLst>
                  <a:ext uri="{0D108BD9-81ED-4DB2-BD59-A6C34878D82A}">
                    <a16:rowId xmlns:a16="http://schemas.microsoft.com/office/drawing/2014/main" val="2193599449"/>
                  </a:ext>
                </a:extLst>
              </a:tr>
              <a:tr h="155192">
                <a:tc>
                  <a:txBody>
                    <a:bodyPr/>
                    <a:lstStyle/>
                    <a:p>
                      <a:pPr marL="0" marR="0" algn="ctr">
                        <a:lnSpc>
                          <a:spcPct val="107000"/>
                        </a:lnSpc>
                        <a:spcAft>
                          <a:spcPts val="800"/>
                        </a:spcAft>
                      </a:pPr>
                      <a:r>
                        <a:rPr lang="en-US" sz="1000" b="0" dirty="0">
                          <a:effectLst/>
                        </a:rPr>
                        <a:t>2.1</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Allegation (s) details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33679927"/>
                  </a:ext>
                </a:extLst>
              </a:tr>
              <a:tr h="155192">
                <a:tc>
                  <a:txBody>
                    <a:bodyPr/>
                    <a:lstStyle/>
                    <a:p>
                      <a:pPr marL="0" marR="0" algn="ctr">
                        <a:lnSpc>
                          <a:spcPct val="107000"/>
                        </a:lnSpc>
                        <a:spcAft>
                          <a:spcPts val="800"/>
                        </a:spcAft>
                      </a:pPr>
                      <a:r>
                        <a:rPr lang="en-US" sz="1000" b="0" dirty="0">
                          <a:effectLst/>
                        </a:rPr>
                        <a:t>2.2</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Potential loss/impact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3067827114"/>
                  </a:ext>
                </a:extLst>
              </a:tr>
              <a:tr h="155192">
                <a:tc>
                  <a:txBody>
                    <a:bodyPr/>
                    <a:lstStyle/>
                    <a:p>
                      <a:pPr marL="0" marR="0" algn="ctr">
                        <a:lnSpc>
                          <a:spcPct val="107000"/>
                        </a:lnSpc>
                        <a:spcAft>
                          <a:spcPts val="800"/>
                        </a:spcAft>
                      </a:pPr>
                      <a:r>
                        <a:rPr lang="en-US" sz="1000" b="0" dirty="0">
                          <a:effectLst/>
                        </a:rPr>
                        <a:t>2.3</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Potential liability/risk</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2084961582"/>
                  </a:ext>
                </a:extLst>
              </a:tr>
              <a:tr h="310384">
                <a:tc>
                  <a:txBody>
                    <a:bodyPr/>
                    <a:lstStyle/>
                    <a:p>
                      <a:pPr marL="0" marR="0" algn="ctr">
                        <a:lnSpc>
                          <a:spcPct val="107000"/>
                        </a:lnSpc>
                        <a:spcAft>
                          <a:spcPts val="800"/>
                        </a:spcAft>
                      </a:pPr>
                      <a:r>
                        <a:rPr lang="en-US" sz="1000" b="0" dirty="0">
                          <a:effectLst/>
                        </a:rPr>
                        <a:t>2.4</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Level of complexity</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Is this a cash theft or a complicated issue requiring some subject matter expertise (e.g., tax)?</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2895854104"/>
                  </a:ext>
                </a:extLst>
              </a:tr>
              <a:tr h="468557">
                <a:tc>
                  <a:txBody>
                    <a:bodyPr/>
                    <a:lstStyle/>
                    <a:p>
                      <a:pPr marL="0" marR="0" algn="ctr">
                        <a:lnSpc>
                          <a:spcPct val="107000"/>
                        </a:lnSpc>
                        <a:spcAft>
                          <a:spcPts val="800"/>
                        </a:spcAft>
                      </a:pPr>
                      <a:r>
                        <a:rPr lang="en-US" sz="1000" b="0" dirty="0">
                          <a:effectLst/>
                        </a:rPr>
                        <a:t>2.5</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Level of Legal/IA/HR involvement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Consider privilege.  Determine risk level, potential loss/impact amount, associate level (e.g., executive officer), and issue type.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2120621500"/>
                  </a:ext>
                </a:extLst>
              </a:tr>
              <a:tr h="310384">
                <a:tc>
                  <a:txBody>
                    <a:bodyPr/>
                    <a:lstStyle/>
                    <a:p>
                      <a:pPr marL="0" marR="0" algn="ctr">
                        <a:lnSpc>
                          <a:spcPct val="107000"/>
                        </a:lnSpc>
                        <a:spcAft>
                          <a:spcPts val="800"/>
                        </a:spcAft>
                      </a:pPr>
                      <a:r>
                        <a:rPr lang="en-US" sz="1000" b="0" dirty="0">
                          <a:effectLst/>
                        </a:rPr>
                        <a:t>2.6</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Data preservation/eDiscovery needs, if applicable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Do requests for data preservation/imaging need to be approved by a Privacy Office?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959140835"/>
                  </a:ext>
                </a:extLst>
              </a:tr>
              <a:tr h="155192">
                <a:tc>
                  <a:txBody>
                    <a:bodyPr/>
                    <a:lstStyle/>
                    <a:p>
                      <a:pPr marL="0" marR="0" algn="ctr">
                        <a:lnSpc>
                          <a:spcPct val="107000"/>
                        </a:lnSpc>
                        <a:spcAft>
                          <a:spcPts val="800"/>
                        </a:spcAft>
                      </a:pPr>
                      <a:r>
                        <a:rPr lang="en-US" sz="1000" b="0" dirty="0">
                          <a:effectLst/>
                        </a:rPr>
                        <a:t>2.7</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Relevant controls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Identify any internal control failures.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3822358986"/>
                  </a:ext>
                </a:extLst>
              </a:tr>
              <a:tr h="155192">
                <a:tc>
                  <a:txBody>
                    <a:bodyPr/>
                    <a:lstStyle/>
                    <a:p>
                      <a:pPr marL="0" marR="0" algn="ctr">
                        <a:lnSpc>
                          <a:spcPct val="107000"/>
                        </a:lnSpc>
                        <a:spcAft>
                          <a:spcPts val="800"/>
                        </a:spcAft>
                      </a:pPr>
                      <a:r>
                        <a:rPr lang="en-US" sz="1000" b="0" dirty="0">
                          <a:effectLst/>
                        </a:rPr>
                        <a:t>2.8</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Relevant policies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Identify policies that allegedly were violated.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1307596377"/>
                  </a:ext>
                </a:extLst>
              </a:tr>
              <a:tr h="310384">
                <a:tc>
                  <a:txBody>
                    <a:bodyPr/>
                    <a:lstStyle/>
                    <a:p>
                      <a:pPr marL="0" marR="0" algn="ctr">
                        <a:lnSpc>
                          <a:spcPct val="107000"/>
                        </a:lnSpc>
                        <a:spcAft>
                          <a:spcPts val="800"/>
                        </a:spcAft>
                      </a:pPr>
                      <a:r>
                        <a:rPr lang="en-US" sz="1000" b="0" dirty="0">
                          <a:effectLst/>
                        </a:rPr>
                        <a:t>2.9</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Location, market, regional or employee trends/patterns identified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3483501797"/>
                  </a:ext>
                </a:extLst>
              </a:tr>
              <a:tr h="468557">
                <a:tc>
                  <a:txBody>
                    <a:bodyPr/>
                    <a:lstStyle/>
                    <a:p>
                      <a:pPr marL="0" marR="0" algn="ctr">
                        <a:lnSpc>
                          <a:spcPct val="107000"/>
                        </a:lnSpc>
                        <a:spcAft>
                          <a:spcPts val="800"/>
                        </a:spcAft>
                      </a:pPr>
                      <a:r>
                        <a:rPr lang="en-US" sz="1000" b="0" dirty="0">
                          <a:effectLst/>
                        </a:rPr>
                        <a:t>2.10</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Scoping - expected/recommended investigative steps and length of investigation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Determine nature and extent of onsite fieldwork and/or desktop analysis.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2899705042"/>
                  </a:ext>
                </a:extLst>
              </a:tr>
              <a:tr h="310384">
                <a:tc>
                  <a:txBody>
                    <a:bodyPr/>
                    <a:lstStyle/>
                    <a:p>
                      <a:pPr marL="0" marR="0" algn="ctr">
                        <a:lnSpc>
                          <a:spcPct val="107000"/>
                        </a:lnSpc>
                        <a:spcAft>
                          <a:spcPts val="800"/>
                        </a:spcAft>
                      </a:pPr>
                      <a:r>
                        <a:rPr lang="en-US" sz="1000" b="0" dirty="0">
                          <a:effectLst/>
                        </a:rPr>
                        <a:t>2.11</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Expected location of investigation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tc>
                  <a:txBody>
                    <a:bodyPr/>
                    <a:lstStyle/>
                    <a:p>
                      <a:pPr marL="0" marR="0">
                        <a:lnSpc>
                          <a:spcPct val="107000"/>
                        </a:lnSpc>
                        <a:spcAft>
                          <a:spcPts val="800"/>
                        </a:spcAft>
                      </a:pPr>
                      <a:r>
                        <a:rPr lang="en-US" sz="1000" dirty="0">
                          <a:effectLst/>
                        </a:rPr>
                        <a:t>Determine location of onsite fieldwork and/or desktop analysis.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0727" marR="60727" marT="0" marB="0" anchor="ctr"/>
                </a:tc>
                <a:extLst>
                  <a:ext uri="{0D108BD9-81ED-4DB2-BD59-A6C34878D82A}">
                    <a16:rowId xmlns:a16="http://schemas.microsoft.com/office/drawing/2014/main" val="4028335587"/>
                  </a:ext>
                </a:extLst>
              </a:tr>
            </a:tbl>
          </a:graphicData>
        </a:graphic>
      </p:graphicFrame>
      <p:graphicFrame>
        <p:nvGraphicFramePr>
          <p:cNvPr id="11" name="Table 10">
            <a:extLst>
              <a:ext uri="{FF2B5EF4-FFF2-40B4-BE49-F238E27FC236}">
                <a16:creationId xmlns:a16="http://schemas.microsoft.com/office/drawing/2014/main" id="{CD3F80CB-05A7-793D-0B85-EBEDCC888923}"/>
              </a:ext>
            </a:extLst>
          </p:cNvPr>
          <p:cNvGraphicFramePr>
            <a:graphicFrameLocks noGrp="1"/>
          </p:cNvGraphicFramePr>
          <p:nvPr>
            <p:extLst>
              <p:ext uri="{D42A27DB-BD31-4B8C-83A1-F6EECF244321}">
                <p14:modId xmlns:p14="http://schemas.microsoft.com/office/powerpoint/2010/main" val="2969264994"/>
              </p:ext>
            </p:extLst>
          </p:nvPr>
        </p:nvGraphicFramePr>
        <p:xfrm>
          <a:off x="5237868" y="1132161"/>
          <a:ext cx="6550726" cy="5118258"/>
        </p:xfrm>
        <a:graphic>
          <a:graphicData uri="http://schemas.openxmlformats.org/drawingml/2006/table">
            <a:tbl>
              <a:tblPr firstRow="1" firstCol="1" bandRow="1">
                <a:tableStyleId>{17292A2E-F333-43FB-9621-5CBBE7FDCDCB}</a:tableStyleId>
              </a:tblPr>
              <a:tblGrid>
                <a:gridCol w="452750">
                  <a:extLst>
                    <a:ext uri="{9D8B030D-6E8A-4147-A177-3AD203B41FA5}">
                      <a16:colId xmlns:a16="http://schemas.microsoft.com/office/drawing/2014/main" val="1555169357"/>
                    </a:ext>
                  </a:extLst>
                </a:gridCol>
                <a:gridCol w="2628780">
                  <a:extLst>
                    <a:ext uri="{9D8B030D-6E8A-4147-A177-3AD203B41FA5}">
                      <a16:colId xmlns:a16="http://schemas.microsoft.com/office/drawing/2014/main" val="952221671"/>
                    </a:ext>
                  </a:extLst>
                </a:gridCol>
                <a:gridCol w="3469196">
                  <a:extLst>
                    <a:ext uri="{9D8B030D-6E8A-4147-A177-3AD203B41FA5}">
                      <a16:colId xmlns:a16="http://schemas.microsoft.com/office/drawing/2014/main" val="3962293374"/>
                    </a:ext>
                  </a:extLst>
                </a:gridCol>
              </a:tblGrid>
              <a:tr h="240359">
                <a:tc>
                  <a:txBody>
                    <a:bodyPr/>
                    <a:lstStyle/>
                    <a:p>
                      <a:pPr marL="0" marR="0" algn="ctr">
                        <a:lnSpc>
                          <a:spcPct val="107000"/>
                        </a:lnSpc>
                        <a:spcAft>
                          <a:spcPts val="800"/>
                        </a:spcAft>
                      </a:pPr>
                      <a:r>
                        <a:rPr lang="en-US"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a:t>
                      </a:r>
                    </a:p>
                  </a:txBody>
                  <a:tcPr marL="47129" marR="47129" marT="0" marB="0" anchor="ctr">
                    <a:solidFill>
                      <a:srgbClr val="3F61AD"/>
                    </a:solidFill>
                  </a:tcPr>
                </a:tc>
                <a:tc gridSpan="2">
                  <a:txBody>
                    <a:bodyPr/>
                    <a:lstStyle/>
                    <a:p>
                      <a:pPr marL="0" marR="0">
                        <a:lnSpc>
                          <a:spcPct val="107000"/>
                        </a:lnSpc>
                        <a:spcAft>
                          <a:spcPts val="800"/>
                        </a:spcAft>
                      </a:pPr>
                      <a:r>
                        <a:rPr lang="en-US" sz="1200" dirty="0">
                          <a:solidFill>
                            <a:schemeClr val="bg1"/>
                          </a:solidFill>
                          <a:effectLst/>
                        </a:rPr>
                        <a:t>Resource Information</a:t>
                      </a:r>
                      <a:endParaRPr lang="en-US"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solidFill>
                      <a:srgbClr val="3F61AD"/>
                    </a:solidFill>
                  </a:tcPr>
                </a:tc>
                <a:tc hMerge="1">
                  <a:txBody>
                    <a:bodyPr/>
                    <a:lstStyle/>
                    <a:p>
                      <a:endParaRPr lang="en-US"/>
                    </a:p>
                  </a:txBody>
                  <a:tcPr/>
                </a:tc>
                <a:extLst>
                  <a:ext uri="{0D108BD9-81ED-4DB2-BD59-A6C34878D82A}">
                    <a16:rowId xmlns:a16="http://schemas.microsoft.com/office/drawing/2014/main" val="1744226260"/>
                  </a:ext>
                </a:extLst>
              </a:tr>
              <a:tr h="240883">
                <a:tc>
                  <a:txBody>
                    <a:bodyPr/>
                    <a:lstStyle/>
                    <a:p>
                      <a:pPr marL="0" marR="0" algn="ctr">
                        <a:lnSpc>
                          <a:spcPct val="107000"/>
                        </a:lnSpc>
                        <a:spcAft>
                          <a:spcPts val="800"/>
                        </a:spcAft>
                      </a:pPr>
                      <a:r>
                        <a:rPr lang="en-US" sz="1000" b="0" dirty="0">
                          <a:effectLst/>
                        </a:rPr>
                        <a:t>3.1</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Resources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Determine who will be responsible for the investigation and whether they are available.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3070056361"/>
                  </a:ext>
                </a:extLst>
              </a:tr>
              <a:tr h="120441">
                <a:tc>
                  <a:txBody>
                    <a:bodyPr/>
                    <a:lstStyle/>
                    <a:p>
                      <a:pPr marL="0" marR="0" algn="ctr">
                        <a:lnSpc>
                          <a:spcPct val="107000"/>
                        </a:lnSpc>
                        <a:spcAft>
                          <a:spcPts val="800"/>
                        </a:spcAft>
                      </a:pPr>
                      <a:r>
                        <a:rPr lang="en-US" sz="1000" b="0" dirty="0">
                          <a:effectLst/>
                        </a:rPr>
                        <a:t>3.2</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Compliance/Legal contact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Note who should be contacted and when.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1907546885"/>
                  </a:ext>
                </a:extLst>
              </a:tr>
              <a:tr h="120441">
                <a:tc>
                  <a:txBody>
                    <a:bodyPr/>
                    <a:lstStyle/>
                    <a:p>
                      <a:pPr marL="0" marR="0" algn="ctr">
                        <a:lnSpc>
                          <a:spcPct val="107000"/>
                        </a:lnSpc>
                        <a:spcAft>
                          <a:spcPts val="800"/>
                        </a:spcAft>
                      </a:pPr>
                      <a:r>
                        <a:rPr lang="en-US" sz="1000" b="0" dirty="0">
                          <a:effectLst/>
                        </a:rPr>
                        <a:t>3.3</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Division Finance contact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Note who should be contacted and when.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1916571847"/>
                  </a:ext>
                </a:extLst>
              </a:tr>
              <a:tr h="120441">
                <a:tc>
                  <a:txBody>
                    <a:bodyPr/>
                    <a:lstStyle/>
                    <a:p>
                      <a:pPr marL="0" marR="0" algn="ctr">
                        <a:lnSpc>
                          <a:spcPct val="107000"/>
                        </a:lnSpc>
                        <a:spcAft>
                          <a:spcPts val="800"/>
                        </a:spcAft>
                      </a:pPr>
                      <a:r>
                        <a:rPr lang="en-US" sz="1000" b="0" dirty="0">
                          <a:effectLst/>
                        </a:rPr>
                        <a:t>3.4</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Division HR contact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Note who should be contacted and when.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67953254"/>
                  </a:ext>
                </a:extLst>
              </a:tr>
              <a:tr h="240883">
                <a:tc>
                  <a:txBody>
                    <a:bodyPr/>
                    <a:lstStyle/>
                    <a:p>
                      <a:pPr marL="0" marR="0" algn="ctr">
                        <a:lnSpc>
                          <a:spcPct val="107000"/>
                        </a:lnSpc>
                        <a:spcAft>
                          <a:spcPts val="800"/>
                        </a:spcAft>
                      </a:pPr>
                      <a:r>
                        <a:rPr lang="en-US" sz="1000" b="0" dirty="0">
                          <a:effectLst/>
                        </a:rPr>
                        <a:t>3.5</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Data Privacy/IRT (Incident Response Team) contact, if applicable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Note who should be contacted and when.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2115886773"/>
                  </a:ext>
                </a:extLst>
              </a:tr>
              <a:tr h="120441">
                <a:tc>
                  <a:txBody>
                    <a:bodyPr/>
                    <a:lstStyle/>
                    <a:p>
                      <a:pPr marL="0" marR="0" algn="ctr">
                        <a:lnSpc>
                          <a:spcPct val="107000"/>
                        </a:lnSpc>
                        <a:spcAft>
                          <a:spcPts val="800"/>
                        </a:spcAft>
                      </a:pPr>
                      <a:r>
                        <a:rPr lang="en-US" sz="1000" b="0" dirty="0">
                          <a:effectLst/>
                        </a:rPr>
                        <a:t>3.6</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Risk Management contact, if applicable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Note who should be contacted and when.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2906997987"/>
                  </a:ext>
                </a:extLst>
              </a:tr>
              <a:tr h="240883">
                <a:tc>
                  <a:txBody>
                    <a:bodyPr/>
                    <a:lstStyle/>
                    <a:p>
                      <a:pPr marL="0" marR="0" algn="ctr">
                        <a:lnSpc>
                          <a:spcPct val="107000"/>
                        </a:lnSpc>
                        <a:spcAft>
                          <a:spcPts val="800"/>
                        </a:spcAft>
                      </a:pPr>
                      <a:r>
                        <a:rPr lang="en-US" sz="1000" b="0" dirty="0">
                          <a:effectLst/>
                        </a:rPr>
                        <a:t>3.7</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Third party, if applicable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Determine if third-party assistance is necessary (e.g., subject matter expert).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1262411757"/>
                  </a:ext>
                </a:extLst>
              </a:tr>
              <a:tr h="610193">
                <a:tc>
                  <a:txBody>
                    <a:bodyPr/>
                    <a:lstStyle/>
                    <a:p>
                      <a:pPr marL="0" marR="0" algn="ctr">
                        <a:lnSpc>
                          <a:spcPct val="107000"/>
                        </a:lnSpc>
                        <a:spcAft>
                          <a:spcPts val="800"/>
                        </a:spcAft>
                      </a:pPr>
                      <a:r>
                        <a:rPr lang="en-US" sz="1000" b="0" dirty="0">
                          <a:effectLst/>
                        </a:rPr>
                        <a:t>3.8</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Budget needed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Determine the amount of expenses that may be incurred for travel, third party assistance (if applicable), and other materials and incidentals.  Determine number of hours expected from each resource involved in the investigation.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4255471723"/>
                  </a:ext>
                </a:extLst>
              </a:tr>
              <a:tr h="240883">
                <a:tc>
                  <a:txBody>
                    <a:bodyPr/>
                    <a:lstStyle/>
                    <a:p>
                      <a:pPr marL="0" marR="0" algn="ctr">
                        <a:lnSpc>
                          <a:spcPct val="107000"/>
                        </a:lnSpc>
                        <a:spcAft>
                          <a:spcPts val="800"/>
                        </a:spcAft>
                      </a:pPr>
                      <a:r>
                        <a:rPr lang="en-US" sz="1000" b="0" dirty="0">
                          <a:effectLst/>
                        </a:rPr>
                        <a:t>3.9</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Business unit responsible for investigation expenses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Discuss allocation of expenses (if any) with relevant resources.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1939471130"/>
                  </a:ext>
                </a:extLst>
              </a:tr>
              <a:tr h="120441">
                <a:tc>
                  <a:txBody>
                    <a:bodyPr/>
                    <a:lstStyle/>
                    <a:p>
                      <a:pPr marL="0" marR="0" algn="ctr">
                        <a:lnSpc>
                          <a:spcPct val="107000"/>
                        </a:lnSpc>
                        <a:spcAft>
                          <a:spcPts val="800"/>
                        </a:spcAft>
                      </a:pPr>
                      <a:r>
                        <a:rPr lang="en-US" sz="1200" b="1" dirty="0">
                          <a:solidFill>
                            <a:schemeClr val="bg1"/>
                          </a:solidFill>
                          <a:effectLst/>
                        </a:rPr>
                        <a:t>4</a:t>
                      </a:r>
                      <a:endPar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solidFill>
                      <a:srgbClr val="3F61AD"/>
                    </a:solidFill>
                  </a:tcPr>
                </a:tc>
                <a:tc gridSpan="2">
                  <a:txBody>
                    <a:bodyPr/>
                    <a:lstStyle/>
                    <a:p>
                      <a:pPr marL="0" marR="0">
                        <a:lnSpc>
                          <a:spcPct val="107000"/>
                        </a:lnSpc>
                        <a:spcAft>
                          <a:spcPts val="800"/>
                        </a:spcAft>
                      </a:pPr>
                      <a:r>
                        <a:rPr lang="en-US" sz="1200" b="1" dirty="0">
                          <a:solidFill>
                            <a:schemeClr val="bg1"/>
                          </a:solidFill>
                          <a:effectLst/>
                        </a:rPr>
                        <a:t>Notifications/Confidentiality/Privilege</a:t>
                      </a:r>
                      <a:endPar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solidFill>
                      <a:srgbClr val="3F61AD"/>
                    </a:solidFill>
                  </a:tcPr>
                </a:tc>
                <a:tc hMerge="1">
                  <a:txBody>
                    <a:bodyPr/>
                    <a:lstStyle/>
                    <a:p>
                      <a:endParaRPr lang="en-US"/>
                    </a:p>
                  </a:txBody>
                  <a:tcPr/>
                </a:tc>
                <a:extLst>
                  <a:ext uri="{0D108BD9-81ED-4DB2-BD59-A6C34878D82A}">
                    <a16:rowId xmlns:a16="http://schemas.microsoft.com/office/drawing/2014/main" val="3792823564"/>
                  </a:ext>
                </a:extLst>
              </a:tr>
              <a:tr h="240883">
                <a:tc>
                  <a:txBody>
                    <a:bodyPr/>
                    <a:lstStyle/>
                    <a:p>
                      <a:pPr marL="0" marR="0" algn="ctr">
                        <a:lnSpc>
                          <a:spcPct val="107000"/>
                        </a:lnSpc>
                        <a:spcAft>
                          <a:spcPts val="800"/>
                        </a:spcAft>
                      </a:pPr>
                      <a:r>
                        <a:rPr lang="en-US" sz="1000" b="0" dirty="0">
                          <a:effectLst/>
                        </a:rPr>
                        <a:t>4.1</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Discussed with Compliance/Legal contact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Determine extent of confidentiality/privilege.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2244168039"/>
                  </a:ext>
                </a:extLst>
              </a:tr>
              <a:tr h="240883">
                <a:tc>
                  <a:txBody>
                    <a:bodyPr/>
                    <a:lstStyle/>
                    <a:p>
                      <a:pPr marL="0" marR="0" algn="ctr">
                        <a:lnSpc>
                          <a:spcPct val="107000"/>
                        </a:lnSpc>
                        <a:spcAft>
                          <a:spcPts val="800"/>
                        </a:spcAft>
                      </a:pPr>
                      <a:r>
                        <a:rPr lang="en-US" sz="1000" b="0" dirty="0">
                          <a:effectLst/>
                        </a:rPr>
                        <a:t>4.2</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Local law enforcement notified, if applicable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Discuss with Compliance/Legal if notification is required.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2471125853"/>
                  </a:ext>
                </a:extLst>
              </a:tr>
              <a:tr h="240883">
                <a:tc>
                  <a:txBody>
                    <a:bodyPr/>
                    <a:lstStyle/>
                    <a:p>
                      <a:pPr marL="0" marR="0" algn="ctr">
                        <a:lnSpc>
                          <a:spcPct val="107000"/>
                        </a:lnSpc>
                        <a:spcAft>
                          <a:spcPts val="800"/>
                        </a:spcAft>
                      </a:pPr>
                      <a:r>
                        <a:rPr lang="en-US" sz="1000" b="0" dirty="0">
                          <a:effectLst/>
                        </a:rPr>
                        <a:t>4.3</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Third-party partners notified, if applicable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If not applicable, discuss with Compliance/Legal if notification is required. Determine need and timing.</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1283822090"/>
                  </a:ext>
                </a:extLst>
              </a:tr>
              <a:tr h="240883">
                <a:tc>
                  <a:txBody>
                    <a:bodyPr/>
                    <a:lstStyle/>
                    <a:p>
                      <a:pPr marL="0" marR="0" algn="ctr">
                        <a:lnSpc>
                          <a:spcPct val="107000"/>
                        </a:lnSpc>
                        <a:spcAft>
                          <a:spcPts val="800"/>
                        </a:spcAft>
                      </a:pPr>
                      <a:r>
                        <a:rPr lang="en-US" sz="1000" b="0" dirty="0">
                          <a:effectLst/>
                        </a:rPr>
                        <a:t>4.4</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Insurance provider notified, if applicable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Discuss with Risk Management.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2831581995"/>
                  </a:ext>
                </a:extLst>
              </a:tr>
              <a:tr h="120441">
                <a:tc>
                  <a:txBody>
                    <a:bodyPr/>
                    <a:lstStyle/>
                    <a:p>
                      <a:pPr marL="0" marR="0" algn="ctr">
                        <a:lnSpc>
                          <a:spcPct val="107000"/>
                        </a:lnSpc>
                        <a:spcAft>
                          <a:spcPts val="800"/>
                        </a:spcAft>
                      </a:pPr>
                      <a:r>
                        <a:rPr lang="en-US" sz="1000" b="0" dirty="0">
                          <a:effectLst/>
                        </a:rPr>
                        <a:t>4.5</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Claim to be filed, if applicable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Discuss with Risk Management.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2163436501"/>
                  </a:ext>
                </a:extLst>
              </a:tr>
              <a:tr h="240883">
                <a:tc>
                  <a:txBody>
                    <a:bodyPr/>
                    <a:lstStyle/>
                    <a:p>
                      <a:pPr marL="0" marR="0" algn="ctr">
                        <a:lnSpc>
                          <a:spcPct val="107000"/>
                        </a:lnSpc>
                        <a:spcAft>
                          <a:spcPts val="800"/>
                        </a:spcAft>
                      </a:pPr>
                      <a:r>
                        <a:rPr lang="en-US" sz="1000" b="0" dirty="0">
                          <a:effectLst/>
                        </a:rPr>
                        <a:t>4.6</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Interviews to be conducted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Determine the associates to be interviewed and the information that can be shared with interviewees.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3291399521"/>
                  </a:ext>
                </a:extLst>
              </a:tr>
              <a:tr h="610193">
                <a:tc>
                  <a:txBody>
                    <a:bodyPr/>
                    <a:lstStyle/>
                    <a:p>
                      <a:pPr marL="0" marR="0" algn="ctr">
                        <a:lnSpc>
                          <a:spcPct val="107000"/>
                        </a:lnSpc>
                        <a:spcAft>
                          <a:spcPts val="800"/>
                        </a:spcAft>
                      </a:pPr>
                      <a:r>
                        <a:rPr lang="en-US" sz="1000" b="0" dirty="0">
                          <a:effectLst/>
                        </a:rPr>
                        <a:t>4.7</a:t>
                      </a: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Restricted access and other precautions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tc>
                  <a:txBody>
                    <a:bodyPr/>
                    <a:lstStyle/>
                    <a:p>
                      <a:pPr marL="0" marR="0">
                        <a:lnSpc>
                          <a:spcPct val="107000"/>
                        </a:lnSpc>
                        <a:spcAft>
                          <a:spcPts val="800"/>
                        </a:spcAft>
                      </a:pPr>
                      <a:r>
                        <a:rPr lang="en-US" sz="1000" dirty="0">
                          <a:effectLst/>
                        </a:rPr>
                        <a:t>Determine if any resources have been or need to be restricted from accessing investigation/case information. Discuss with HR any potential for employee suspensions during investigation, if warranted.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47129" marR="47129" marT="0" marB="0" anchor="ctr"/>
                </a:tc>
                <a:extLst>
                  <a:ext uri="{0D108BD9-81ED-4DB2-BD59-A6C34878D82A}">
                    <a16:rowId xmlns:a16="http://schemas.microsoft.com/office/drawing/2014/main" val="2258878150"/>
                  </a:ext>
                </a:extLst>
              </a:tr>
            </a:tbl>
          </a:graphicData>
        </a:graphic>
      </p:graphicFrame>
      <p:sp>
        <p:nvSpPr>
          <p:cNvPr id="12" name="TextBox 11">
            <a:extLst>
              <a:ext uri="{FF2B5EF4-FFF2-40B4-BE49-F238E27FC236}">
                <a16:creationId xmlns:a16="http://schemas.microsoft.com/office/drawing/2014/main" id="{8B7305A6-DC51-CC5B-B7E0-3607289F2266}"/>
              </a:ext>
            </a:extLst>
          </p:cNvPr>
          <p:cNvSpPr txBox="1"/>
          <p:nvPr/>
        </p:nvSpPr>
        <p:spPr>
          <a:xfrm>
            <a:off x="4581144" y="139847"/>
            <a:ext cx="7424928" cy="646331"/>
          </a:xfrm>
          <a:prstGeom prst="rect">
            <a:avLst/>
          </a:prstGeom>
          <a:noFill/>
        </p:spPr>
        <p:txBody>
          <a:bodyPr wrap="square" rtlCol="0">
            <a:spAutoFit/>
          </a:bodyPr>
          <a:lstStyle/>
          <a:p>
            <a:pPr algn="ctr"/>
            <a:r>
              <a:rPr lang="en-US" sz="3600" b="1" dirty="0">
                <a:solidFill>
                  <a:srgbClr val="FDB447"/>
                </a:solidFill>
              </a:rPr>
              <a:t>Sample Investigation Checklist</a:t>
            </a:r>
          </a:p>
        </p:txBody>
      </p:sp>
    </p:spTree>
    <p:extLst>
      <p:ext uri="{BB962C8B-B14F-4D97-AF65-F5344CB8AC3E}">
        <p14:creationId xmlns:p14="http://schemas.microsoft.com/office/powerpoint/2010/main" val="138484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6AEC4-F4E3-CB9E-1FDC-6AB5D50D84E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C92B96-2145-BC90-4CA2-2A39349BA454}"/>
              </a:ext>
            </a:extLst>
          </p:cNvPr>
          <p:cNvGraphicFramePr>
            <a:graphicFrameLocks noGrp="1"/>
          </p:cNvGraphicFramePr>
          <p:nvPr>
            <p:extLst>
              <p:ext uri="{D42A27DB-BD31-4B8C-83A1-F6EECF244321}">
                <p14:modId xmlns:p14="http://schemas.microsoft.com/office/powerpoint/2010/main" val="3736386697"/>
              </p:ext>
            </p:extLst>
          </p:nvPr>
        </p:nvGraphicFramePr>
        <p:xfrm>
          <a:off x="735004" y="1232369"/>
          <a:ext cx="9479259" cy="5268154"/>
        </p:xfrm>
        <a:graphic>
          <a:graphicData uri="http://schemas.openxmlformats.org/drawingml/2006/table">
            <a:tbl>
              <a:tblPr firstRow="1" firstCol="1" bandRow="1">
                <a:tableStyleId>{17292A2E-F333-43FB-9621-5CBBE7FDCDCB}</a:tableStyleId>
              </a:tblPr>
              <a:tblGrid>
                <a:gridCol w="655154">
                  <a:extLst>
                    <a:ext uri="{9D8B030D-6E8A-4147-A177-3AD203B41FA5}">
                      <a16:colId xmlns:a16="http://schemas.microsoft.com/office/drawing/2014/main" val="3095598210"/>
                    </a:ext>
                  </a:extLst>
                </a:gridCol>
                <a:gridCol w="3803987">
                  <a:extLst>
                    <a:ext uri="{9D8B030D-6E8A-4147-A177-3AD203B41FA5}">
                      <a16:colId xmlns:a16="http://schemas.microsoft.com/office/drawing/2014/main" val="4018560135"/>
                    </a:ext>
                  </a:extLst>
                </a:gridCol>
                <a:gridCol w="5020118">
                  <a:extLst>
                    <a:ext uri="{9D8B030D-6E8A-4147-A177-3AD203B41FA5}">
                      <a16:colId xmlns:a16="http://schemas.microsoft.com/office/drawing/2014/main" val="2877766672"/>
                    </a:ext>
                  </a:extLst>
                </a:gridCol>
              </a:tblGrid>
              <a:tr h="126209">
                <a:tc>
                  <a:txBody>
                    <a:bodyPr/>
                    <a:lstStyle/>
                    <a:p>
                      <a:pPr marL="0" marR="0" algn="ctr">
                        <a:lnSpc>
                          <a:spcPct val="107000"/>
                        </a:lnSpc>
                        <a:spcAft>
                          <a:spcPts val="800"/>
                        </a:spcAft>
                      </a:pPr>
                      <a:r>
                        <a:rPr lang="en-US" sz="1200" dirty="0">
                          <a:effectLst/>
                        </a:rPr>
                        <a:t>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rgbClr val="3F61AD"/>
                    </a:solidFill>
                  </a:tcPr>
                </a:tc>
                <a:tc gridSpan="2">
                  <a:txBody>
                    <a:bodyPr/>
                    <a:lstStyle/>
                    <a:p>
                      <a:pPr marL="0" marR="0">
                        <a:lnSpc>
                          <a:spcPct val="107000"/>
                        </a:lnSpc>
                        <a:spcAft>
                          <a:spcPts val="800"/>
                        </a:spcAft>
                      </a:pPr>
                      <a:r>
                        <a:rPr lang="en-US" sz="1200" dirty="0">
                          <a:effectLst/>
                        </a:rPr>
                        <a:t>Reporting</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rgbClr val="3F61AD"/>
                    </a:solidFill>
                  </a:tcPr>
                </a:tc>
                <a:tc hMerge="1">
                  <a:txBody>
                    <a:bodyPr/>
                    <a:lstStyle/>
                    <a:p>
                      <a:endParaRPr lang="en-US"/>
                    </a:p>
                  </a:txBody>
                  <a:tcPr/>
                </a:tc>
                <a:extLst>
                  <a:ext uri="{0D108BD9-81ED-4DB2-BD59-A6C34878D82A}">
                    <a16:rowId xmlns:a16="http://schemas.microsoft.com/office/drawing/2014/main" val="850528337"/>
                  </a:ext>
                </a:extLst>
              </a:tr>
              <a:tr h="251870">
                <a:tc>
                  <a:txBody>
                    <a:bodyPr/>
                    <a:lstStyle/>
                    <a:p>
                      <a:pPr marL="0" marR="0" algn="ctr">
                        <a:lnSpc>
                          <a:spcPct val="107000"/>
                        </a:lnSpc>
                        <a:spcAft>
                          <a:spcPts val="800"/>
                        </a:spcAft>
                      </a:pPr>
                      <a:r>
                        <a:rPr lang="en-US" sz="1200" b="0" dirty="0">
                          <a:effectLst/>
                        </a:rPr>
                        <a:t>5.1</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Status updates, if required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Determine timing, content and distribution of updates.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47743556"/>
                  </a:ext>
                </a:extLst>
              </a:tr>
              <a:tr h="381052">
                <a:tc>
                  <a:txBody>
                    <a:bodyPr/>
                    <a:lstStyle/>
                    <a:p>
                      <a:pPr marL="0" marR="0" algn="ctr">
                        <a:lnSpc>
                          <a:spcPct val="107000"/>
                        </a:lnSpc>
                        <a:spcAft>
                          <a:spcPts val="800"/>
                        </a:spcAft>
                      </a:pPr>
                      <a:r>
                        <a:rPr lang="en-US" sz="1200" b="0" dirty="0">
                          <a:effectLst/>
                        </a:rPr>
                        <a:t>5.2</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Case file updated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Ensure case incident system is updated as needed and case information is summarized for quarterly reporting.</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16090171"/>
                  </a:ext>
                </a:extLst>
              </a:tr>
              <a:tr h="252418">
                <a:tc>
                  <a:txBody>
                    <a:bodyPr/>
                    <a:lstStyle/>
                    <a:p>
                      <a:pPr marL="0" marR="0" algn="ctr">
                        <a:lnSpc>
                          <a:spcPct val="107000"/>
                        </a:lnSpc>
                        <a:spcAft>
                          <a:spcPts val="800"/>
                        </a:spcAft>
                      </a:pPr>
                      <a:r>
                        <a:rPr lang="en-US" sz="1200" b="0" dirty="0">
                          <a:effectLst/>
                        </a:rPr>
                        <a:t>5.3</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Review reports/analyses prepared by other resources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Determine what documents should be requested.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81810653"/>
                  </a:ext>
                </a:extLst>
              </a:tr>
              <a:tr h="381052">
                <a:tc>
                  <a:txBody>
                    <a:bodyPr/>
                    <a:lstStyle/>
                    <a:p>
                      <a:pPr marL="0" marR="0" algn="ctr">
                        <a:lnSpc>
                          <a:spcPct val="107000"/>
                        </a:lnSpc>
                        <a:spcAft>
                          <a:spcPts val="800"/>
                        </a:spcAft>
                      </a:pPr>
                      <a:r>
                        <a:rPr lang="en-US" sz="1200" b="0" dirty="0">
                          <a:effectLst/>
                        </a:rPr>
                        <a:t>5.4</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Prepare recommendations for further investigation, if any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Consider resources and expenses involved with additional investigative steps and the benefit of completing the additional work.</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37176393"/>
                  </a:ext>
                </a:extLst>
              </a:tr>
              <a:tr h="252418">
                <a:tc>
                  <a:txBody>
                    <a:bodyPr/>
                    <a:lstStyle/>
                    <a:p>
                      <a:pPr marL="0" marR="0" algn="ctr">
                        <a:lnSpc>
                          <a:spcPct val="107000"/>
                        </a:lnSpc>
                        <a:spcAft>
                          <a:spcPts val="800"/>
                        </a:spcAft>
                      </a:pPr>
                      <a:r>
                        <a:rPr lang="en-US" sz="1200" b="0" dirty="0">
                          <a:effectLst/>
                        </a:rPr>
                        <a:t>5.5</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Document interviews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Maintain a log of interviewees, time and date of interview, and discussion topics and responses.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738377424"/>
                  </a:ext>
                </a:extLst>
              </a:tr>
              <a:tr h="2706319">
                <a:tc>
                  <a:txBody>
                    <a:bodyPr/>
                    <a:lstStyle/>
                    <a:p>
                      <a:pPr marL="0" marR="0" algn="ctr">
                        <a:lnSpc>
                          <a:spcPct val="107000"/>
                        </a:lnSpc>
                        <a:spcAft>
                          <a:spcPts val="800"/>
                        </a:spcAft>
                      </a:pPr>
                      <a:r>
                        <a:rPr lang="en-US" sz="1200" b="0" dirty="0">
                          <a:effectLst/>
                        </a:rPr>
                        <a:t>5.6</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Prepare findings report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Aft>
                          <a:spcPts val="800"/>
                        </a:spcAft>
                      </a:pPr>
                      <a:r>
                        <a:rPr lang="en-US" sz="1200" dirty="0">
                          <a:effectLst/>
                        </a:rPr>
                        <a:t>The final report/memo should contain:</a:t>
                      </a:r>
                      <a:br>
                        <a:rPr lang="en-US" sz="1200" dirty="0">
                          <a:effectLst/>
                        </a:rPr>
                      </a:br>
                      <a:r>
                        <a:rPr lang="en-US" sz="1200" dirty="0">
                          <a:effectLst/>
                        </a:rPr>
                        <a:t>- an overview of the allegations and method of discovery</a:t>
                      </a:r>
                      <a:br>
                        <a:rPr lang="en-US" sz="1200" dirty="0">
                          <a:effectLst/>
                        </a:rPr>
                      </a:br>
                      <a:r>
                        <a:rPr lang="en-US" sz="1200" dirty="0">
                          <a:effectLst/>
                        </a:rPr>
                        <a:t>- a summary of investigative steps</a:t>
                      </a:r>
                      <a:br>
                        <a:rPr lang="en-US" sz="1200" dirty="0">
                          <a:effectLst/>
                        </a:rPr>
                      </a:br>
                      <a:r>
                        <a:rPr lang="en-US" sz="1200" dirty="0">
                          <a:effectLst/>
                        </a:rPr>
                        <a:t>- an inventory of documentation reviewed, and interviews conducted</a:t>
                      </a:r>
                      <a:br>
                        <a:rPr lang="en-US" sz="1200" dirty="0">
                          <a:effectLst/>
                        </a:rPr>
                      </a:br>
                      <a:r>
                        <a:rPr lang="en-US" sz="1200" dirty="0">
                          <a:effectLst/>
                        </a:rPr>
                        <a:t>- a determination of whether the allegation is substantiated</a:t>
                      </a:r>
                      <a:br>
                        <a:rPr lang="en-US" sz="1200" dirty="0">
                          <a:effectLst/>
                        </a:rPr>
                      </a:br>
                      <a:r>
                        <a:rPr lang="en-US" sz="1200" dirty="0">
                          <a:effectLst/>
                        </a:rPr>
                        <a:t>- a summary of findings related to the allegation including red flags, root cause, and corresponding control breakdowns (if any)</a:t>
                      </a:r>
                      <a:br>
                        <a:rPr lang="en-US" sz="1200" dirty="0">
                          <a:effectLst/>
                        </a:rPr>
                      </a:br>
                      <a:r>
                        <a:rPr lang="en-US" sz="1200" dirty="0">
                          <a:effectLst/>
                        </a:rPr>
                        <a:t>- recommendations for additional investigation and/or the prevention of future similar occurrences</a:t>
                      </a:r>
                      <a:br>
                        <a:rPr lang="en-US" sz="1200" dirty="0">
                          <a:effectLst/>
                        </a:rPr>
                      </a:br>
                      <a:r>
                        <a:rPr lang="en-US" sz="1200" dirty="0">
                          <a:effectLst/>
                        </a:rPr>
                        <a:t>- identification of any mitigating controls</a:t>
                      </a:r>
                      <a:br>
                        <a:rPr lang="en-US" sz="1200" dirty="0">
                          <a:effectLst/>
                        </a:rPr>
                      </a:br>
                      <a:r>
                        <a:rPr lang="en-US" sz="1200" dirty="0">
                          <a:effectLst/>
                        </a:rPr>
                        <a:t>- a description of steps taken in response to the allegation (e.g., termination of employment, retraining)</a:t>
                      </a:r>
                      <a:br>
                        <a:rPr lang="en-US" sz="1200" dirty="0">
                          <a:effectLst/>
                        </a:rPr>
                      </a:br>
                      <a:r>
                        <a:rPr lang="en-US" sz="1200" dirty="0">
                          <a:effectLst/>
                        </a:rPr>
                        <a:t>- appropriate disclaimers/privileged and confidential/attorney work product if applicable</a:t>
                      </a:r>
                      <a:br>
                        <a:rPr lang="en-US" sz="1200" dirty="0">
                          <a:effectLst/>
                        </a:rPr>
                      </a:br>
                      <a:r>
                        <a:rPr lang="en-US" sz="1200" dirty="0">
                          <a:effectLst/>
                        </a:rPr>
                        <a:t>- determine if draft reports should be preserved and how.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545849765"/>
                  </a:ext>
                </a:extLst>
              </a:tr>
            </a:tbl>
          </a:graphicData>
        </a:graphic>
      </p:graphicFrame>
      <p:sp>
        <p:nvSpPr>
          <p:cNvPr id="3" name="TextBox 2">
            <a:extLst>
              <a:ext uri="{FF2B5EF4-FFF2-40B4-BE49-F238E27FC236}">
                <a16:creationId xmlns:a16="http://schemas.microsoft.com/office/drawing/2014/main" id="{00E7076E-6F1B-D85F-8A04-CE469A6047FE}"/>
              </a:ext>
            </a:extLst>
          </p:cNvPr>
          <p:cNvSpPr txBox="1"/>
          <p:nvPr/>
        </p:nvSpPr>
        <p:spPr>
          <a:xfrm>
            <a:off x="4581144" y="139847"/>
            <a:ext cx="7424928" cy="646331"/>
          </a:xfrm>
          <a:prstGeom prst="rect">
            <a:avLst/>
          </a:prstGeom>
          <a:noFill/>
        </p:spPr>
        <p:txBody>
          <a:bodyPr wrap="square" rtlCol="0">
            <a:spAutoFit/>
          </a:bodyPr>
          <a:lstStyle/>
          <a:p>
            <a:pPr algn="ctr"/>
            <a:r>
              <a:rPr lang="en-US" sz="3600" b="1" dirty="0">
                <a:solidFill>
                  <a:srgbClr val="FDB447"/>
                </a:solidFill>
              </a:rPr>
              <a:t>Sample Investigation Checklist (cont.)</a:t>
            </a:r>
          </a:p>
        </p:txBody>
      </p:sp>
    </p:spTree>
    <p:extLst>
      <p:ext uri="{BB962C8B-B14F-4D97-AF65-F5344CB8AC3E}">
        <p14:creationId xmlns:p14="http://schemas.microsoft.com/office/powerpoint/2010/main" val="417106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DB849-C139-DCE3-8B60-EB0684E6FB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EF688F-E40D-88B3-885F-263240740EC7}"/>
              </a:ext>
            </a:extLst>
          </p:cNvPr>
          <p:cNvSpPr txBox="1"/>
          <p:nvPr/>
        </p:nvSpPr>
        <p:spPr>
          <a:xfrm>
            <a:off x="4581144" y="139847"/>
            <a:ext cx="7424928" cy="646331"/>
          </a:xfrm>
          <a:prstGeom prst="rect">
            <a:avLst/>
          </a:prstGeom>
          <a:noFill/>
        </p:spPr>
        <p:txBody>
          <a:bodyPr wrap="square" rtlCol="0">
            <a:spAutoFit/>
          </a:bodyPr>
          <a:lstStyle/>
          <a:p>
            <a:pPr algn="ctr"/>
            <a:r>
              <a:rPr lang="en-US" sz="3600" b="1" dirty="0">
                <a:solidFill>
                  <a:srgbClr val="FDB447"/>
                </a:solidFill>
              </a:rPr>
              <a:t>Sample Issue Type Assignments</a:t>
            </a:r>
          </a:p>
        </p:txBody>
      </p:sp>
      <p:graphicFrame>
        <p:nvGraphicFramePr>
          <p:cNvPr id="5" name="Table 4">
            <a:extLst>
              <a:ext uri="{FF2B5EF4-FFF2-40B4-BE49-F238E27FC236}">
                <a16:creationId xmlns:a16="http://schemas.microsoft.com/office/drawing/2014/main" id="{40E0C43F-E3BF-E2C0-05EC-28C2FF3AD3D1}"/>
              </a:ext>
            </a:extLst>
          </p:cNvPr>
          <p:cNvGraphicFramePr>
            <a:graphicFrameLocks noGrp="1"/>
          </p:cNvGraphicFramePr>
          <p:nvPr>
            <p:extLst>
              <p:ext uri="{D42A27DB-BD31-4B8C-83A1-F6EECF244321}">
                <p14:modId xmlns:p14="http://schemas.microsoft.com/office/powerpoint/2010/main" val="953801149"/>
              </p:ext>
            </p:extLst>
          </p:nvPr>
        </p:nvGraphicFramePr>
        <p:xfrm>
          <a:off x="666559" y="1485582"/>
          <a:ext cx="9565577" cy="4547616"/>
        </p:xfrm>
        <a:graphic>
          <a:graphicData uri="http://schemas.openxmlformats.org/drawingml/2006/table">
            <a:tbl>
              <a:tblPr firstRow="1" firstCol="1" lastRow="1" lastCol="1" bandRow="1" bandCol="1">
                <a:tableStyleId>{5FD0F851-EC5A-4D38-B0AD-8093EC10F338}</a:tableStyleId>
              </a:tblPr>
              <a:tblGrid>
                <a:gridCol w="2817305">
                  <a:extLst>
                    <a:ext uri="{9D8B030D-6E8A-4147-A177-3AD203B41FA5}">
                      <a16:colId xmlns:a16="http://schemas.microsoft.com/office/drawing/2014/main" val="338279586"/>
                    </a:ext>
                  </a:extLst>
                </a:gridCol>
                <a:gridCol w="3017520">
                  <a:extLst>
                    <a:ext uri="{9D8B030D-6E8A-4147-A177-3AD203B41FA5}">
                      <a16:colId xmlns:a16="http://schemas.microsoft.com/office/drawing/2014/main" val="2837899216"/>
                    </a:ext>
                  </a:extLst>
                </a:gridCol>
                <a:gridCol w="3730752">
                  <a:extLst>
                    <a:ext uri="{9D8B030D-6E8A-4147-A177-3AD203B41FA5}">
                      <a16:colId xmlns:a16="http://schemas.microsoft.com/office/drawing/2014/main" val="3319602049"/>
                    </a:ext>
                  </a:extLst>
                </a:gridCol>
              </a:tblGrid>
              <a:tr h="482600">
                <a:tc>
                  <a:txBody>
                    <a:bodyPr/>
                    <a:lstStyle/>
                    <a:p>
                      <a:pPr marL="67945" marR="558800" algn="ctr">
                        <a:lnSpc>
                          <a:spcPct val="107000"/>
                        </a:lnSpc>
                        <a:spcBef>
                          <a:spcPts val="530"/>
                        </a:spcBef>
                      </a:pPr>
                      <a:r>
                        <a:rPr lang="en-US" sz="2000" b="1" kern="100" spc="-10" dirty="0">
                          <a:effectLst/>
                        </a:rPr>
                        <a:t>Human Resources</a:t>
                      </a:r>
                      <a:endParaRPr lang="en-US" sz="2000" b="1"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tc>
                <a:tc>
                  <a:txBody>
                    <a:bodyPr/>
                    <a:lstStyle/>
                    <a:p>
                      <a:pPr marL="66675" marR="0" algn="ctr">
                        <a:lnSpc>
                          <a:spcPct val="107000"/>
                        </a:lnSpc>
                        <a:spcBef>
                          <a:spcPts val="1210"/>
                        </a:spcBef>
                      </a:pPr>
                      <a:r>
                        <a:rPr lang="en-US" sz="2000" b="1" kern="100" dirty="0">
                          <a:effectLst/>
                        </a:rPr>
                        <a:t>Internal</a:t>
                      </a:r>
                      <a:r>
                        <a:rPr lang="en-US" sz="2000" b="1" kern="100" spc="-35" dirty="0">
                          <a:effectLst/>
                        </a:rPr>
                        <a:t> </a:t>
                      </a:r>
                      <a:r>
                        <a:rPr lang="en-US" sz="2000" b="1" kern="100" spc="-10" dirty="0">
                          <a:effectLst/>
                        </a:rPr>
                        <a:t>Audit</a:t>
                      </a:r>
                      <a:endParaRPr lang="en-US" sz="2000" b="1"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tc>
                <a:tc>
                  <a:txBody>
                    <a:bodyPr/>
                    <a:lstStyle/>
                    <a:p>
                      <a:pPr marL="66675" marR="0" algn="ctr">
                        <a:lnSpc>
                          <a:spcPct val="107000"/>
                        </a:lnSpc>
                        <a:spcBef>
                          <a:spcPts val="1210"/>
                        </a:spcBef>
                      </a:pPr>
                      <a:r>
                        <a:rPr lang="en-US" sz="2000" b="1" kern="100" spc="-10" dirty="0">
                          <a:effectLst/>
                        </a:rPr>
                        <a:t>Legal/Compliance/Risk</a:t>
                      </a:r>
                      <a:endParaRPr lang="en-US" sz="2000" b="1"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tc>
                <a:extLst>
                  <a:ext uri="{0D108BD9-81ED-4DB2-BD59-A6C34878D82A}">
                    <a16:rowId xmlns:a16="http://schemas.microsoft.com/office/drawing/2014/main" val="35164457"/>
                  </a:ext>
                </a:extLst>
              </a:tr>
              <a:tr h="480695">
                <a:tc>
                  <a:txBody>
                    <a:bodyPr/>
                    <a:lstStyle/>
                    <a:p>
                      <a:pPr marL="67945" marR="83820" algn="ctr">
                        <a:lnSpc>
                          <a:spcPct val="107000"/>
                        </a:lnSpc>
                        <a:spcBef>
                          <a:spcPts val="165"/>
                        </a:spcBef>
                      </a:pPr>
                      <a:r>
                        <a:rPr lang="en-US" sz="2000" b="0" kern="100" dirty="0">
                          <a:effectLst/>
                        </a:rPr>
                        <a:t>Conduct that threatens</a:t>
                      </a:r>
                      <a:r>
                        <a:rPr lang="en-US" sz="2000" b="0" kern="100" spc="-70" dirty="0">
                          <a:effectLst/>
                        </a:rPr>
                        <a:t> </a:t>
                      </a:r>
                      <a:r>
                        <a:rPr lang="en-US" sz="2000" b="0" kern="100" dirty="0">
                          <a:effectLst/>
                        </a:rPr>
                        <a:t>the</a:t>
                      </a:r>
                      <a:r>
                        <a:rPr lang="en-US" sz="2000" b="0" kern="100" spc="-65" dirty="0">
                          <a:effectLst/>
                        </a:rPr>
                        <a:t> </a:t>
                      </a:r>
                      <a:r>
                        <a:rPr lang="en-US" sz="2000" b="0" kern="100" dirty="0">
                          <a:effectLst/>
                        </a:rPr>
                        <a:t>safety</a:t>
                      </a:r>
                      <a:r>
                        <a:rPr lang="en-US" sz="2000" b="0" kern="100" spc="-70" dirty="0">
                          <a:effectLst/>
                        </a:rPr>
                        <a:t> </a:t>
                      </a:r>
                      <a:r>
                        <a:rPr lang="en-US" sz="2000" b="0" kern="100" dirty="0">
                          <a:effectLst/>
                        </a:rPr>
                        <a:t>of another employee</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tc>
                <a:tc>
                  <a:txBody>
                    <a:bodyPr/>
                    <a:lstStyle/>
                    <a:p>
                      <a:pPr marL="66675" marR="0" algn="ctr">
                        <a:lnSpc>
                          <a:spcPct val="107000"/>
                        </a:lnSpc>
                      </a:pPr>
                      <a:r>
                        <a:rPr lang="en-US" sz="2000" b="0" kern="100" dirty="0">
                          <a:effectLst/>
                        </a:rPr>
                        <a:t>Financial</a:t>
                      </a:r>
                      <a:r>
                        <a:rPr lang="en-US" sz="2000" b="0" kern="100" spc="-60" dirty="0">
                          <a:effectLst/>
                        </a:rPr>
                        <a:t> </a:t>
                      </a:r>
                      <a:r>
                        <a:rPr lang="en-US" sz="2000" b="0" kern="100" spc="-10" dirty="0">
                          <a:effectLst/>
                        </a:rPr>
                        <a:t>Fraud</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tc>
                <a:tc>
                  <a:txBody>
                    <a:bodyPr/>
                    <a:lstStyle/>
                    <a:p>
                      <a:pPr marL="66040" marR="0" algn="ctr">
                        <a:lnSpc>
                          <a:spcPct val="107000"/>
                        </a:lnSpc>
                      </a:pPr>
                      <a:r>
                        <a:rPr lang="en-US" sz="2000" b="0" kern="100" dirty="0">
                          <a:effectLst/>
                        </a:rPr>
                        <a:t>Illegal</a:t>
                      </a:r>
                      <a:r>
                        <a:rPr lang="en-US" sz="2000" b="0" kern="100" spc="-40" dirty="0">
                          <a:effectLst/>
                        </a:rPr>
                        <a:t> </a:t>
                      </a:r>
                      <a:r>
                        <a:rPr lang="en-US" sz="2000" b="0" kern="100" spc="-10" dirty="0">
                          <a:effectLst/>
                        </a:rPr>
                        <a:t>conduct</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tc>
                <a:extLst>
                  <a:ext uri="{0D108BD9-81ED-4DB2-BD59-A6C34878D82A}">
                    <a16:rowId xmlns:a16="http://schemas.microsoft.com/office/drawing/2014/main" val="1326557453"/>
                  </a:ext>
                </a:extLst>
              </a:tr>
              <a:tr h="482600">
                <a:tc>
                  <a:txBody>
                    <a:bodyPr/>
                    <a:lstStyle/>
                    <a:p>
                      <a:pPr marL="0" marR="0" algn="ctr">
                        <a:lnSpc>
                          <a:spcPct val="107000"/>
                        </a:lnSpc>
                        <a:spcBef>
                          <a:spcPts val="95"/>
                        </a:spcBef>
                      </a:pPr>
                      <a:r>
                        <a:rPr lang="en-US" sz="2000" b="0" kern="100" dirty="0">
                          <a:effectLst/>
                        </a:rPr>
                        <a:t> Conflicts</a:t>
                      </a:r>
                      <a:r>
                        <a:rPr lang="en-US" sz="2000" b="0" kern="100" spc="-25" dirty="0">
                          <a:effectLst/>
                        </a:rPr>
                        <a:t> </a:t>
                      </a:r>
                      <a:r>
                        <a:rPr lang="en-US" sz="2000" b="0" kern="100" dirty="0">
                          <a:effectLst/>
                        </a:rPr>
                        <a:t>of</a:t>
                      </a:r>
                      <a:r>
                        <a:rPr lang="en-US" sz="2000" b="0" kern="100" spc="-15" dirty="0">
                          <a:effectLst/>
                        </a:rPr>
                        <a:t> </a:t>
                      </a:r>
                      <a:r>
                        <a:rPr lang="en-US" sz="2000" b="0" kern="100" spc="-10" dirty="0">
                          <a:effectLst/>
                        </a:rPr>
                        <a:t>interest</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noFill/>
                  </a:tcPr>
                </a:tc>
                <a:tc>
                  <a:txBody>
                    <a:bodyPr/>
                    <a:lstStyle/>
                    <a:p>
                      <a:pPr marL="66675" marR="47625" algn="ctr">
                        <a:lnSpc>
                          <a:spcPct val="107000"/>
                        </a:lnSpc>
                        <a:spcBef>
                          <a:spcPts val="175"/>
                        </a:spcBef>
                      </a:pPr>
                      <a:r>
                        <a:rPr lang="en-US" sz="2000" b="0" kern="100" dirty="0">
                          <a:effectLst/>
                        </a:rPr>
                        <a:t>Forging,</a:t>
                      </a:r>
                      <a:r>
                        <a:rPr lang="en-US" sz="2000" b="0" kern="100" spc="-70" dirty="0">
                          <a:effectLst/>
                        </a:rPr>
                        <a:t> </a:t>
                      </a:r>
                      <a:r>
                        <a:rPr lang="en-US" sz="2000" b="0" kern="100" dirty="0">
                          <a:effectLst/>
                        </a:rPr>
                        <a:t>altering,</a:t>
                      </a:r>
                      <a:r>
                        <a:rPr lang="en-US" sz="2000" b="0" kern="100" spc="-70" dirty="0">
                          <a:effectLst/>
                        </a:rPr>
                        <a:t> </a:t>
                      </a:r>
                      <a:r>
                        <a:rPr lang="en-US" sz="2000" b="0" kern="100" dirty="0">
                          <a:effectLst/>
                        </a:rPr>
                        <a:t>or creating falsified business records</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noFill/>
                  </a:tcPr>
                </a:tc>
                <a:tc>
                  <a:txBody>
                    <a:bodyPr/>
                    <a:lstStyle/>
                    <a:p>
                      <a:pPr marL="66675" marR="0" algn="ctr">
                        <a:lnSpc>
                          <a:spcPct val="107000"/>
                        </a:lnSpc>
                        <a:spcBef>
                          <a:spcPts val="750"/>
                        </a:spcBef>
                      </a:pPr>
                      <a:r>
                        <a:rPr lang="en-US" sz="2000" b="0" kern="100" dirty="0">
                          <a:effectLst/>
                        </a:rPr>
                        <a:t>Bribery</a:t>
                      </a:r>
                      <a:r>
                        <a:rPr lang="en-US" sz="2000" b="0" kern="100" spc="-65" dirty="0">
                          <a:effectLst/>
                        </a:rPr>
                        <a:t> </a:t>
                      </a:r>
                      <a:r>
                        <a:rPr lang="en-US" sz="2000" b="0" kern="100" dirty="0">
                          <a:effectLst/>
                        </a:rPr>
                        <a:t>and</a:t>
                      </a:r>
                      <a:r>
                        <a:rPr lang="en-US" sz="2000" b="0" kern="100" spc="-70" dirty="0">
                          <a:effectLst/>
                        </a:rPr>
                        <a:t> </a:t>
                      </a:r>
                      <a:r>
                        <a:rPr lang="en-US" sz="2000" b="0" kern="100" dirty="0">
                          <a:effectLst/>
                        </a:rPr>
                        <a:t>transactions</a:t>
                      </a:r>
                      <a:r>
                        <a:rPr lang="en-US" sz="2000" b="0" kern="100" spc="-65" dirty="0">
                          <a:effectLst/>
                        </a:rPr>
                        <a:t> </a:t>
                      </a:r>
                      <a:r>
                        <a:rPr lang="en-US" sz="2000" b="0" kern="100" dirty="0">
                          <a:effectLst/>
                        </a:rPr>
                        <a:t>with government entities</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noFill/>
                  </a:tcPr>
                </a:tc>
                <a:extLst>
                  <a:ext uri="{0D108BD9-81ED-4DB2-BD59-A6C34878D82A}">
                    <a16:rowId xmlns:a16="http://schemas.microsoft.com/office/drawing/2014/main" val="1977814309"/>
                  </a:ext>
                </a:extLst>
              </a:tr>
              <a:tr h="480695">
                <a:tc>
                  <a:txBody>
                    <a:bodyPr/>
                    <a:lstStyle/>
                    <a:p>
                      <a:pPr marL="0" marR="0" algn="ctr">
                        <a:lnSpc>
                          <a:spcPct val="107000"/>
                        </a:lnSpc>
                        <a:spcBef>
                          <a:spcPts val="95"/>
                        </a:spcBef>
                      </a:pPr>
                      <a:r>
                        <a:rPr lang="en-US" sz="2000" b="0" kern="100" dirty="0">
                          <a:effectLst/>
                        </a:rPr>
                        <a:t> D</a:t>
                      </a:r>
                      <a:r>
                        <a:rPr lang="en-US" sz="2000" b="0" kern="100" spc="-10" dirty="0">
                          <a:effectLst/>
                        </a:rPr>
                        <a:t>iscrimination</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tc>
                <a:tc>
                  <a:txBody>
                    <a:bodyPr/>
                    <a:lstStyle/>
                    <a:p>
                      <a:pPr marL="66675" marR="370205" algn="ctr">
                        <a:lnSpc>
                          <a:spcPct val="107000"/>
                        </a:lnSpc>
                        <a:spcBef>
                          <a:spcPts val="740"/>
                        </a:spcBef>
                      </a:pPr>
                      <a:r>
                        <a:rPr lang="en-US" sz="2000" b="0" kern="100" dirty="0">
                          <a:effectLst/>
                        </a:rPr>
                        <a:t>Misappropriation</a:t>
                      </a:r>
                      <a:r>
                        <a:rPr lang="en-US" sz="2000" b="0" kern="100" spc="-70" dirty="0">
                          <a:effectLst/>
                        </a:rPr>
                        <a:t> </a:t>
                      </a:r>
                      <a:r>
                        <a:rPr lang="en-US" sz="2000" b="0" kern="100" dirty="0">
                          <a:effectLst/>
                        </a:rPr>
                        <a:t>of company assets</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tc>
                <a:tc>
                  <a:txBody>
                    <a:bodyPr/>
                    <a:lstStyle/>
                    <a:p>
                      <a:pPr marL="66675" marR="0" algn="ctr">
                        <a:lnSpc>
                          <a:spcPct val="107000"/>
                        </a:lnSpc>
                      </a:pPr>
                      <a:r>
                        <a:rPr lang="en-US" sz="2000" b="0" kern="100" dirty="0">
                          <a:effectLst/>
                        </a:rPr>
                        <a:t>Data</a:t>
                      </a:r>
                      <a:r>
                        <a:rPr lang="en-US" sz="2000" b="0" kern="100" spc="-25" dirty="0">
                          <a:effectLst/>
                        </a:rPr>
                        <a:t> </a:t>
                      </a:r>
                      <a:r>
                        <a:rPr lang="en-US" sz="2000" b="0" kern="100" spc="-10" dirty="0">
                          <a:effectLst/>
                        </a:rPr>
                        <a:t>Privacy</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tc>
                <a:extLst>
                  <a:ext uri="{0D108BD9-81ED-4DB2-BD59-A6C34878D82A}">
                    <a16:rowId xmlns:a16="http://schemas.microsoft.com/office/drawing/2014/main" val="2467291579"/>
                  </a:ext>
                </a:extLst>
              </a:tr>
              <a:tr h="482600">
                <a:tc>
                  <a:txBody>
                    <a:bodyPr/>
                    <a:lstStyle/>
                    <a:p>
                      <a:pPr marL="0" marR="0" algn="ctr">
                        <a:lnSpc>
                          <a:spcPct val="107000"/>
                        </a:lnSpc>
                        <a:spcBef>
                          <a:spcPts val="95"/>
                        </a:spcBef>
                      </a:pPr>
                      <a:r>
                        <a:rPr lang="en-US" sz="2000" b="0" kern="100" dirty="0">
                          <a:effectLst/>
                        </a:rPr>
                        <a:t> </a:t>
                      </a:r>
                      <a:r>
                        <a:rPr lang="en-US" sz="2000" b="0" kern="100" spc="-10" dirty="0">
                          <a:effectLst/>
                        </a:rPr>
                        <a:t>Harassment</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noFill/>
                  </a:tcPr>
                </a:tc>
                <a:tc>
                  <a:txBody>
                    <a:bodyPr/>
                    <a:lstStyle/>
                    <a:p>
                      <a:pPr marL="65405" marR="0" algn="ctr">
                        <a:lnSpc>
                          <a:spcPct val="107000"/>
                        </a:lnSpc>
                      </a:pPr>
                      <a:r>
                        <a:rPr lang="en-US" sz="2000" b="0" kern="100" dirty="0">
                          <a:effectLst/>
                        </a:rPr>
                        <a:t>Money</a:t>
                      </a:r>
                      <a:r>
                        <a:rPr lang="en-US" sz="2000" b="0" kern="100" spc="-25" dirty="0">
                          <a:effectLst/>
                        </a:rPr>
                        <a:t> </a:t>
                      </a:r>
                      <a:r>
                        <a:rPr lang="en-US" sz="2000" b="0" kern="100" spc="-10" dirty="0">
                          <a:effectLst/>
                        </a:rPr>
                        <a:t>laundering</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noFill/>
                  </a:tcPr>
                </a:tc>
                <a:tc>
                  <a:txBody>
                    <a:bodyPr/>
                    <a:lstStyle/>
                    <a:p>
                      <a:pPr marL="65405" marR="0" algn="ctr">
                        <a:lnSpc>
                          <a:spcPct val="107000"/>
                        </a:lnSpc>
                      </a:pPr>
                      <a:r>
                        <a:rPr lang="en-US" sz="2000" b="0" kern="100" dirty="0">
                          <a:effectLst/>
                        </a:rPr>
                        <a:t>Protection</a:t>
                      </a:r>
                      <a:r>
                        <a:rPr lang="en-US" sz="2000" b="0" kern="100" spc="-35" dirty="0">
                          <a:effectLst/>
                        </a:rPr>
                        <a:t> </a:t>
                      </a:r>
                      <a:r>
                        <a:rPr lang="en-US" sz="2000" b="0" kern="100" dirty="0">
                          <a:effectLst/>
                        </a:rPr>
                        <a:t>of</a:t>
                      </a:r>
                      <a:r>
                        <a:rPr lang="en-US" sz="2000" b="0" kern="100" spc="-25" dirty="0">
                          <a:effectLst/>
                        </a:rPr>
                        <a:t> </a:t>
                      </a:r>
                      <a:r>
                        <a:rPr lang="en-US" sz="2000" b="0" kern="100" dirty="0">
                          <a:effectLst/>
                        </a:rPr>
                        <a:t>intellectual</a:t>
                      </a:r>
                      <a:r>
                        <a:rPr lang="en-US" sz="2000" b="0" kern="100" spc="-45" dirty="0">
                          <a:effectLst/>
                        </a:rPr>
                        <a:t> </a:t>
                      </a:r>
                      <a:r>
                        <a:rPr lang="en-US" sz="2000" b="0" kern="100" spc="-10" dirty="0">
                          <a:effectLst/>
                        </a:rPr>
                        <a:t>property</a:t>
                      </a:r>
                      <a:endParaRPr lang="en-US" sz="2000" b="0" kern="100" dirty="0">
                        <a:effectLst/>
                        <a:latin typeface="Garamond" panose="02020404030301010803" pitchFamily="18" charset="0"/>
                        <a:ea typeface="Garamond" panose="02020404030301010803" pitchFamily="18" charset="0"/>
                        <a:cs typeface="Garamond" panose="02020404030301010803" pitchFamily="18" charset="0"/>
                      </a:endParaRPr>
                    </a:p>
                  </a:txBody>
                  <a:tcPr marL="45720" marR="45720" anchor="ctr">
                    <a:noFill/>
                  </a:tcPr>
                </a:tc>
                <a:extLst>
                  <a:ext uri="{0D108BD9-81ED-4DB2-BD59-A6C34878D82A}">
                    <a16:rowId xmlns:a16="http://schemas.microsoft.com/office/drawing/2014/main" val="3267622378"/>
                  </a:ext>
                </a:extLst>
              </a:tr>
              <a:tr h="480695">
                <a:tc>
                  <a:txBody>
                    <a:bodyPr/>
                    <a:lstStyle/>
                    <a:p>
                      <a:pPr marL="0" marR="0" algn="ctr">
                        <a:lnSpc>
                          <a:spcPct val="107000"/>
                        </a:lnSpc>
                        <a:spcBef>
                          <a:spcPts val="95"/>
                        </a:spcBef>
                      </a:pPr>
                      <a:r>
                        <a:rPr lang="en-US" sz="2000" b="0" kern="100" dirty="0">
                          <a:effectLst/>
                        </a:rPr>
                        <a:t> Substance</a:t>
                      </a:r>
                      <a:r>
                        <a:rPr lang="en-US" sz="2000" b="0" kern="100" spc="-50" dirty="0">
                          <a:effectLst/>
                        </a:rPr>
                        <a:t> </a:t>
                      </a:r>
                      <a:r>
                        <a:rPr lang="en-US" sz="2000" b="0" kern="100" spc="-20" dirty="0">
                          <a:effectLst/>
                        </a:rPr>
                        <a:t>Abuse</a:t>
                      </a:r>
                      <a:endParaRPr lang="en-US" sz="2000" b="0" kern="100" dirty="0">
                        <a:effectLst/>
                        <a:latin typeface="Garamond" panose="02020404030301010803" pitchFamily="18" charset="0"/>
                        <a:ea typeface="+mn-ea"/>
                        <a:cs typeface="+mn-cs"/>
                      </a:endParaRPr>
                    </a:p>
                  </a:txBody>
                  <a:tcPr marL="45720" marR="45720" anchor="ctr">
                    <a:solidFill>
                      <a:schemeClr val="accent5">
                        <a:lumMod val="20000"/>
                        <a:lumOff val="80000"/>
                      </a:schemeClr>
                    </a:solidFill>
                  </a:tcPr>
                </a:tc>
                <a:tc>
                  <a:txBody>
                    <a:bodyPr/>
                    <a:lstStyle/>
                    <a:p>
                      <a:pPr marL="66675" marR="0" algn="ctr">
                        <a:lnSpc>
                          <a:spcPct val="107000"/>
                        </a:lnSpc>
                        <a:spcBef>
                          <a:spcPts val="740"/>
                        </a:spcBef>
                      </a:pPr>
                      <a:r>
                        <a:rPr lang="en-US" sz="2000" b="0" kern="100" dirty="0">
                          <a:effectLst/>
                        </a:rPr>
                        <a:t>Travel</a:t>
                      </a:r>
                      <a:r>
                        <a:rPr lang="en-US" sz="2000" b="0" kern="100" spc="-70" dirty="0">
                          <a:effectLst/>
                        </a:rPr>
                        <a:t> </a:t>
                      </a:r>
                      <a:r>
                        <a:rPr lang="en-US" sz="2000" b="0" kern="100" dirty="0">
                          <a:effectLst/>
                        </a:rPr>
                        <a:t>and</a:t>
                      </a:r>
                      <a:r>
                        <a:rPr lang="en-US" sz="2000" b="0" kern="100" spc="-70" dirty="0">
                          <a:effectLst/>
                        </a:rPr>
                        <a:t> </a:t>
                      </a:r>
                      <a:r>
                        <a:rPr lang="en-US" sz="2000" b="0" kern="100" dirty="0">
                          <a:effectLst/>
                        </a:rPr>
                        <a:t>expense account abuse</a:t>
                      </a:r>
                      <a:endParaRPr lang="en-US" sz="2000" b="0" kern="100" dirty="0">
                        <a:effectLst/>
                        <a:latin typeface="Garamond" panose="02020404030301010803" pitchFamily="18" charset="0"/>
                        <a:ea typeface="+mn-ea"/>
                        <a:cs typeface="+mn-cs"/>
                      </a:endParaRPr>
                    </a:p>
                  </a:txBody>
                  <a:tcPr marL="45720" marR="45720" anchor="ctr">
                    <a:solidFill>
                      <a:schemeClr val="accent5">
                        <a:lumMod val="20000"/>
                        <a:lumOff val="80000"/>
                      </a:schemeClr>
                    </a:solidFill>
                  </a:tcPr>
                </a:tc>
                <a:tc>
                  <a:txBody>
                    <a:bodyPr/>
                    <a:lstStyle/>
                    <a:p>
                      <a:pPr marL="66675" marR="33655" algn="ctr">
                        <a:lnSpc>
                          <a:spcPct val="107000"/>
                        </a:lnSpc>
                        <a:spcBef>
                          <a:spcPts val="740"/>
                        </a:spcBef>
                      </a:pPr>
                      <a:r>
                        <a:rPr lang="en-US" sz="2000" b="0" kern="100" dirty="0">
                          <a:effectLst/>
                        </a:rPr>
                        <a:t>Unethical</a:t>
                      </a:r>
                      <a:r>
                        <a:rPr lang="en-US" sz="2000" b="0" kern="100" spc="-50" dirty="0">
                          <a:effectLst/>
                        </a:rPr>
                        <a:t> </a:t>
                      </a:r>
                      <a:r>
                        <a:rPr lang="en-US" sz="2000" b="0" kern="100" dirty="0">
                          <a:effectLst/>
                        </a:rPr>
                        <a:t>conduct</a:t>
                      </a:r>
                      <a:r>
                        <a:rPr lang="en-US" sz="2000" b="0" kern="100" spc="-60" dirty="0">
                          <a:effectLst/>
                        </a:rPr>
                        <a:t> </a:t>
                      </a:r>
                      <a:r>
                        <a:rPr lang="en-US" sz="2000" b="0" kern="100" dirty="0">
                          <a:effectLst/>
                        </a:rPr>
                        <a:t>in</a:t>
                      </a:r>
                      <a:r>
                        <a:rPr lang="en-US" sz="2000" b="0" kern="100" spc="-55" dirty="0">
                          <a:effectLst/>
                        </a:rPr>
                        <a:t> </a:t>
                      </a:r>
                      <a:r>
                        <a:rPr lang="en-US" sz="2000" b="0" kern="100" dirty="0">
                          <a:effectLst/>
                        </a:rPr>
                        <a:t>violation</a:t>
                      </a:r>
                      <a:r>
                        <a:rPr lang="en-US" sz="2000" b="0" kern="100" spc="-55" dirty="0">
                          <a:effectLst/>
                        </a:rPr>
                        <a:t> </a:t>
                      </a:r>
                      <a:r>
                        <a:rPr lang="en-US" sz="2000" b="0" kern="100" dirty="0">
                          <a:effectLst/>
                        </a:rPr>
                        <a:t>of the Code</a:t>
                      </a:r>
                      <a:endParaRPr lang="en-US" sz="2000" b="0" kern="100" dirty="0">
                        <a:effectLst/>
                        <a:latin typeface="Garamond" panose="02020404030301010803" pitchFamily="18" charset="0"/>
                        <a:ea typeface="+mn-ea"/>
                        <a:cs typeface="+mn-cs"/>
                      </a:endParaRPr>
                    </a:p>
                  </a:txBody>
                  <a:tcPr marL="45720" marR="45720" anchor="ctr">
                    <a:solidFill>
                      <a:schemeClr val="accent5">
                        <a:lumMod val="20000"/>
                        <a:lumOff val="80000"/>
                      </a:schemeClr>
                    </a:solidFill>
                  </a:tcPr>
                </a:tc>
                <a:extLst>
                  <a:ext uri="{0D108BD9-81ED-4DB2-BD59-A6C34878D82A}">
                    <a16:rowId xmlns:a16="http://schemas.microsoft.com/office/drawing/2014/main" val="2193080939"/>
                  </a:ext>
                </a:extLst>
              </a:tr>
            </a:tbl>
          </a:graphicData>
        </a:graphic>
      </p:graphicFrame>
    </p:spTree>
    <p:extLst>
      <p:ext uri="{BB962C8B-B14F-4D97-AF65-F5344CB8AC3E}">
        <p14:creationId xmlns:p14="http://schemas.microsoft.com/office/powerpoint/2010/main" val="4331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884902" y="1370433"/>
            <a:ext cx="9989575" cy="3293209"/>
          </a:xfrm>
          <a:prstGeom prst="rect">
            <a:avLst/>
          </a:prstGeom>
          <a:noFill/>
        </p:spPr>
        <p:txBody>
          <a:bodyPr wrap="square" rtlCol="0">
            <a:spAutoFit/>
          </a:bodyPr>
          <a:lstStyle/>
          <a:p>
            <a:pPr algn="ctr"/>
            <a:r>
              <a:rPr lang="en-US" sz="4400" b="1" dirty="0">
                <a:solidFill>
                  <a:schemeClr val="bg1"/>
                </a:solidFill>
              </a:rPr>
              <a:t>Agenda</a:t>
            </a:r>
          </a:p>
          <a:p>
            <a:pPr algn="ctr"/>
            <a:endParaRPr lang="en-US" sz="4400" b="1" dirty="0">
              <a:solidFill>
                <a:schemeClr val="bg1"/>
              </a:solidFill>
            </a:endParaRPr>
          </a:p>
          <a:p>
            <a:pPr marL="457200" indent="-457200">
              <a:buFont typeface="+mj-lt"/>
              <a:buAutoNum type="arabicPeriod"/>
            </a:pPr>
            <a:r>
              <a:rPr lang="en-US" sz="2400" b="1" dirty="0">
                <a:solidFill>
                  <a:schemeClr val="bg1"/>
                </a:solidFill>
              </a:rPr>
              <a:t>Why is this so important?</a:t>
            </a:r>
          </a:p>
          <a:p>
            <a:pPr marL="457200" indent="-457200">
              <a:buFont typeface="+mj-lt"/>
              <a:buAutoNum type="arabicPeriod"/>
            </a:pPr>
            <a:r>
              <a:rPr lang="en-US" sz="2400" b="1" dirty="0">
                <a:solidFill>
                  <a:schemeClr val="bg1"/>
                </a:solidFill>
              </a:rPr>
              <a:t>Quick recap: Seven Elements and Three Department of Justice questions</a:t>
            </a:r>
          </a:p>
          <a:p>
            <a:pPr marL="457200" indent="-457200">
              <a:buFont typeface="+mj-lt"/>
              <a:buAutoNum type="arabicPeriod"/>
            </a:pPr>
            <a:r>
              <a:rPr lang="en-US" sz="2400" b="1" dirty="0">
                <a:solidFill>
                  <a:schemeClr val="bg1"/>
                </a:solidFill>
              </a:rPr>
              <a:t>Audit planning and scoping</a:t>
            </a:r>
          </a:p>
          <a:p>
            <a:pPr marL="457200" indent="-457200">
              <a:buFont typeface="+mj-lt"/>
              <a:buAutoNum type="arabicPeriod"/>
            </a:pPr>
            <a:r>
              <a:rPr lang="en-US" sz="2400" b="1" dirty="0">
                <a:solidFill>
                  <a:schemeClr val="bg1"/>
                </a:solidFill>
              </a:rPr>
              <a:t>Audit steps</a:t>
            </a:r>
          </a:p>
          <a:p>
            <a:pPr marL="457200" indent="-457200">
              <a:buFont typeface="+mj-lt"/>
              <a:buAutoNum type="arabicPeriod"/>
            </a:pPr>
            <a:r>
              <a:rPr lang="en-US" sz="2400" b="1" dirty="0">
                <a:solidFill>
                  <a:schemeClr val="bg1"/>
                </a:solidFill>
              </a:rPr>
              <a:t>Interactive audit exercise</a:t>
            </a:r>
          </a:p>
        </p:txBody>
      </p:sp>
    </p:spTree>
    <p:extLst>
      <p:ext uri="{BB962C8B-B14F-4D97-AF65-F5344CB8AC3E}">
        <p14:creationId xmlns:p14="http://schemas.microsoft.com/office/powerpoint/2010/main" val="286256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E2B49-EDEA-A2B6-8A96-F9E4A8057A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ADB91F-2285-0D70-C30B-A30A1592E851}"/>
              </a:ext>
            </a:extLst>
          </p:cNvPr>
          <p:cNvSpPr txBox="1"/>
          <p:nvPr/>
        </p:nvSpPr>
        <p:spPr>
          <a:xfrm>
            <a:off x="0" y="1970201"/>
            <a:ext cx="12192000" cy="769441"/>
          </a:xfrm>
          <a:prstGeom prst="rect">
            <a:avLst/>
          </a:prstGeom>
          <a:noFill/>
        </p:spPr>
        <p:txBody>
          <a:bodyPr wrap="square" rtlCol="0">
            <a:spAutoFit/>
          </a:bodyPr>
          <a:lstStyle/>
          <a:p>
            <a:pPr algn="ctr"/>
            <a:r>
              <a:rPr lang="en-US" sz="4400" b="1" dirty="0"/>
              <a:t>Why is this so important?</a:t>
            </a:r>
          </a:p>
        </p:txBody>
      </p:sp>
    </p:spTree>
    <p:extLst>
      <p:ext uri="{BB962C8B-B14F-4D97-AF65-F5344CB8AC3E}">
        <p14:creationId xmlns:p14="http://schemas.microsoft.com/office/powerpoint/2010/main" val="174979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F2836-90CA-5820-6D0C-F13C1274A47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E08D86F-C3D9-ED2E-D948-BB8A23505719}"/>
              </a:ext>
            </a:extLst>
          </p:cNvPr>
          <p:cNvSpPr txBox="1"/>
          <p:nvPr/>
        </p:nvSpPr>
        <p:spPr>
          <a:xfrm>
            <a:off x="981038" y="1163649"/>
            <a:ext cx="9479697" cy="4893647"/>
          </a:xfrm>
          <a:prstGeom prst="rect">
            <a:avLst/>
          </a:prstGeom>
          <a:noFill/>
        </p:spPr>
        <p:txBody>
          <a:bodyPr wrap="square">
            <a:spAutoFit/>
          </a:bodyPr>
          <a:lstStyle/>
          <a:p>
            <a:endParaRPr lang="en-US" sz="2400" dirty="0">
              <a:solidFill>
                <a:schemeClr val="bg1"/>
              </a:solidFill>
              <a:cs typeface="Calibri" panose="020F0502020204030204" pitchFamily="34" charset="0"/>
            </a:endParaRPr>
          </a:p>
          <a:p>
            <a:pPr marL="342900" indent="-342900">
              <a:buFont typeface="Arial" panose="020B0604020202020204" pitchFamily="34" charset="0"/>
              <a:buChar char="•"/>
            </a:pPr>
            <a:r>
              <a:rPr lang="en-US" sz="2400" dirty="0">
                <a:solidFill>
                  <a:schemeClr val="bg1"/>
                </a:solidFill>
                <a:cs typeface="Calibri" panose="020F0502020204030204" pitchFamily="34" charset="0"/>
              </a:rPr>
              <a:t>Higher education faces more risks than most corporations.</a:t>
            </a:r>
          </a:p>
          <a:p>
            <a:pPr marL="342900" indent="-342900">
              <a:buFont typeface="Arial" panose="020B0604020202020204" pitchFamily="34" charset="0"/>
              <a:buChar char="•"/>
            </a:pPr>
            <a:endParaRPr lang="en-US" sz="2400" dirty="0">
              <a:solidFill>
                <a:schemeClr val="bg1"/>
              </a:solidFill>
              <a:cs typeface="Calibri" panose="020F0502020204030204" pitchFamily="34" charset="0"/>
            </a:endParaRPr>
          </a:p>
          <a:p>
            <a:pPr marL="342900" indent="-342900">
              <a:buFont typeface="Arial" panose="020B0604020202020204" pitchFamily="34" charset="0"/>
              <a:buChar char="•"/>
            </a:pPr>
            <a:r>
              <a:rPr lang="en-US" sz="2400" dirty="0">
                <a:solidFill>
                  <a:schemeClr val="bg1"/>
                </a:solidFill>
                <a:cs typeface="Calibri" panose="020F0502020204030204" pitchFamily="34" charset="0"/>
              </a:rPr>
              <a:t>Given the requirements, complexities, and multitude of risks, a comprehensive compliance program evaluation is critical.</a:t>
            </a:r>
          </a:p>
          <a:p>
            <a:pPr marL="342900" indent="-342900">
              <a:buFont typeface="Arial" panose="020B0604020202020204" pitchFamily="34" charset="0"/>
              <a:buChar char="•"/>
            </a:pPr>
            <a:endParaRPr lang="en-US" sz="2400" dirty="0">
              <a:solidFill>
                <a:schemeClr val="bg1"/>
              </a:solidFill>
              <a:cs typeface="Calibri" panose="020F0502020204030204" pitchFamily="34" charset="0"/>
            </a:endParaRPr>
          </a:p>
          <a:p>
            <a:pPr marL="342900" indent="-342900">
              <a:buFont typeface="Arial" panose="020B0604020202020204" pitchFamily="34" charset="0"/>
              <a:buChar char="•"/>
            </a:pPr>
            <a:r>
              <a:rPr lang="en-US" sz="2400" dirty="0">
                <a:solidFill>
                  <a:schemeClr val="bg1"/>
                </a:solidFill>
                <a:cs typeface="Calibri" panose="020F0502020204030204" pitchFamily="34" charset="0"/>
              </a:rPr>
              <a:t>It is not enough to create a formal compliance program and think it is finished. Colleges and universities need to periodically assess the effectiveness of the program and modify and enhance it as appropriate based on that assessment. </a:t>
            </a:r>
          </a:p>
          <a:p>
            <a:pPr marL="342900" indent="-342900">
              <a:buFont typeface="Arial" panose="020B0604020202020204" pitchFamily="34" charset="0"/>
              <a:buChar char="•"/>
            </a:pPr>
            <a:endParaRPr lang="en-US" sz="2400" dirty="0">
              <a:solidFill>
                <a:schemeClr val="bg1"/>
              </a:solidFill>
              <a:cs typeface="Calibri" panose="020F0502020204030204" pitchFamily="34" charset="0"/>
            </a:endParaRPr>
          </a:p>
          <a:p>
            <a:pPr marL="342900" indent="-342900">
              <a:buFont typeface="Arial" panose="020B0604020202020204" pitchFamily="34" charset="0"/>
              <a:buChar char="•"/>
            </a:pPr>
            <a:r>
              <a:rPr lang="en-US" sz="2400" dirty="0">
                <a:solidFill>
                  <a:schemeClr val="bg1"/>
                </a:solidFill>
                <a:cs typeface="Calibri" panose="020F0502020204030204" pitchFamily="34" charset="0"/>
              </a:rPr>
              <a:t>The true test is whether the compliance program actually works as intended on a daily basis.</a:t>
            </a:r>
          </a:p>
        </p:txBody>
      </p:sp>
      <p:sp>
        <p:nvSpPr>
          <p:cNvPr id="2" name="TextBox 1">
            <a:extLst>
              <a:ext uri="{FF2B5EF4-FFF2-40B4-BE49-F238E27FC236}">
                <a16:creationId xmlns:a16="http://schemas.microsoft.com/office/drawing/2014/main" id="{03DC3982-6376-2366-396A-5F6A69A59267}"/>
              </a:ext>
            </a:extLst>
          </p:cNvPr>
          <p:cNvSpPr txBox="1"/>
          <p:nvPr/>
        </p:nvSpPr>
        <p:spPr>
          <a:xfrm>
            <a:off x="222114" y="6357140"/>
            <a:ext cx="9882005" cy="215444"/>
          </a:xfrm>
          <a:prstGeom prst="rect">
            <a:avLst/>
          </a:prstGeom>
          <a:noFill/>
        </p:spPr>
        <p:txBody>
          <a:bodyPr wrap="square" rtlCol="0">
            <a:spAutoFit/>
          </a:bodyPr>
          <a:lstStyle/>
          <a:p>
            <a:r>
              <a:rPr lang="en-US" sz="800" dirty="0">
                <a:solidFill>
                  <a:schemeClr val="bg1"/>
                </a:solidFill>
                <a:latin typeface="Calibri" panose="020F0502020204030204" pitchFamily="34" charset="0"/>
                <a:ea typeface="Calibri" panose="020F0502020204030204" pitchFamily="34" charset="0"/>
                <a:cs typeface="Calibri" panose="020F0502020204030204" pitchFamily="34" charset="0"/>
              </a:rPr>
              <a:t>*Martin T. Biegelman, CFE, CCEP “The New Normal in Higher Education Risk: Why Institutions Need Compliance Program Assessments,” SunHawk Consulting Risk &amp; Compliance blog and LinkedIn Posts and Articles, June 2021</a:t>
            </a:r>
          </a:p>
        </p:txBody>
      </p:sp>
    </p:spTree>
    <p:extLst>
      <p:ext uri="{BB962C8B-B14F-4D97-AF65-F5344CB8AC3E}">
        <p14:creationId xmlns:p14="http://schemas.microsoft.com/office/powerpoint/2010/main" val="31725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9899A-63BF-EA5B-2E7C-66037020878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916AD36-39C0-E26A-7376-D9BCAA0ABA3E}"/>
              </a:ext>
            </a:extLst>
          </p:cNvPr>
          <p:cNvSpPr txBox="1"/>
          <p:nvPr/>
        </p:nvSpPr>
        <p:spPr>
          <a:xfrm>
            <a:off x="640080" y="1742382"/>
            <a:ext cx="3329347" cy="4154984"/>
          </a:xfrm>
          <a:prstGeom prst="rect">
            <a:avLst/>
          </a:prstGeom>
          <a:solidFill>
            <a:schemeClr val="accent4">
              <a:lumMod val="75000"/>
            </a:schemeClr>
          </a:solidFill>
        </p:spPr>
        <p:txBody>
          <a:bodyPr wrap="square">
            <a:spAutoFit/>
          </a:bodyPr>
          <a:lstStyle>
            <a:defPPr>
              <a:defRPr lang="en-US"/>
            </a:defPPr>
            <a:lvl1pPr indent="0" algn="ctr">
              <a:buFont typeface="Wingdings 2" pitchFamily="18" charset="2"/>
              <a:buNone/>
              <a:defRPr sz="2400" b="1">
                <a:solidFill>
                  <a:schemeClr val="bg1"/>
                </a:solidFill>
                <a:cs typeface="Calibri" panose="020F0502020204030204" pitchFamily="34" charset="0"/>
              </a:defRPr>
            </a:lvl1pPr>
          </a:lstStyle>
          <a:p>
            <a:pPr algn="l"/>
            <a:r>
              <a:rPr lang="en-US" dirty="0"/>
              <a:t>A robust confidential ethics reporting and investigations program demonstrates to employees and others that the organization takes matters reported seriously and is willing to investigate and remediate allegations of wrongdoing.</a:t>
            </a:r>
          </a:p>
        </p:txBody>
      </p:sp>
      <p:sp>
        <p:nvSpPr>
          <p:cNvPr id="3" name="TextBox 2">
            <a:extLst>
              <a:ext uri="{FF2B5EF4-FFF2-40B4-BE49-F238E27FC236}">
                <a16:creationId xmlns:a16="http://schemas.microsoft.com/office/drawing/2014/main" id="{05351B44-1C2F-9A3E-ECB8-BF5F6E4AB128}"/>
              </a:ext>
            </a:extLst>
          </p:cNvPr>
          <p:cNvSpPr txBox="1"/>
          <p:nvPr/>
        </p:nvSpPr>
        <p:spPr>
          <a:xfrm>
            <a:off x="4401045" y="2740134"/>
            <a:ext cx="2840108" cy="2308324"/>
          </a:xfrm>
          <a:prstGeom prst="rect">
            <a:avLst/>
          </a:prstGeom>
          <a:solidFill>
            <a:schemeClr val="accent4">
              <a:lumMod val="75000"/>
            </a:schemeClr>
          </a:solidFill>
        </p:spPr>
        <p:txBody>
          <a:bodyPr wrap="square">
            <a:spAutoFit/>
          </a:bodyPr>
          <a:lstStyle>
            <a:defPPr>
              <a:defRPr lang="en-US"/>
            </a:defPPr>
            <a:lvl1pPr indent="0">
              <a:buFont typeface="Wingdings 2" pitchFamily="18" charset="2"/>
              <a:buNone/>
              <a:defRPr sz="2400" b="1">
                <a:solidFill>
                  <a:schemeClr val="bg1"/>
                </a:solidFill>
                <a:cs typeface="Calibri" panose="020F0502020204030204" pitchFamily="34" charset="0"/>
              </a:defRPr>
            </a:lvl1pPr>
          </a:lstStyle>
          <a:p>
            <a:r>
              <a:rPr lang="en-US" dirty="0"/>
              <a:t>The process of investigating serves to gather and preserve evidence of the investigative steps and outcome. </a:t>
            </a:r>
          </a:p>
        </p:txBody>
      </p:sp>
      <p:sp>
        <p:nvSpPr>
          <p:cNvPr id="4" name="TextBox 3">
            <a:extLst>
              <a:ext uri="{FF2B5EF4-FFF2-40B4-BE49-F238E27FC236}">
                <a16:creationId xmlns:a16="http://schemas.microsoft.com/office/drawing/2014/main" id="{91AF9515-E3BD-5C75-0B22-4F87B7C5096D}"/>
              </a:ext>
            </a:extLst>
          </p:cNvPr>
          <p:cNvSpPr txBox="1"/>
          <p:nvPr/>
        </p:nvSpPr>
        <p:spPr>
          <a:xfrm>
            <a:off x="7672771" y="1742382"/>
            <a:ext cx="2840108" cy="4154984"/>
          </a:xfrm>
          <a:prstGeom prst="rect">
            <a:avLst/>
          </a:prstGeom>
          <a:solidFill>
            <a:schemeClr val="accent4">
              <a:lumMod val="75000"/>
            </a:schemeClr>
          </a:solidFill>
        </p:spPr>
        <p:txBody>
          <a:bodyPr wrap="square">
            <a:spAutoFit/>
          </a:bodyPr>
          <a:lstStyle>
            <a:defPPr>
              <a:defRPr lang="en-US"/>
            </a:defPPr>
            <a:lvl1pPr indent="0">
              <a:buFont typeface="Wingdings 2" pitchFamily="18" charset="2"/>
              <a:buNone/>
              <a:defRPr sz="2400" b="1">
                <a:solidFill>
                  <a:schemeClr val="bg1"/>
                </a:solidFill>
                <a:cs typeface="Calibri" panose="020F0502020204030204" pitchFamily="34" charset="0"/>
              </a:defRPr>
            </a:lvl1pPr>
          </a:lstStyle>
          <a:p>
            <a:r>
              <a:rPr lang="en-US" dirty="0"/>
              <a:t>Failure to investigate may be viewed as an abdication of duty that could result in civil liability, regulatory scrutiny, enforcement actions, financial losses, and reputational damage.</a:t>
            </a:r>
          </a:p>
        </p:txBody>
      </p:sp>
    </p:spTree>
    <p:extLst>
      <p:ext uri="{BB962C8B-B14F-4D97-AF65-F5344CB8AC3E}">
        <p14:creationId xmlns:p14="http://schemas.microsoft.com/office/powerpoint/2010/main" val="288799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B73D1-86EC-B7AD-6C95-E0221B9F3A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38F9C9-0173-32AF-5B11-5B122EEFCE5F}"/>
              </a:ext>
            </a:extLst>
          </p:cNvPr>
          <p:cNvSpPr txBox="1"/>
          <p:nvPr/>
        </p:nvSpPr>
        <p:spPr>
          <a:xfrm>
            <a:off x="0" y="1970201"/>
            <a:ext cx="12192000" cy="1446550"/>
          </a:xfrm>
          <a:prstGeom prst="rect">
            <a:avLst/>
          </a:prstGeom>
          <a:noFill/>
        </p:spPr>
        <p:txBody>
          <a:bodyPr wrap="square" rtlCol="0">
            <a:spAutoFit/>
          </a:bodyPr>
          <a:lstStyle/>
          <a:p>
            <a:pPr algn="ctr"/>
            <a:r>
              <a:rPr lang="en-US" sz="4400" b="1" dirty="0"/>
              <a:t>Quick Recap of the Seven Elements of Effective Compliance and Ethics Programs</a:t>
            </a:r>
          </a:p>
        </p:txBody>
      </p:sp>
    </p:spTree>
    <p:extLst>
      <p:ext uri="{BB962C8B-B14F-4D97-AF65-F5344CB8AC3E}">
        <p14:creationId xmlns:p14="http://schemas.microsoft.com/office/powerpoint/2010/main" val="23708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C96D2911-8498-B6CF-F536-03B3CF9610C5}"/>
              </a:ext>
            </a:extLst>
          </p:cNvPr>
          <p:cNvGraphicFramePr>
            <a:graphicFrameLocks noGrp="1"/>
          </p:cNvGraphicFramePr>
          <p:nvPr>
            <p:extLst>
              <p:ext uri="{D42A27DB-BD31-4B8C-83A1-F6EECF244321}">
                <p14:modId xmlns:p14="http://schemas.microsoft.com/office/powerpoint/2010/main" val="966415064"/>
              </p:ext>
            </p:extLst>
          </p:nvPr>
        </p:nvGraphicFramePr>
        <p:xfrm>
          <a:off x="856820" y="4140756"/>
          <a:ext cx="9663695" cy="2286000"/>
        </p:xfrm>
        <a:graphic>
          <a:graphicData uri="http://schemas.openxmlformats.org/drawingml/2006/table">
            <a:tbl>
              <a:tblPr firstRow="1" bandRow="1">
                <a:tableStyleId>{D27102A9-8310-4765-A935-A1911B00CA55}</a:tableStyleId>
              </a:tblPr>
              <a:tblGrid>
                <a:gridCol w="4365170">
                  <a:extLst>
                    <a:ext uri="{9D8B030D-6E8A-4147-A177-3AD203B41FA5}">
                      <a16:colId xmlns:a16="http://schemas.microsoft.com/office/drawing/2014/main" val="1679229564"/>
                    </a:ext>
                  </a:extLst>
                </a:gridCol>
                <a:gridCol w="5298525">
                  <a:extLst>
                    <a:ext uri="{9D8B030D-6E8A-4147-A177-3AD203B41FA5}">
                      <a16:colId xmlns:a16="http://schemas.microsoft.com/office/drawing/2014/main" val="612945696"/>
                    </a:ext>
                  </a:extLst>
                </a:gridCol>
              </a:tblGrid>
              <a:tr h="321852">
                <a:tc gridSpan="2">
                  <a:txBody>
                    <a:bodyPr/>
                    <a:lstStyle/>
                    <a:p>
                      <a:pPr algn="ctr"/>
                      <a:r>
                        <a:rPr lang="en-US" sz="2400" b="0" dirty="0">
                          <a:solidFill>
                            <a:srgbClr val="3F61AD"/>
                          </a:solidFill>
                        </a:rPr>
                        <a:t>Seven Elements of An Effective Compliance Program</a:t>
                      </a:r>
                      <a:endParaRPr lang="en-US" sz="2400" b="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159772365"/>
                  </a:ext>
                </a:extLst>
              </a:tr>
              <a:tr h="370840">
                <a:tc>
                  <a:txBody>
                    <a:bodyPr/>
                    <a:lstStyle/>
                    <a:p>
                      <a:r>
                        <a:rPr lang="en-US" sz="2400" dirty="0">
                          <a:solidFill>
                            <a:srgbClr val="3F61AD"/>
                          </a:solidFill>
                        </a:rPr>
                        <a:t>1. Policies and Procedures</a:t>
                      </a:r>
                      <a:endParaRPr lang="en-US" sz="240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3F61AD"/>
                          </a:solidFill>
                        </a:rPr>
                        <a:t>5. Reporting</a:t>
                      </a:r>
                      <a:endParaRPr lang="en-US" sz="240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1970033968"/>
                  </a:ext>
                </a:extLst>
              </a:tr>
              <a:tr h="370840">
                <a:tc>
                  <a:txBody>
                    <a:bodyPr/>
                    <a:lstStyle/>
                    <a:p>
                      <a:r>
                        <a:rPr lang="en-US" sz="2400" dirty="0">
                          <a:solidFill>
                            <a:srgbClr val="3F61AD"/>
                          </a:solidFill>
                        </a:rPr>
                        <a:t>2. Governance and Oversight</a:t>
                      </a:r>
                      <a:endParaRPr lang="en-US" sz="240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3F61AD"/>
                          </a:solidFill>
                        </a:rPr>
                        <a:t>6. Internal Enforcement and Discipline</a:t>
                      </a:r>
                      <a:endParaRPr lang="en-US" sz="240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3041726241"/>
                  </a:ext>
                </a:extLst>
              </a:tr>
              <a:tr h="370840">
                <a:tc>
                  <a:txBody>
                    <a:bodyPr/>
                    <a:lstStyle/>
                    <a:p>
                      <a:r>
                        <a:rPr lang="en-US" sz="2400" dirty="0">
                          <a:solidFill>
                            <a:srgbClr val="3F61AD"/>
                          </a:solidFill>
                        </a:rPr>
                        <a:t>3. Education and Training</a:t>
                      </a:r>
                      <a:endParaRPr lang="en-US" sz="240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tc>
                  <a:txBody>
                    <a:bodyPr/>
                    <a:lstStyle/>
                    <a:p>
                      <a:r>
                        <a:rPr lang="en-US" sz="2400" dirty="0">
                          <a:solidFill>
                            <a:srgbClr val="3F61AD"/>
                          </a:solidFill>
                        </a:rPr>
                        <a:t>7. Response and Prevention</a:t>
                      </a:r>
                      <a:endParaRPr lang="en-US" sz="240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1563433382"/>
                  </a:ext>
                </a:extLst>
              </a:tr>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3F61AD"/>
                          </a:solidFill>
                        </a:rPr>
                        <a:t>4. Monitoring and Auditing</a:t>
                      </a:r>
                      <a:endParaRPr lang="en-US" sz="2400" dirty="0">
                        <a:solidFill>
                          <a:srgbClr val="3F61AD"/>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solidFill>
                  </a:tcPr>
                </a:tc>
                <a:tc hMerge="1">
                  <a:txBody>
                    <a:bodyPr/>
                    <a:lstStyle/>
                    <a:p>
                      <a:endParaRPr lang="en-US" sz="1200" dirty="0"/>
                    </a:p>
                  </a:txBody>
                  <a:tcPr anchor="ctr"/>
                </a:tc>
                <a:extLst>
                  <a:ext uri="{0D108BD9-81ED-4DB2-BD59-A6C34878D82A}">
                    <a16:rowId xmlns:a16="http://schemas.microsoft.com/office/drawing/2014/main" val="2964479970"/>
                  </a:ext>
                </a:extLst>
              </a:tr>
            </a:tbl>
          </a:graphicData>
        </a:graphic>
      </p:graphicFrame>
      <p:sp>
        <p:nvSpPr>
          <p:cNvPr id="3" name="TextBox 2">
            <a:extLst>
              <a:ext uri="{FF2B5EF4-FFF2-40B4-BE49-F238E27FC236}">
                <a16:creationId xmlns:a16="http://schemas.microsoft.com/office/drawing/2014/main" id="{6023A0F2-AA1C-AC50-7FE2-DC2F7BE018D6}"/>
              </a:ext>
            </a:extLst>
          </p:cNvPr>
          <p:cNvSpPr txBox="1"/>
          <p:nvPr/>
        </p:nvSpPr>
        <p:spPr>
          <a:xfrm>
            <a:off x="335711" y="1574244"/>
            <a:ext cx="11571084" cy="2246769"/>
          </a:xfrm>
          <a:prstGeom prst="rect">
            <a:avLst/>
          </a:prstGeom>
          <a:noFill/>
        </p:spPr>
        <p:txBody>
          <a:bodyPr wrap="square">
            <a:spAutoFit/>
          </a:bodyPr>
          <a:lstStyle/>
          <a:p>
            <a:pPr marL="0" indent="0">
              <a:buFont typeface="Wingdings 2" pitchFamily="18" charset="2"/>
              <a:buNone/>
            </a:pPr>
            <a:r>
              <a:rPr lang="en-US" sz="2000" dirty="0">
                <a:cs typeface="Calibri" panose="020F0502020204030204" pitchFamily="34" charset="0"/>
              </a:rPr>
              <a:t>The Department of Justice (“DOJ”) and other regulatory bodies expect organizations (</a:t>
            </a:r>
            <a:r>
              <a:rPr lang="en-US" sz="2000" b="1" dirty="0">
                <a:cs typeface="Calibri" panose="020F0502020204030204" pitchFamily="34" charset="0"/>
              </a:rPr>
              <a:t>including higher education</a:t>
            </a:r>
            <a:r>
              <a:rPr lang="en-US" sz="2000" dirty="0">
                <a:cs typeface="Calibri" panose="020F0502020204030204" pitchFamily="34" charset="0"/>
              </a:rPr>
              <a:t>) to use the Federal Sentencing Guidelines’ seven elements of an effective compliance and ethics program to reduce the risk of non-compliant conduct identified through the risk assessment process.  The Guidelines opine on the importance of a compliance program </a:t>
            </a:r>
            <a:r>
              <a:rPr lang="en-US" sz="2000" b="1" dirty="0">
                <a:cs typeface="Calibri" panose="020F0502020204030204" pitchFamily="34" charset="0"/>
              </a:rPr>
              <a:t>reasonably designed and capable of reducing the possibility of violations of law</a:t>
            </a:r>
            <a:r>
              <a:rPr lang="en-US" sz="2000" dirty="0">
                <a:cs typeface="Calibri" panose="020F0502020204030204" pitchFamily="34" charset="0"/>
              </a:rPr>
              <a:t> and organizational policy by exercising “due diligence to prevent and detect criminal conduct” and by promoting an “organizational culture that encourages ethical conduct and commitment to compliance with the law.” </a:t>
            </a:r>
          </a:p>
        </p:txBody>
      </p:sp>
      <p:sp>
        <p:nvSpPr>
          <p:cNvPr id="4" name="TextBox 3">
            <a:extLst>
              <a:ext uri="{FF2B5EF4-FFF2-40B4-BE49-F238E27FC236}">
                <a16:creationId xmlns:a16="http://schemas.microsoft.com/office/drawing/2014/main" id="{DB7FB83F-84D1-67CF-6ECC-5A072B0E3D03}"/>
              </a:ext>
            </a:extLst>
          </p:cNvPr>
          <p:cNvSpPr txBox="1"/>
          <p:nvPr/>
        </p:nvSpPr>
        <p:spPr>
          <a:xfrm rot="2182871">
            <a:off x="8727720" y="4521491"/>
            <a:ext cx="3585588" cy="523220"/>
          </a:xfrm>
          <a:prstGeom prst="rect">
            <a:avLst/>
          </a:prstGeom>
          <a:solidFill>
            <a:schemeClr val="accent4">
              <a:lumMod val="75000"/>
            </a:schemeClr>
          </a:solidFill>
        </p:spPr>
        <p:txBody>
          <a:bodyPr wrap="square">
            <a:spAutoFit/>
          </a:bodyPr>
          <a:lstStyle>
            <a:defPPr>
              <a:defRPr lang="en-US"/>
            </a:defPPr>
            <a:lvl1pPr indent="0">
              <a:buFont typeface="Wingdings 2" pitchFamily="18" charset="2"/>
              <a:buNone/>
              <a:defRPr sz="2400">
                <a:solidFill>
                  <a:schemeClr val="bg1"/>
                </a:solidFill>
                <a:cs typeface="Calibri" panose="020F0502020204030204" pitchFamily="34" charset="0"/>
              </a:defRPr>
            </a:lvl1pPr>
          </a:lstStyle>
          <a:p>
            <a:pPr algn="ctr"/>
            <a:r>
              <a:rPr lang="en-US" sz="1400" b="1" dirty="0"/>
              <a:t>Confidential reporting is “a cornerstone of an effective compliance program.”</a:t>
            </a:r>
          </a:p>
        </p:txBody>
      </p:sp>
      <p:sp>
        <p:nvSpPr>
          <p:cNvPr id="5" name="TextBox 4">
            <a:extLst>
              <a:ext uri="{FF2B5EF4-FFF2-40B4-BE49-F238E27FC236}">
                <a16:creationId xmlns:a16="http://schemas.microsoft.com/office/drawing/2014/main" id="{624D0A00-FE08-3ECF-3EE0-5FE310694CB2}"/>
              </a:ext>
            </a:extLst>
          </p:cNvPr>
          <p:cNvSpPr txBox="1"/>
          <p:nvPr/>
        </p:nvSpPr>
        <p:spPr>
          <a:xfrm>
            <a:off x="7000568" y="129103"/>
            <a:ext cx="5021209" cy="646331"/>
          </a:xfrm>
          <a:prstGeom prst="rect">
            <a:avLst/>
          </a:prstGeom>
          <a:noFill/>
        </p:spPr>
        <p:txBody>
          <a:bodyPr wrap="square" rtlCol="0">
            <a:spAutoFit/>
          </a:bodyPr>
          <a:lstStyle/>
          <a:p>
            <a:pPr algn="ctr"/>
            <a:r>
              <a:rPr lang="en-US" sz="3600" b="1" dirty="0">
                <a:solidFill>
                  <a:srgbClr val="FDB447"/>
                </a:solidFill>
              </a:rPr>
              <a:t>Seven Elements</a:t>
            </a:r>
          </a:p>
        </p:txBody>
      </p:sp>
    </p:spTree>
    <p:extLst>
      <p:ext uri="{BB962C8B-B14F-4D97-AF65-F5344CB8AC3E}">
        <p14:creationId xmlns:p14="http://schemas.microsoft.com/office/powerpoint/2010/main" val="35182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00CB2-88A8-4B90-D279-56B41559B8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B30B434-61A2-68DF-FE61-C1F4571584F8}"/>
              </a:ext>
            </a:extLst>
          </p:cNvPr>
          <p:cNvSpPr txBox="1"/>
          <p:nvPr/>
        </p:nvSpPr>
        <p:spPr>
          <a:xfrm>
            <a:off x="335711" y="1292288"/>
            <a:ext cx="11332033" cy="830997"/>
          </a:xfrm>
          <a:prstGeom prst="rect">
            <a:avLst/>
          </a:prstGeom>
          <a:noFill/>
        </p:spPr>
        <p:txBody>
          <a:bodyPr wrap="square">
            <a:spAutoFit/>
          </a:bodyPr>
          <a:lstStyle/>
          <a:p>
            <a:pPr marL="0" indent="0">
              <a:buFont typeface="Wingdings 2" pitchFamily="18" charset="2"/>
              <a:buNone/>
            </a:pPr>
            <a:r>
              <a:rPr lang="en-US" sz="2400" dirty="0">
                <a:cs typeface="Calibri" panose="020F0502020204030204" pitchFamily="34" charset="0"/>
              </a:rPr>
              <a:t>Three questions the DOJ requires prosecutors to ask when evaluating an entity’s compliance program:</a:t>
            </a:r>
          </a:p>
        </p:txBody>
      </p:sp>
      <p:sp>
        <p:nvSpPr>
          <p:cNvPr id="5" name="Rectangle 4">
            <a:extLst>
              <a:ext uri="{FF2B5EF4-FFF2-40B4-BE49-F238E27FC236}">
                <a16:creationId xmlns:a16="http://schemas.microsoft.com/office/drawing/2014/main" id="{17234048-5133-C631-946A-99D21D73EF76}"/>
              </a:ext>
            </a:extLst>
          </p:cNvPr>
          <p:cNvSpPr/>
          <p:nvPr/>
        </p:nvSpPr>
        <p:spPr>
          <a:xfrm>
            <a:off x="720353" y="2947239"/>
            <a:ext cx="4224747" cy="461665"/>
          </a:xfrm>
          <a:prstGeom prst="rect">
            <a:avLst/>
          </a:prstGeom>
          <a:noFill/>
        </p:spPr>
        <p:txBody>
          <a:bodyPr wrap="none" lIns="91440" tIns="45720" rIns="91440" bIns="45720">
            <a:spAutoFit/>
          </a:bodyPr>
          <a:lstStyle/>
          <a:p>
            <a:pPr algn="ctr"/>
            <a:r>
              <a:rPr lang="en-US" sz="2400" cap="none" spc="0" dirty="0">
                <a:ln w="0"/>
                <a:latin typeface="Calibri" panose="020F0502020204030204" pitchFamily="34" charset="0"/>
                <a:ea typeface="Calibri" panose="020F0502020204030204" pitchFamily="34" charset="0"/>
                <a:cs typeface="Calibri" panose="020F0502020204030204" pitchFamily="34" charset="0"/>
              </a:rPr>
              <a:t>1. Is the program well designed?</a:t>
            </a:r>
          </a:p>
        </p:txBody>
      </p:sp>
      <p:sp>
        <p:nvSpPr>
          <p:cNvPr id="6" name="Rectangle 5">
            <a:extLst>
              <a:ext uri="{FF2B5EF4-FFF2-40B4-BE49-F238E27FC236}">
                <a16:creationId xmlns:a16="http://schemas.microsoft.com/office/drawing/2014/main" id="{138D0650-7EAF-B88F-FA04-C3D6C96548AB}"/>
              </a:ext>
            </a:extLst>
          </p:cNvPr>
          <p:cNvSpPr/>
          <p:nvPr/>
        </p:nvSpPr>
        <p:spPr>
          <a:xfrm>
            <a:off x="419807" y="4084994"/>
            <a:ext cx="4361844" cy="830997"/>
          </a:xfrm>
          <a:prstGeom prst="rect">
            <a:avLst/>
          </a:prstGeom>
          <a:noFill/>
        </p:spPr>
        <p:txBody>
          <a:bodyPr wrap="square" lIns="91440" tIns="45720" rIns="91440" bIns="45720">
            <a:spAutoFit/>
          </a:bodyPr>
          <a:lstStyle/>
          <a:p>
            <a:pPr algn="ctr"/>
            <a:r>
              <a:rPr lang="en-US" sz="2400" cap="none" spc="0" dirty="0">
                <a:ln w="0"/>
                <a:latin typeface="Calibri" panose="020F0502020204030204" pitchFamily="34" charset="0"/>
                <a:ea typeface="Calibri" panose="020F0502020204030204" pitchFamily="34" charset="0"/>
                <a:cs typeface="Calibri" panose="020F0502020204030204" pitchFamily="34" charset="0"/>
              </a:rPr>
              <a:t>2. Is the program being applied earnestly and in good faith?</a:t>
            </a:r>
          </a:p>
        </p:txBody>
      </p:sp>
      <p:sp>
        <p:nvSpPr>
          <p:cNvPr id="7" name="Rectangle 6">
            <a:extLst>
              <a:ext uri="{FF2B5EF4-FFF2-40B4-BE49-F238E27FC236}">
                <a16:creationId xmlns:a16="http://schemas.microsoft.com/office/drawing/2014/main" id="{1E258225-E1EB-801E-630D-DFF312E5BD20}"/>
              </a:ext>
            </a:extLst>
          </p:cNvPr>
          <p:cNvSpPr/>
          <p:nvPr/>
        </p:nvSpPr>
        <p:spPr>
          <a:xfrm>
            <a:off x="7515428" y="4291325"/>
            <a:ext cx="2190343" cy="461665"/>
          </a:xfrm>
          <a:prstGeom prst="rect">
            <a:avLst/>
          </a:prstGeom>
          <a:noFill/>
        </p:spPr>
        <p:txBody>
          <a:bodyPr wrap="none" lIns="91440" tIns="45720" rIns="91440" bIns="45720">
            <a:spAutoFit/>
          </a:bodyPr>
          <a:lstStyle/>
          <a:p>
            <a:pPr algn="ctr"/>
            <a:r>
              <a:rPr lang="en-US" sz="2400" cap="none" spc="0" dirty="0">
                <a:ln w="0"/>
                <a:latin typeface="Calibri" panose="020F0502020204030204" pitchFamily="34" charset="0"/>
                <a:ea typeface="Calibri" panose="020F0502020204030204" pitchFamily="34" charset="0"/>
                <a:cs typeface="Calibri" panose="020F0502020204030204" pitchFamily="34" charset="0"/>
              </a:rPr>
              <a:t>3. Does it work?</a:t>
            </a:r>
          </a:p>
        </p:txBody>
      </p:sp>
      <p:pic>
        <p:nvPicPr>
          <p:cNvPr id="8" name="Picture 7">
            <a:extLst>
              <a:ext uri="{FF2B5EF4-FFF2-40B4-BE49-F238E27FC236}">
                <a16:creationId xmlns:a16="http://schemas.microsoft.com/office/drawing/2014/main" id="{6CE5232E-5371-AB08-19BA-AA8652D24F36}"/>
              </a:ext>
            </a:extLst>
          </p:cNvPr>
          <p:cNvPicPr>
            <a:picLocks noChangeAspect="1"/>
          </p:cNvPicPr>
          <p:nvPr/>
        </p:nvPicPr>
        <p:blipFill>
          <a:blip r:embed="rId2"/>
          <a:stretch>
            <a:fillRect/>
          </a:stretch>
        </p:blipFill>
        <p:spPr>
          <a:xfrm>
            <a:off x="4945101" y="2471360"/>
            <a:ext cx="6400800" cy="1516894"/>
          </a:xfrm>
          <a:prstGeom prst="rect">
            <a:avLst/>
          </a:prstGeom>
        </p:spPr>
      </p:pic>
      <p:pic>
        <p:nvPicPr>
          <p:cNvPr id="9" name="Picture 8">
            <a:extLst>
              <a:ext uri="{FF2B5EF4-FFF2-40B4-BE49-F238E27FC236}">
                <a16:creationId xmlns:a16="http://schemas.microsoft.com/office/drawing/2014/main" id="{EA22EC64-0A46-D75B-69E9-ED2503278EDA}"/>
              </a:ext>
            </a:extLst>
          </p:cNvPr>
          <p:cNvPicPr>
            <a:picLocks noChangeAspect="1"/>
          </p:cNvPicPr>
          <p:nvPr/>
        </p:nvPicPr>
        <p:blipFill>
          <a:blip r:embed="rId3"/>
          <a:stretch>
            <a:fillRect/>
          </a:stretch>
        </p:blipFill>
        <p:spPr>
          <a:xfrm>
            <a:off x="314729" y="4915991"/>
            <a:ext cx="4572000" cy="1404404"/>
          </a:xfrm>
          <a:prstGeom prst="rect">
            <a:avLst/>
          </a:prstGeom>
        </p:spPr>
      </p:pic>
      <p:pic>
        <p:nvPicPr>
          <p:cNvPr id="10" name="Picture 9">
            <a:extLst>
              <a:ext uri="{FF2B5EF4-FFF2-40B4-BE49-F238E27FC236}">
                <a16:creationId xmlns:a16="http://schemas.microsoft.com/office/drawing/2014/main" id="{CBF49B63-939E-BC1E-175F-88837BC8842B}"/>
              </a:ext>
            </a:extLst>
          </p:cNvPr>
          <p:cNvPicPr>
            <a:picLocks noChangeAspect="1"/>
          </p:cNvPicPr>
          <p:nvPr/>
        </p:nvPicPr>
        <p:blipFill>
          <a:blip r:embed="rId4"/>
          <a:stretch>
            <a:fillRect/>
          </a:stretch>
        </p:blipFill>
        <p:spPr>
          <a:xfrm>
            <a:off x="6016203" y="4819096"/>
            <a:ext cx="5029200" cy="1610624"/>
          </a:xfrm>
          <a:prstGeom prst="rect">
            <a:avLst/>
          </a:prstGeom>
        </p:spPr>
      </p:pic>
      <p:sp>
        <p:nvSpPr>
          <p:cNvPr id="2" name="TextBox 1">
            <a:extLst>
              <a:ext uri="{FF2B5EF4-FFF2-40B4-BE49-F238E27FC236}">
                <a16:creationId xmlns:a16="http://schemas.microsoft.com/office/drawing/2014/main" id="{7769FEBF-59FF-A611-51CD-76B2C9E45BFE}"/>
              </a:ext>
            </a:extLst>
          </p:cNvPr>
          <p:cNvSpPr txBox="1"/>
          <p:nvPr/>
        </p:nvSpPr>
        <p:spPr>
          <a:xfrm>
            <a:off x="222115" y="6538912"/>
            <a:ext cx="9294986" cy="215444"/>
          </a:xfrm>
          <a:prstGeom prst="rect">
            <a:avLst/>
          </a:prstGeom>
          <a:noFill/>
        </p:spPr>
        <p:txBody>
          <a:bodyPr wrap="square" rtlCol="0">
            <a:spAutoFit/>
          </a:bodyPr>
          <a:lstStyle/>
          <a:p>
            <a:r>
              <a:rPr lang="en-US" sz="800" dirty="0">
                <a:latin typeface="Calibri" panose="020F0502020204030204" pitchFamily="34" charset="0"/>
                <a:ea typeface="Calibri" panose="020F0502020204030204" pitchFamily="34" charset="0"/>
                <a:cs typeface="Calibri" panose="020F0502020204030204" pitchFamily="34" charset="0"/>
              </a:rPr>
              <a:t>*Department of Justice’s (DOJ) recent and third update to its Guidance on the Evaluation of Corporate Compliance Programs (</a:t>
            </a:r>
            <a:r>
              <a:rPr lang="en-US" sz="8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https://www.justice.gov/criminal-fraud/page/file/937501/download</a:t>
            </a:r>
            <a:r>
              <a:rPr lang="en-US" sz="800" dirty="0">
                <a:latin typeface="Calibri" panose="020F0502020204030204" pitchFamily="34" charset="0"/>
                <a:ea typeface="Calibri" panose="020F0502020204030204" pitchFamily="34" charset="0"/>
                <a:cs typeface="Calibri" panose="020F0502020204030204" pitchFamily="34" charset="0"/>
              </a:rPr>
              <a:t>) 2020 update.</a:t>
            </a:r>
          </a:p>
        </p:txBody>
      </p:sp>
      <p:sp>
        <p:nvSpPr>
          <p:cNvPr id="4" name="TextBox 3">
            <a:extLst>
              <a:ext uri="{FF2B5EF4-FFF2-40B4-BE49-F238E27FC236}">
                <a16:creationId xmlns:a16="http://schemas.microsoft.com/office/drawing/2014/main" id="{95498B7B-B227-3EF1-64EA-01A37482D312}"/>
              </a:ext>
            </a:extLst>
          </p:cNvPr>
          <p:cNvSpPr txBox="1"/>
          <p:nvPr/>
        </p:nvSpPr>
        <p:spPr>
          <a:xfrm>
            <a:off x="7000568" y="129103"/>
            <a:ext cx="5021209" cy="646331"/>
          </a:xfrm>
          <a:prstGeom prst="rect">
            <a:avLst/>
          </a:prstGeom>
          <a:noFill/>
        </p:spPr>
        <p:txBody>
          <a:bodyPr wrap="square" rtlCol="0">
            <a:spAutoFit/>
          </a:bodyPr>
          <a:lstStyle/>
          <a:p>
            <a:pPr algn="ctr"/>
            <a:r>
              <a:rPr lang="en-US" sz="3600" b="1" dirty="0">
                <a:solidFill>
                  <a:srgbClr val="FDB447"/>
                </a:solidFill>
              </a:rPr>
              <a:t>Three Questions</a:t>
            </a:r>
          </a:p>
        </p:txBody>
      </p:sp>
    </p:spTree>
    <p:extLst>
      <p:ext uri="{BB962C8B-B14F-4D97-AF65-F5344CB8AC3E}">
        <p14:creationId xmlns:p14="http://schemas.microsoft.com/office/powerpoint/2010/main" val="3454662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3c5f9c-3e24-4f7a-976a-7e11b5d0ad11" xsi:nil="true"/>
    <lcf76f155ced4ddcb4097134ff3c332f xmlns="6a14ffba-8f1c-4d10-af01-ae154dbd53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D8CECF97277543A5E9D3D1D281E1C9" ma:contentTypeVersion="15" ma:contentTypeDescription="Create a new document." ma:contentTypeScope="" ma:versionID="df07c17759c04d6de54271e1b1a1ddbc">
  <xsd:schema xmlns:xsd="http://www.w3.org/2001/XMLSchema" xmlns:xs="http://www.w3.org/2001/XMLSchema" xmlns:p="http://schemas.microsoft.com/office/2006/metadata/properties" xmlns:ns2="6a14ffba-8f1c-4d10-af01-ae154dbd531f" xmlns:ns3="133c5f9c-3e24-4f7a-976a-7e11b5d0ad11" targetNamespace="http://schemas.microsoft.com/office/2006/metadata/properties" ma:root="true" ma:fieldsID="a4625945977cbe70b864ceee9c3fe90d" ns2:_="" ns3:_="">
    <xsd:import namespace="6a14ffba-8f1c-4d10-af01-ae154dbd531f"/>
    <xsd:import namespace="133c5f9c-3e24-4f7a-976a-7e11b5d0ad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4ffba-8f1c-4d10-af01-ae154dbd5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52383-127c-47be-ae82-bafae2b4737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3c5f9c-3e24-4f7a-976a-7e11b5d0ad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f57eec-5ee8-41c2-9076-598c2bb67857}" ma:internalName="TaxCatchAll" ma:showField="CatchAllData" ma:web="133c5f9c-3e24-4f7a-976a-7e11b5d0ad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31B97-89D3-49A1-86B9-71E828ADAAD8}">
  <ds:schemaRefs>
    <ds:schemaRef ds:uri="http://schemas.microsoft.com/office/2006/metadata/properties"/>
    <ds:schemaRef ds:uri="http://schemas.microsoft.com/office/infopath/2007/PartnerControls"/>
    <ds:schemaRef ds:uri="b8e1cea0-326a-4b23-9862-5807ba86ac07"/>
    <ds:schemaRef ds:uri="cbb4cac8-50bf-4832-b6f0-9a2fe9f1f70b"/>
    <ds:schemaRef ds:uri="82503f46-9826-42c2-86ff-ea7cbe387080"/>
    <ds:schemaRef ds:uri="213324f9-e58f-4f28-8a19-11da78aba3e3"/>
    <ds:schemaRef ds:uri="133c5f9c-3e24-4f7a-976a-7e11b5d0ad11"/>
    <ds:schemaRef ds:uri="6a14ffba-8f1c-4d10-af01-ae154dbd531f"/>
  </ds:schemaRefs>
</ds:datastoreItem>
</file>

<file path=customXml/itemProps2.xml><?xml version="1.0" encoding="utf-8"?>
<ds:datastoreItem xmlns:ds="http://schemas.openxmlformats.org/officeDocument/2006/customXml" ds:itemID="{D0235931-5565-4F19-A916-3C5A566408DF}">
  <ds:schemaRefs>
    <ds:schemaRef ds:uri="http://schemas.microsoft.com/sharepoint/v3/contenttype/forms"/>
  </ds:schemaRefs>
</ds:datastoreItem>
</file>

<file path=customXml/itemProps3.xml><?xml version="1.0" encoding="utf-8"?>
<ds:datastoreItem xmlns:ds="http://schemas.openxmlformats.org/officeDocument/2006/customXml" ds:itemID="{D3EB0178-2C1B-4408-8392-5F5C48F18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4ffba-8f1c-4d10-af01-ae154dbd531f"/>
    <ds:schemaRef ds:uri="133c5f9c-3e24-4f7a-976a-7e11b5d0a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5999</TotalTime>
  <Words>2331</Words>
  <Application>Microsoft Office PowerPoint</Application>
  <PresentationFormat>Widescreen</PresentationFormat>
  <Paragraphs>308</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Calibri Light</vt:lpstr>
      <vt:lpstr>Garamond</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Juliette Gust</cp:lastModifiedBy>
  <cp:revision>10</cp:revision>
  <dcterms:created xsi:type="dcterms:W3CDTF">2020-01-09T16:16:43Z</dcterms:created>
  <dcterms:modified xsi:type="dcterms:W3CDTF">2025-02-13T01:42:07Z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0x010100A2D8CECF97277543A5E9D3D1D281E1C9</vt:lpwstr>
  </property>
  <property fmtid="{D5CDD505-2E9C-101B-9397-08002B2CF9AE}" pid="3" name="Order">
    <vt:r8>4399900</vt:r8>
  </property>
  <property fmtid="{D5CDD505-2E9C-101B-9397-08002B2CF9AE}" pid="4" name="MediaServiceImageTags">
    <vt:lpwstr/>
  </property>
</Properties>
</file>