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4" r:id="rId7"/>
    <p:sldId id="265" r:id="rId8"/>
    <p:sldId id="259" r:id="rId9"/>
    <p:sldId id="262" r:id="rId10"/>
    <p:sldId id="261" r:id="rId11"/>
    <p:sldId id="260" r:id="rId12"/>
    <p:sldId id="269" r:id="rId13"/>
    <p:sldId id="266" r:id="rId14"/>
    <p:sldId id="267" r:id="rId15"/>
    <p:sldId id="270" r:id="rId16"/>
    <p:sldId id="271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4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442A03-8225-44E9-888B-4121CD5DF87D}" v="48" dt="2025-02-20T02:36:45.5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/>
    <p:restoredTop sz="94694"/>
  </p:normalViewPr>
  <p:slideViewPr>
    <p:cSldViewPr snapToGrid="0" snapToObjects="1">
      <p:cViewPr varScale="1">
        <p:scale>
          <a:sx n="74" d="100"/>
          <a:sy n="74" d="100"/>
        </p:scale>
        <p:origin x="246" y="2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Nish, Natalie B" userId="b3189fc5-c793-434e-9df1-bbea1b5b0532" providerId="ADAL" clId="{7E442A03-8225-44E9-888B-4121CD5DF87D}"/>
    <pc:docChg chg="undo custSel addSld delSld modSld sldOrd">
      <pc:chgData name="McNish, Natalie B" userId="b3189fc5-c793-434e-9df1-bbea1b5b0532" providerId="ADAL" clId="{7E442A03-8225-44E9-888B-4121CD5DF87D}" dt="2025-02-20T02:37:47.681" v="5568" actId="1076"/>
      <pc:docMkLst>
        <pc:docMk/>
      </pc:docMkLst>
      <pc:sldChg chg="addSp modSp mod">
        <pc:chgData name="McNish, Natalie B" userId="b3189fc5-c793-434e-9df1-bbea1b5b0532" providerId="ADAL" clId="{7E442A03-8225-44E9-888B-4121CD5DF87D}" dt="2025-02-19T22:56:45.137" v="53" actId="122"/>
        <pc:sldMkLst>
          <pc:docMk/>
          <pc:sldMk cId="2624684999" sldId="257"/>
        </pc:sldMkLst>
        <pc:spChg chg="mod">
          <ac:chgData name="McNish, Natalie B" userId="b3189fc5-c793-434e-9df1-bbea1b5b0532" providerId="ADAL" clId="{7E442A03-8225-44E9-888B-4121CD5DF87D}" dt="2025-02-19T22:42:26.443" v="0" actId="1076"/>
          <ac:spMkLst>
            <pc:docMk/>
            <pc:sldMk cId="2624684999" sldId="257"/>
            <ac:spMk id="2" creationId="{4AA7D03B-2167-A54B-B6C8-6D0F1AE39AE0}"/>
          </ac:spMkLst>
        </pc:spChg>
        <pc:spChg chg="add mod">
          <ac:chgData name="McNish, Natalie B" userId="b3189fc5-c793-434e-9df1-bbea1b5b0532" providerId="ADAL" clId="{7E442A03-8225-44E9-888B-4121CD5DF87D}" dt="2025-02-19T22:56:45.137" v="53" actId="122"/>
          <ac:spMkLst>
            <pc:docMk/>
            <pc:sldMk cId="2624684999" sldId="257"/>
            <ac:spMk id="5" creationId="{65B696E8-DDF0-0E95-3C12-18CB78B63B10}"/>
          </ac:spMkLst>
        </pc:spChg>
        <pc:picChg chg="add mod">
          <ac:chgData name="McNish, Natalie B" userId="b3189fc5-c793-434e-9df1-bbea1b5b0532" providerId="ADAL" clId="{7E442A03-8225-44E9-888B-4121CD5DF87D}" dt="2025-02-19T22:56:05.320" v="9" actId="962"/>
          <ac:picMkLst>
            <pc:docMk/>
            <pc:sldMk cId="2624684999" sldId="257"/>
            <ac:picMk id="4" creationId="{CE67DA22-1491-D3DD-72DA-5F72221FFBCF}"/>
          </ac:picMkLst>
        </pc:picChg>
      </pc:sldChg>
      <pc:sldChg chg="del">
        <pc:chgData name="McNish, Natalie B" userId="b3189fc5-c793-434e-9df1-bbea1b5b0532" providerId="ADAL" clId="{7E442A03-8225-44E9-888B-4121CD5DF87D}" dt="2025-02-20T02:23:47.299" v="4927" actId="47"/>
        <pc:sldMkLst>
          <pc:docMk/>
          <pc:sldMk cId="2862567062" sldId="258"/>
        </pc:sldMkLst>
      </pc:sldChg>
      <pc:sldChg chg="addSp delSp modSp new mod">
        <pc:chgData name="McNish, Natalie B" userId="b3189fc5-c793-434e-9df1-bbea1b5b0532" providerId="ADAL" clId="{7E442A03-8225-44E9-888B-4121CD5DF87D}" dt="2025-02-19T23:30:43.646" v="130" actId="1076"/>
        <pc:sldMkLst>
          <pc:docMk/>
          <pc:sldMk cId="1840654830" sldId="259"/>
        </pc:sldMkLst>
        <pc:picChg chg="add mod">
          <ac:chgData name="McNish, Natalie B" userId="b3189fc5-c793-434e-9df1-bbea1b5b0532" providerId="ADAL" clId="{7E442A03-8225-44E9-888B-4121CD5DF87D}" dt="2025-02-19T23:30:10.346" v="120" actId="14100"/>
          <ac:picMkLst>
            <pc:docMk/>
            <pc:sldMk cId="1840654830" sldId="259"/>
            <ac:picMk id="3" creationId="{63661CC3-AC27-4BE2-6C12-E331C67C7A90}"/>
          </ac:picMkLst>
        </pc:picChg>
        <pc:picChg chg="add del mod">
          <ac:chgData name="McNish, Natalie B" userId="b3189fc5-c793-434e-9df1-bbea1b5b0532" providerId="ADAL" clId="{7E442A03-8225-44E9-888B-4121CD5DF87D}" dt="2025-02-19T23:27:58.641" v="83" actId="21"/>
          <ac:picMkLst>
            <pc:docMk/>
            <pc:sldMk cId="1840654830" sldId="259"/>
            <ac:picMk id="5" creationId="{56A1B253-E86D-72EF-FE28-8CD2352C5ADC}"/>
          </ac:picMkLst>
        </pc:picChg>
        <pc:picChg chg="add del">
          <ac:chgData name="McNish, Natalie B" userId="b3189fc5-c793-434e-9df1-bbea1b5b0532" providerId="ADAL" clId="{7E442A03-8225-44E9-888B-4121CD5DF87D}" dt="2025-02-19T23:26:36.711" v="64" actId="478"/>
          <ac:picMkLst>
            <pc:docMk/>
            <pc:sldMk cId="1840654830" sldId="259"/>
            <ac:picMk id="7" creationId="{AD07590E-3F63-78DE-5E45-16F8C02A7472}"/>
          </ac:picMkLst>
        </pc:picChg>
        <pc:picChg chg="add mod">
          <ac:chgData name="McNish, Natalie B" userId="b3189fc5-c793-434e-9df1-bbea1b5b0532" providerId="ADAL" clId="{7E442A03-8225-44E9-888B-4121CD5DF87D}" dt="2025-02-19T23:30:21.471" v="123" actId="1076"/>
          <ac:picMkLst>
            <pc:docMk/>
            <pc:sldMk cId="1840654830" sldId="259"/>
            <ac:picMk id="9" creationId="{E4EF92BB-1200-AA87-8D55-DE0DFE1DFEC2}"/>
          </ac:picMkLst>
        </pc:picChg>
        <pc:picChg chg="add mod ord">
          <ac:chgData name="McNish, Natalie B" userId="b3189fc5-c793-434e-9df1-bbea1b5b0532" providerId="ADAL" clId="{7E442A03-8225-44E9-888B-4121CD5DF87D}" dt="2025-02-19T23:30:28.234" v="126" actId="1076"/>
          <ac:picMkLst>
            <pc:docMk/>
            <pc:sldMk cId="1840654830" sldId="259"/>
            <ac:picMk id="11" creationId="{1ACEE1AB-7C38-47C4-5293-7B0F2855DFF3}"/>
          </ac:picMkLst>
        </pc:picChg>
        <pc:picChg chg="add mod">
          <ac:chgData name="McNish, Natalie B" userId="b3189fc5-c793-434e-9df1-bbea1b5b0532" providerId="ADAL" clId="{7E442A03-8225-44E9-888B-4121CD5DF87D}" dt="2025-02-19T23:30:43.646" v="130" actId="1076"/>
          <ac:picMkLst>
            <pc:docMk/>
            <pc:sldMk cId="1840654830" sldId="259"/>
            <ac:picMk id="13" creationId="{D2927E4D-B643-FD39-9B4B-2A35EE3D08A2}"/>
          </ac:picMkLst>
        </pc:picChg>
      </pc:sldChg>
      <pc:sldChg chg="addSp delSp modSp add mod">
        <pc:chgData name="McNish, Natalie B" userId="b3189fc5-c793-434e-9df1-bbea1b5b0532" providerId="ADAL" clId="{7E442A03-8225-44E9-888B-4121CD5DF87D}" dt="2025-02-19T23:27:39.851" v="77" actId="1076"/>
        <pc:sldMkLst>
          <pc:docMk/>
          <pc:sldMk cId="741742720" sldId="260"/>
        </pc:sldMkLst>
        <pc:picChg chg="del">
          <ac:chgData name="McNish, Natalie B" userId="b3189fc5-c793-434e-9df1-bbea1b5b0532" providerId="ADAL" clId="{7E442A03-8225-44E9-888B-4121CD5DF87D}" dt="2025-02-19T23:26:43.235" v="67" actId="478"/>
          <ac:picMkLst>
            <pc:docMk/>
            <pc:sldMk cId="741742720" sldId="260"/>
            <ac:picMk id="3" creationId="{BD82C595-6E32-A4AA-ACFD-66E17E46FC10}"/>
          </ac:picMkLst>
        </pc:picChg>
        <pc:picChg chg="add mod">
          <ac:chgData name="McNish, Natalie B" userId="b3189fc5-c793-434e-9df1-bbea1b5b0532" providerId="ADAL" clId="{7E442A03-8225-44E9-888B-4121CD5DF87D}" dt="2025-02-19T23:27:11.498" v="73" actId="14100"/>
          <ac:picMkLst>
            <pc:docMk/>
            <pc:sldMk cId="741742720" sldId="260"/>
            <ac:picMk id="4" creationId="{6DEC9259-EBF1-439E-FD75-41D9BCDE4225}"/>
          </ac:picMkLst>
        </pc:picChg>
        <pc:picChg chg="del">
          <ac:chgData name="McNish, Natalie B" userId="b3189fc5-c793-434e-9df1-bbea1b5b0532" providerId="ADAL" clId="{7E442A03-8225-44E9-888B-4121CD5DF87D}" dt="2025-02-19T23:26:42.627" v="66" actId="478"/>
          <ac:picMkLst>
            <pc:docMk/>
            <pc:sldMk cId="741742720" sldId="260"/>
            <ac:picMk id="5" creationId="{A5457EBC-81EE-869D-93FD-F2432A0C1FD8}"/>
          </ac:picMkLst>
        </pc:picChg>
        <pc:picChg chg="add mod">
          <ac:chgData name="McNish, Natalie B" userId="b3189fc5-c793-434e-9df1-bbea1b5b0532" providerId="ADAL" clId="{7E442A03-8225-44E9-888B-4121CD5DF87D}" dt="2025-02-19T23:27:39.851" v="77" actId="1076"/>
          <ac:picMkLst>
            <pc:docMk/>
            <pc:sldMk cId="741742720" sldId="260"/>
            <ac:picMk id="7" creationId="{65A50B12-4F7D-C1AD-6D6A-6AA40C4EC890}"/>
          </ac:picMkLst>
        </pc:picChg>
      </pc:sldChg>
      <pc:sldChg chg="addSp delSp modSp add mod ord">
        <pc:chgData name="McNish, Natalie B" userId="b3189fc5-c793-434e-9df1-bbea1b5b0532" providerId="ADAL" clId="{7E442A03-8225-44E9-888B-4121CD5DF87D}" dt="2025-02-19T23:28:29.793" v="93"/>
        <pc:sldMkLst>
          <pc:docMk/>
          <pc:sldMk cId="2299178068" sldId="261"/>
        </pc:sldMkLst>
        <pc:picChg chg="add mod">
          <ac:chgData name="McNish, Natalie B" userId="b3189fc5-c793-434e-9df1-bbea1b5b0532" providerId="ADAL" clId="{7E442A03-8225-44E9-888B-4121CD5DF87D}" dt="2025-02-19T23:28:03.955" v="85" actId="1076"/>
          <ac:picMkLst>
            <pc:docMk/>
            <pc:sldMk cId="2299178068" sldId="261"/>
            <ac:picMk id="2" creationId="{2DA8FA8F-E305-8906-2B85-0EBBB3C30465}"/>
          </ac:picMkLst>
        </pc:picChg>
        <pc:picChg chg="del">
          <ac:chgData name="McNish, Natalie B" userId="b3189fc5-c793-434e-9df1-bbea1b5b0532" providerId="ADAL" clId="{7E442A03-8225-44E9-888B-4121CD5DF87D}" dt="2025-02-19T23:27:47.281" v="81" actId="478"/>
          <ac:picMkLst>
            <pc:docMk/>
            <pc:sldMk cId="2299178068" sldId="261"/>
            <ac:picMk id="3" creationId="{B6769C5E-7683-B20E-39EF-3F2EA416A90C}"/>
          </ac:picMkLst>
        </pc:picChg>
        <pc:picChg chg="del">
          <ac:chgData name="McNish, Natalie B" userId="b3189fc5-c793-434e-9df1-bbea1b5b0532" providerId="ADAL" clId="{7E442A03-8225-44E9-888B-4121CD5DF87D}" dt="2025-02-19T23:27:47.822" v="82" actId="478"/>
          <ac:picMkLst>
            <pc:docMk/>
            <pc:sldMk cId="2299178068" sldId="261"/>
            <ac:picMk id="5" creationId="{5A945772-24F0-32D1-341E-3A8FADFA2B67}"/>
          </ac:picMkLst>
        </pc:picChg>
        <pc:picChg chg="add mod">
          <ac:chgData name="McNish, Natalie B" userId="b3189fc5-c793-434e-9df1-bbea1b5b0532" providerId="ADAL" clId="{7E442A03-8225-44E9-888B-4121CD5DF87D}" dt="2025-02-19T23:28:26.307" v="91" actId="1076"/>
          <ac:picMkLst>
            <pc:docMk/>
            <pc:sldMk cId="2299178068" sldId="261"/>
            <ac:picMk id="6" creationId="{F6D1E400-E470-A1CC-C117-C9301F06991F}"/>
          </ac:picMkLst>
        </pc:picChg>
      </pc:sldChg>
      <pc:sldChg chg="addSp delSp modSp add mod">
        <pc:chgData name="McNish, Natalie B" userId="b3189fc5-c793-434e-9df1-bbea1b5b0532" providerId="ADAL" clId="{7E442A03-8225-44E9-888B-4121CD5DF87D}" dt="2025-02-19T23:29:01.717" v="99" actId="1076"/>
        <pc:sldMkLst>
          <pc:docMk/>
          <pc:sldMk cId="3483766647" sldId="262"/>
        </pc:sldMkLst>
        <pc:picChg chg="del">
          <ac:chgData name="McNish, Natalie B" userId="b3189fc5-c793-434e-9df1-bbea1b5b0532" providerId="ADAL" clId="{7E442A03-8225-44E9-888B-4121CD5DF87D}" dt="2025-02-19T23:28:48.630" v="95" actId="478"/>
          <ac:picMkLst>
            <pc:docMk/>
            <pc:sldMk cId="3483766647" sldId="262"/>
            <ac:picMk id="3" creationId="{237ECEAC-8937-C577-FD72-B8E00F6EBCFF}"/>
          </ac:picMkLst>
        </pc:picChg>
        <pc:picChg chg="add mod">
          <ac:chgData name="McNish, Natalie B" userId="b3189fc5-c793-434e-9df1-bbea1b5b0532" providerId="ADAL" clId="{7E442A03-8225-44E9-888B-4121CD5DF87D}" dt="2025-02-19T23:29:01.717" v="99" actId="1076"/>
          <ac:picMkLst>
            <pc:docMk/>
            <pc:sldMk cId="3483766647" sldId="262"/>
            <ac:picMk id="4" creationId="{3B40D7DB-727D-EC3D-F86B-6797FA7843B4}"/>
          </ac:picMkLst>
        </pc:picChg>
      </pc:sldChg>
      <pc:sldChg chg="new del">
        <pc:chgData name="McNish, Natalie B" userId="b3189fc5-c793-434e-9df1-bbea1b5b0532" providerId="ADAL" clId="{7E442A03-8225-44E9-888B-4121CD5DF87D}" dt="2025-02-19T23:38:41.200" v="133" actId="47"/>
        <pc:sldMkLst>
          <pc:docMk/>
          <pc:sldMk cId="3148346419" sldId="263"/>
        </pc:sldMkLst>
      </pc:sldChg>
      <pc:sldChg chg="addSp modSp add mod">
        <pc:chgData name="McNish, Natalie B" userId="b3189fc5-c793-434e-9df1-bbea1b5b0532" providerId="ADAL" clId="{7E442A03-8225-44E9-888B-4121CD5DF87D}" dt="2025-02-19T23:40:18.989" v="416" actId="1076"/>
        <pc:sldMkLst>
          <pc:docMk/>
          <pc:sldMk cId="3334536561" sldId="264"/>
        </pc:sldMkLst>
        <pc:spChg chg="add mod">
          <ac:chgData name="McNish, Natalie B" userId="b3189fc5-c793-434e-9df1-bbea1b5b0532" providerId="ADAL" clId="{7E442A03-8225-44E9-888B-4121CD5DF87D}" dt="2025-02-19T23:40:18.989" v="416" actId="1076"/>
          <ac:spMkLst>
            <pc:docMk/>
            <pc:sldMk cId="3334536561" sldId="264"/>
            <ac:spMk id="3" creationId="{53860C23-D618-3872-69AD-FA1EAB144CCC}"/>
          </ac:spMkLst>
        </pc:spChg>
      </pc:sldChg>
      <pc:sldChg chg="addSp modSp new mod">
        <pc:chgData name="McNish, Natalie B" userId="b3189fc5-c793-434e-9df1-bbea1b5b0532" providerId="ADAL" clId="{7E442A03-8225-44E9-888B-4121CD5DF87D}" dt="2025-02-19T23:43:14.649" v="469" actId="122"/>
        <pc:sldMkLst>
          <pc:docMk/>
          <pc:sldMk cId="2079149744" sldId="265"/>
        </pc:sldMkLst>
        <pc:spChg chg="add mod">
          <ac:chgData name="McNish, Natalie B" userId="b3189fc5-c793-434e-9df1-bbea1b5b0532" providerId="ADAL" clId="{7E442A03-8225-44E9-888B-4121CD5DF87D}" dt="2025-02-19T23:43:14.649" v="469" actId="122"/>
          <ac:spMkLst>
            <pc:docMk/>
            <pc:sldMk cId="2079149744" sldId="265"/>
            <ac:spMk id="4" creationId="{935553C7-2438-844E-091D-618D64BBDA2D}"/>
          </ac:spMkLst>
        </pc:spChg>
        <pc:picChg chg="add mod">
          <ac:chgData name="McNish, Natalie B" userId="b3189fc5-c793-434e-9df1-bbea1b5b0532" providerId="ADAL" clId="{7E442A03-8225-44E9-888B-4121CD5DF87D}" dt="2025-02-19T23:41:22.214" v="425" actId="14100"/>
          <ac:picMkLst>
            <pc:docMk/>
            <pc:sldMk cId="2079149744" sldId="265"/>
            <ac:picMk id="3" creationId="{75AE3A01-C76D-33A0-25E7-3D8F50C0DE8C}"/>
          </ac:picMkLst>
        </pc:picChg>
      </pc:sldChg>
      <pc:sldChg chg="addSp delSp modSp new mod setBg modClrScheme chgLayout">
        <pc:chgData name="McNish, Natalie B" userId="b3189fc5-c793-434e-9df1-bbea1b5b0532" providerId="ADAL" clId="{7E442A03-8225-44E9-888B-4121CD5DF87D}" dt="2025-02-20T02:17:31.329" v="4714" actId="20577"/>
        <pc:sldMkLst>
          <pc:docMk/>
          <pc:sldMk cId="1779041031" sldId="266"/>
        </pc:sldMkLst>
        <pc:spChg chg="add del mod ord">
          <ac:chgData name="McNish, Natalie B" userId="b3189fc5-c793-434e-9df1-bbea1b5b0532" providerId="ADAL" clId="{7E442A03-8225-44E9-888B-4121CD5DF87D}" dt="2025-02-20T02:17:31.329" v="4714" actId="20577"/>
          <ac:spMkLst>
            <pc:docMk/>
            <pc:sldMk cId="1779041031" sldId="266"/>
            <ac:spMk id="4" creationId="{C981D538-B8E8-E9AC-B022-EBEFCACF5DDB}"/>
          </ac:spMkLst>
        </pc:spChg>
        <pc:spChg chg="add">
          <ac:chgData name="McNish, Natalie B" userId="b3189fc5-c793-434e-9df1-bbea1b5b0532" providerId="ADAL" clId="{7E442A03-8225-44E9-888B-4121CD5DF87D}" dt="2025-02-19T23:55:58.060" v="1275" actId="26606"/>
          <ac:spMkLst>
            <pc:docMk/>
            <pc:sldMk cId="1779041031" sldId="266"/>
            <ac:spMk id="11" creationId="{04812C46-200A-4DEB-A05E-3ED6C68C2387}"/>
          </ac:spMkLst>
        </pc:spChg>
        <pc:spChg chg="add">
          <ac:chgData name="McNish, Natalie B" userId="b3189fc5-c793-434e-9df1-bbea1b5b0532" providerId="ADAL" clId="{7E442A03-8225-44E9-888B-4121CD5DF87D}" dt="2025-02-19T23:55:58.060" v="1275" actId="26606"/>
          <ac:spMkLst>
            <pc:docMk/>
            <pc:sldMk cId="1779041031" sldId="266"/>
            <ac:spMk id="13" creationId="{D1EA859B-E555-4109-94F3-6700E046E008}"/>
          </ac:spMkLst>
        </pc:spChg>
        <pc:picChg chg="add del mod">
          <ac:chgData name="McNish, Natalie B" userId="b3189fc5-c793-434e-9df1-bbea1b5b0532" providerId="ADAL" clId="{7E442A03-8225-44E9-888B-4121CD5DF87D}" dt="2025-02-19T23:54:12.613" v="1251" actId="478"/>
          <ac:picMkLst>
            <pc:docMk/>
            <pc:sldMk cId="1779041031" sldId="266"/>
            <ac:picMk id="3" creationId="{B47E4DB2-B7C0-E20C-1A87-721F060B2A2C}"/>
          </ac:picMkLst>
        </pc:picChg>
        <pc:picChg chg="add mod">
          <ac:chgData name="McNish, Natalie B" userId="b3189fc5-c793-434e-9df1-bbea1b5b0532" providerId="ADAL" clId="{7E442A03-8225-44E9-888B-4121CD5DF87D}" dt="2025-02-19T23:55:58.060" v="1275" actId="26606"/>
          <ac:picMkLst>
            <pc:docMk/>
            <pc:sldMk cId="1779041031" sldId="266"/>
            <ac:picMk id="6" creationId="{EB8713D4-6BDE-C966-AD6A-8852BC7CA27E}"/>
          </ac:picMkLst>
        </pc:picChg>
      </pc:sldChg>
      <pc:sldChg chg="addSp modSp add mod setBg">
        <pc:chgData name="McNish, Natalie B" userId="b3189fc5-c793-434e-9df1-bbea1b5b0532" providerId="ADAL" clId="{7E442A03-8225-44E9-888B-4121CD5DF87D}" dt="2025-02-20T02:23:00.050" v="4898" actId="6549"/>
        <pc:sldMkLst>
          <pc:docMk/>
          <pc:sldMk cId="3679003744" sldId="267"/>
        </pc:sldMkLst>
        <pc:spChg chg="mod ord">
          <ac:chgData name="McNish, Natalie B" userId="b3189fc5-c793-434e-9df1-bbea1b5b0532" providerId="ADAL" clId="{7E442A03-8225-44E9-888B-4121CD5DF87D}" dt="2025-02-20T02:23:00.050" v="4898" actId="6549"/>
          <ac:spMkLst>
            <pc:docMk/>
            <pc:sldMk cId="3679003744" sldId="267"/>
            <ac:spMk id="4" creationId="{DA138919-7746-F361-CA0C-9FE04DBC1188}"/>
          </ac:spMkLst>
        </pc:spChg>
        <pc:spChg chg="add">
          <ac:chgData name="McNish, Natalie B" userId="b3189fc5-c793-434e-9df1-bbea1b5b0532" providerId="ADAL" clId="{7E442A03-8225-44E9-888B-4121CD5DF87D}" dt="2025-02-19T23:56:49.994" v="1292" actId="26606"/>
          <ac:spMkLst>
            <pc:docMk/>
            <pc:sldMk cId="3679003744" sldId="267"/>
            <ac:spMk id="9" creationId="{04812C46-200A-4DEB-A05E-3ED6C68C2387}"/>
          </ac:spMkLst>
        </pc:spChg>
        <pc:spChg chg="add">
          <ac:chgData name="McNish, Natalie B" userId="b3189fc5-c793-434e-9df1-bbea1b5b0532" providerId="ADAL" clId="{7E442A03-8225-44E9-888B-4121CD5DF87D}" dt="2025-02-19T23:56:49.994" v="1292" actId="26606"/>
          <ac:spMkLst>
            <pc:docMk/>
            <pc:sldMk cId="3679003744" sldId="267"/>
            <ac:spMk id="11" creationId="{D1EA859B-E555-4109-94F3-6700E046E008}"/>
          </ac:spMkLst>
        </pc:spChg>
        <pc:picChg chg="add mod">
          <ac:chgData name="McNish, Natalie B" userId="b3189fc5-c793-434e-9df1-bbea1b5b0532" providerId="ADAL" clId="{7E442A03-8225-44E9-888B-4121CD5DF87D}" dt="2025-02-19T23:56:49.994" v="1292" actId="26606"/>
          <ac:picMkLst>
            <pc:docMk/>
            <pc:sldMk cId="3679003744" sldId="267"/>
            <ac:picMk id="3" creationId="{BA2543A4-307C-C4C7-CC0E-5AB6983BEBF5}"/>
          </ac:picMkLst>
        </pc:picChg>
      </pc:sldChg>
      <pc:sldChg chg="addSp modSp new mod">
        <pc:chgData name="McNish, Natalie B" userId="b3189fc5-c793-434e-9df1-bbea1b5b0532" providerId="ADAL" clId="{7E442A03-8225-44E9-888B-4121CD5DF87D}" dt="2025-02-20T01:15:36.176" v="2237" actId="1076"/>
        <pc:sldMkLst>
          <pc:docMk/>
          <pc:sldMk cId="3256370131" sldId="268"/>
        </pc:sldMkLst>
        <pc:spChg chg="add mod">
          <ac:chgData name="McNish, Natalie B" userId="b3189fc5-c793-434e-9df1-bbea1b5b0532" providerId="ADAL" clId="{7E442A03-8225-44E9-888B-4121CD5DF87D}" dt="2025-02-20T01:15:36.176" v="2237" actId="1076"/>
          <ac:spMkLst>
            <pc:docMk/>
            <pc:sldMk cId="3256370131" sldId="268"/>
            <ac:spMk id="2" creationId="{0E40F130-D78D-8C84-CCB5-B91AF83DE77C}"/>
          </ac:spMkLst>
        </pc:spChg>
        <pc:picChg chg="add mod ord">
          <ac:chgData name="McNish, Natalie B" userId="b3189fc5-c793-434e-9df1-bbea1b5b0532" providerId="ADAL" clId="{7E442A03-8225-44E9-888B-4121CD5DF87D}" dt="2025-02-20T01:07:21.461" v="1777" actId="167"/>
          <ac:picMkLst>
            <pc:docMk/>
            <pc:sldMk cId="3256370131" sldId="268"/>
            <ac:picMk id="4" creationId="{E4394EA0-939A-B813-FF87-318CCE6F247A}"/>
          </ac:picMkLst>
        </pc:picChg>
      </pc:sldChg>
      <pc:sldChg chg="addSp modSp new mod">
        <pc:chgData name="McNish, Natalie B" userId="b3189fc5-c793-434e-9df1-bbea1b5b0532" providerId="ADAL" clId="{7E442A03-8225-44E9-888B-4121CD5DF87D}" dt="2025-02-19T23:59:54.491" v="1413" actId="20577"/>
        <pc:sldMkLst>
          <pc:docMk/>
          <pc:sldMk cId="2839730573" sldId="269"/>
        </pc:sldMkLst>
        <pc:spChg chg="add mod">
          <ac:chgData name="McNish, Natalie B" userId="b3189fc5-c793-434e-9df1-bbea1b5b0532" providerId="ADAL" clId="{7E442A03-8225-44E9-888B-4121CD5DF87D}" dt="2025-02-19T23:59:54.491" v="1413" actId="20577"/>
          <ac:spMkLst>
            <pc:docMk/>
            <pc:sldMk cId="2839730573" sldId="269"/>
            <ac:spMk id="2" creationId="{BEF51F73-610E-9639-B9C6-2ECC19DD1B7D}"/>
          </ac:spMkLst>
        </pc:spChg>
      </pc:sldChg>
      <pc:sldChg chg="modSp add mod ord">
        <pc:chgData name="McNish, Natalie B" userId="b3189fc5-c793-434e-9df1-bbea1b5b0532" providerId="ADAL" clId="{7E442A03-8225-44E9-888B-4121CD5DF87D}" dt="2025-02-19T23:59:47.800" v="1409" actId="122"/>
        <pc:sldMkLst>
          <pc:docMk/>
          <pc:sldMk cId="3500037868" sldId="270"/>
        </pc:sldMkLst>
        <pc:spChg chg="mod">
          <ac:chgData name="McNish, Natalie B" userId="b3189fc5-c793-434e-9df1-bbea1b5b0532" providerId="ADAL" clId="{7E442A03-8225-44E9-888B-4121CD5DF87D}" dt="2025-02-19T23:59:47.800" v="1409" actId="122"/>
          <ac:spMkLst>
            <pc:docMk/>
            <pc:sldMk cId="3500037868" sldId="270"/>
            <ac:spMk id="2" creationId="{FA45D3D5-F11D-1009-D1FF-03C3A04E4F96}"/>
          </ac:spMkLst>
        </pc:spChg>
      </pc:sldChg>
      <pc:sldChg chg="addSp delSp modSp add mod ord">
        <pc:chgData name="McNish, Natalie B" userId="b3189fc5-c793-434e-9df1-bbea1b5b0532" providerId="ADAL" clId="{7E442A03-8225-44E9-888B-4121CD5DF87D}" dt="2025-02-20T01:16:16.160" v="2292" actId="20577"/>
        <pc:sldMkLst>
          <pc:docMk/>
          <pc:sldMk cId="2388343615" sldId="271"/>
        </pc:sldMkLst>
        <pc:spChg chg="mod">
          <ac:chgData name="McNish, Natalie B" userId="b3189fc5-c793-434e-9df1-bbea1b5b0532" providerId="ADAL" clId="{7E442A03-8225-44E9-888B-4121CD5DF87D}" dt="2025-02-20T01:16:16.160" v="2292" actId="20577"/>
          <ac:spMkLst>
            <pc:docMk/>
            <pc:sldMk cId="2388343615" sldId="271"/>
            <ac:spMk id="2" creationId="{96C0B3F1-9630-47D2-DA86-5CBD1CBE0853}"/>
          </ac:spMkLst>
        </pc:spChg>
        <pc:picChg chg="del">
          <ac:chgData name="McNish, Natalie B" userId="b3189fc5-c793-434e-9df1-bbea1b5b0532" providerId="ADAL" clId="{7E442A03-8225-44E9-888B-4121CD5DF87D}" dt="2025-02-20T01:07:58.169" v="1829" actId="478"/>
          <ac:picMkLst>
            <pc:docMk/>
            <pc:sldMk cId="2388343615" sldId="271"/>
            <ac:picMk id="4" creationId="{FA69A5CA-B78C-78C4-BAA1-9C6559BCDD8D}"/>
          </ac:picMkLst>
        </pc:picChg>
        <pc:picChg chg="add mod ord">
          <ac:chgData name="McNish, Natalie B" userId="b3189fc5-c793-434e-9df1-bbea1b5b0532" providerId="ADAL" clId="{7E442A03-8225-44E9-888B-4121CD5DF87D}" dt="2025-02-20T01:15:04.744" v="2234" actId="14100"/>
          <ac:picMkLst>
            <pc:docMk/>
            <pc:sldMk cId="2388343615" sldId="271"/>
            <ac:picMk id="5" creationId="{EE6FE48A-E30B-6C06-A513-00EB946DA3DA}"/>
          </ac:picMkLst>
        </pc:picChg>
      </pc:sldChg>
      <pc:sldChg chg="addSp delSp modSp add mod">
        <pc:chgData name="McNish, Natalie B" userId="b3189fc5-c793-434e-9df1-bbea1b5b0532" providerId="ADAL" clId="{7E442A03-8225-44E9-888B-4121CD5DF87D}" dt="2025-02-20T01:21:14.449" v="2756" actId="20577"/>
        <pc:sldMkLst>
          <pc:docMk/>
          <pc:sldMk cId="2451214857" sldId="272"/>
        </pc:sldMkLst>
        <pc:spChg chg="mod">
          <ac:chgData name="McNish, Natalie B" userId="b3189fc5-c793-434e-9df1-bbea1b5b0532" providerId="ADAL" clId="{7E442A03-8225-44E9-888B-4121CD5DF87D}" dt="2025-02-20T01:21:14.449" v="2756" actId="20577"/>
          <ac:spMkLst>
            <pc:docMk/>
            <pc:sldMk cId="2451214857" sldId="272"/>
            <ac:spMk id="2" creationId="{2D08754B-10DF-AC03-B633-47D8B8B00620}"/>
          </ac:spMkLst>
        </pc:spChg>
        <pc:picChg chg="del">
          <ac:chgData name="McNish, Natalie B" userId="b3189fc5-c793-434e-9df1-bbea1b5b0532" providerId="ADAL" clId="{7E442A03-8225-44E9-888B-4121CD5DF87D}" dt="2025-02-20T01:19:31.287" v="2601" actId="478"/>
          <ac:picMkLst>
            <pc:docMk/>
            <pc:sldMk cId="2451214857" sldId="272"/>
            <ac:picMk id="4" creationId="{D00DCA66-B2EE-D650-FED8-3DF0720ACCAE}"/>
          </ac:picMkLst>
        </pc:picChg>
        <pc:picChg chg="add mod">
          <ac:chgData name="McNish, Natalie B" userId="b3189fc5-c793-434e-9df1-bbea1b5b0532" providerId="ADAL" clId="{7E442A03-8225-44E9-888B-4121CD5DF87D}" dt="2025-02-20T01:20:02.861" v="2607" actId="1076"/>
          <ac:picMkLst>
            <pc:docMk/>
            <pc:sldMk cId="2451214857" sldId="272"/>
            <ac:picMk id="5" creationId="{13E85A60-4E36-848D-C121-FDAFA8EB16D6}"/>
          </ac:picMkLst>
        </pc:picChg>
      </pc:sldChg>
      <pc:sldChg chg="addSp delSp modSp add mod">
        <pc:chgData name="McNish, Natalie B" userId="b3189fc5-c793-434e-9df1-bbea1b5b0532" providerId="ADAL" clId="{7E442A03-8225-44E9-888B-4121CD5DF87D}" dt="2025-02-20T02:06:38.226" v="4663" actId="1076"/>
        <pc:sldMkLst>
          <pc:docMk/>
          <pc:sldMk cId="2693781829" sldId="273"/>
        </pc:sldMkLst>
        <pc:spChg chg="mod">
          <ac:chgData name="McNish, Natalie B" userId="b3189fc5-c793-434e-9df1-bbea1b5b0532" providerId="ADAL" clId="{7E442A03-8225-44E9-888B-4121CD5DF87D}" dt="2025-02-20T02:06:38.226" v="4663" actId="1076"/>
          <ac:spMkLst>
            <pc:docMk/>
            <pc:sldMk cId="2693781829" sldId="273"/>
            <ac:spMk id="2" creationId="{B407AE81-9805-6880-EC2A-D42B373DCC05}"/>
          </ac:spMkLst>
        </pc:spChg>
        <pc:spChg chg="add del mod">
          <ac:chgData name="McNish, Natalie B" userId="b3189fc5-c793-434e-9df1-bbea1b5b0532" providerId="ADAL" clId="{7E442A03-8225-44E9-888B-4121CD5DF87D}" dt="2025-02-20T01:23:12.072" v="2805" actId="21"/>
          <ac:spMkLst>
            <pc:docMk/>
            <pc:sldMk cId="2693781829" sldId="273"/>
            <ac:spMk id="3" creationId="{8CC31D3D-4E20-2989-DFB0-5A764ACC9CB9}"/>
          </ac:spMkLst>
        </pc:spChg>
        <pc:graphicFrameChg chg="add mod modGraphic">
          <ac:chgData name="McNish, Natalie B" userId="b3189fc5-c793-434e-9df1-bbea1b5b0532" providerId="ADAL" clId="{7E442A03-8225-44E9-888B-4121CD5DF87D}" dt="2025-02-20T02:06:04.961" v="4662" actId="1076"/>
          <ac:graphicFrameMkLst>
            <pc:docMk/>
            <pc:sldMk cId="2693781829" sldId="273"/>
            <ac:graphicFrameMk id="4" creationId="{70764FDB-2602-4A6F-67CB-FCAA1C7FF603}"/>
          </ac:graphicFrameMkLst>
        </pc:graphicFrameChg>
        <pc:picChg chg="del">
          <ac:chgData name="McNish, Natalie B" userId="b3189fc5-c793-434e-9df1-bbea1b5b0532" providerId="ADAL" clId="{7E442A03-8225-44E9-888B-4121CD5DF87D}" dt="2025-02-20T01:21:42.250" v="2761" actId="478"/>
          <ac:picMkLst>
            <pc:docMk/>
            <pc:sldMk cId="2693781829" sldId="273"/>
            <ac:picMk id="5" creationId="{286721BC-4C45-34EB-E6C2-4C213FB7DC55}"/>
          </ac:picMkLst>
        </pc:picChg>
      </pc:sldChg>
      <pc:sldChg chg="delSp modSp add mod ord">
        <pc:chgData name="McNish, Natalie B" userId="b3189fc5-c793-434e-9df1-bbea1b5b0532" providerId="ADAL" clId="{7E442A03-8225-44E9-888B-4121CD5DF87D}" dt="2025-02-20T01:38:56.916" v="3657" actId="1076"/>
        <pc:sldMkLst>
          <pc:docMk/>
          <pc:sldMk cId="963242536" sldId="274"/>
        </pc:sldMkLst>
        <pc:spChg chg="mod">
          <ac:chgData name="McNish, Natalie B" userId="b3189fc5-c793-434e-9df1-bbea1b5b0532" providerId="ADAL" clId="{7E442A03-8225-44E9-888B-4121CD5DF87D}" dt="2025-02-20T01:38:56.916" v="3657" actId="1076"/>
          <ac:spMkLst>
            <pc:docMk/>
            <pc:sldMk cId="963242536" sldId="274"/>
            <ac:spMk id="2" creationId="{C6C5CA6D-25B3-B7B1-281A-8BF445E9DBA8}"/>
          </ac:spMkLst>
        </pc:spChg>
        <pc:picChg chg="del">
          <ac:chgData name="McNish, Natalie B" userId="b3189fc5-c793-434e-9df1-bbea1b5b0532" providerId="ADAL" clId="{7E442A03-8225-44E9-888B-4121CD5DF87D}" dt="2025-02-20T01:34:54.875" v="3249" actId="478"/>
          <ac:picMkLst>
            <pc:docMk/>
            <pc:sldMk cId="963242536" sldId="274"/>
            <ac:picMk id="5" creationId="{1FC83A9E-98CF-FEC5-16F1-4F5A179312A5}"/>
          </ac:picMkLst>
        </pc:picChg>
      </pc:sldChg>
      <pc:sldChg chg="addSp delSp modSp add mod ord">
        <pc:chgData name="McNish, Natalie B" userId="b3189fc5-c793-434e-9df1-bbea1b5b0532" providerId="ADAL" clId="{7E442A03-8225-44E9-888B-4121CD5DF87D}" dt="2025-02-20T02:07:35.182" v="4681" actId="1076"/>
        <pc:sldMkLst>
          <pc:docMk/>
          <pc:sldMk cId="3081781084" sldId="275"/>
        </pc:sldMkLst>
        <pc:spChg chg="mod">
          <ac:chgData name="McNish, Natalie B" userId="b3189fc5-c793-434e-9df1-bbea1b5b0532" providerId="ADAL" clId="{7E442A03-8225-44E9-888B-4121CD5DF87D}" dt="2025-02-20T02:07:35.182" v="4681" actId="1076"/>
          <ac:spMkLst>
            <pc:docMk/>
            <pc:sldMk cId="3081781084" sldId="275"/>
            <ac:spMk id="2" creationId="{DDFF170C-7376-48D3-F9A7-B1EF52006F05}"/>
          </ac:spMkLst>
        </pc:spChg>
        <pc:spChg chg="add del mod ord">
          <ac:chgData name="McNish, Natalie B" userId="b3189fc5-c793-434e-9df1-bbea1b5b0532" providerId="ADAL" clId="{7E442A03-8225-44E9-888B-4121CD5DF87D}" dt="2025-02-20T01:45:37.834" v="4209" actId="478"/>
          <ac:spMkLst>
            <pc:docMk/>
            <pc:sldMk cId="3081781084" sldId="275"/>
            <ac:spMk id="6" creationId="{68E902CA-4A99-5401-E60D-D529135FE681}"/>
          </ac:spMkLst>
        </pc:spChg>
        <pc:picChg chg="add mod ord">
          <ac:chgData name="McNish, Natalie B" userId="b3189fc5-c793-434e-9df1-bbea1b5b0532" providerId="ADAL" clId="{7E442A03-8225-44E9-888B-4121CD5DF87D}" dt="2025-02-20T02:07:20.673" v="4680" actId="14100"/>
          <ac:picMkLst>
            <pc:docMk/>
            <pc:sldMk cId="3081781084" sldId="275"/>
            <ac:picMk id="4" creationId="{F280FA6C-2419-B08A-A7C4-82391762F8CE}"/>
          </ac:picMkLst>
        </pc:picChg>
        <pc:picChg chg="del">
          <ac:chgData name="McNish, Natalie B" userId="b3189fc5-c793-434e-9df1-bbea1b5b0532" providerId="ADAL" clId="{7E442A03-8225-44E9-888B-4121CD5DF87D}" dt="2025-02-20T01:39:38.758" v="3679" actId="478"/>
          <ac:picMkLst>
            <pc:docMk/>
            <pc:sldMk cId="3081781084" sldId="275"/>
            <ac:picMk id="5" creationId="{4E79E59B-C78E-1593-4A4C-8010B2AC9070}"/>
          </ac:picMkLst>
        </pc:picChg>
      </pc:sldChg>
      <pc:sldChg chg="addSp delSp modSp add mod ord">
        <pc:chgData name="McNish, Natalie B" userId="b3189fc5-c793-434e-9df1-bbea1b5b0532" providerId="ADAL" clId="{7E442A03-8225-44E9-888B-4121CD5DF87D}" dt="2025-02-20T01:51:18.895" v="4571" actId="14100"/>
        <pc:sldMkLst>
          <pc:docMk/>
          <pc:sldMk cId="4030408189" sldId="276"/>
        </pc:sldMkLst>
        <pc:spChg chg="mod">
          <ac:chgData name="McNish, Natalie B" userId="b3189fc5-c793-434e-9df1-bbea1b5b0532" providerId="ADAL" clId="{7E442A03-8225-44E9-888B-4121CD5DF87D}" dt="2025-02-20T01:49:49.239" v="4563" actId="20577"/>
          <ac:spMkLst>
            <pc:docMk/>
            <pc:sldMk cId="4030408189" sldId="276"/>
            <ac:spMk id="2" creationId="{181F302B-8D2C-A064-2578-E4FD66686CA3}"/>
          </ac:spMkLst>
        </pc:spChg>
        <pc:picChg chg="add mod">
          <ac:chgData name="McNish, Natalie B" userId="b3189fc5-c793-434e-9df1-bbea1b5b0532" providerId="ADAL" clId="{7E442A03-8225-44E9-888B-4121CD5DF87D}" dt="2025-02-20T01:51:18.895" v="4571" actId="14100"/>
          <ac:picMkLst>
            <pc:docMk/>
            <pc:sldMk cId="4030408189" sldId="276"/>
            <ac:picMk id="4" creationId="{4393C44A-9544-188F-434D-78919D9E504B}"/>
          </ac:picMkLst>
        </pc:picChg>
        <pc:picChg chg="del">
          <ac:chgData name="McNish, Natalie B" userId="b3189fc5-c793-434e-9df1-bbea1b5b0532" providerId="ADAL" clId="{7E442A03-8225-44E9-888B-4121CD5DF87D}" dt="2025-02-20T01:46:16.919" v="4215" actId="478"/>
          <ac:picMkLst>
            <pc:docMk/>
            <pc:sldMk cId="4030408189" sldId="276"/>
            <ac:picMk id="5" creationId="{E8E7A198-07E7-D78C-A01A-D4A1E72F4E4E}"/>
          </ac:picMkLst>
        </pc:picChg>
      </pc:sldChg>
      <pc:sldChg chg="addSp delSp modSp add mod ord">
        <pc:chgData name="McNish, Natalie B" userId="b3189fc5-c793-434e-9df1-bbea1b5b0532" providerId="ADAL" clId="{7E442A03-8225-44E9-888B-4121CD5DF87D}" dt="2025-02-20T02:01:58.343" v="4608" actId="1076"/>
        <pc:sldMkLst>
          <pc:docMk/>
          <pc:sldMk cId="303042014" sldId="277"/>
        </pc:sldMkLst>
        <pc:spChg chg="mod">
          <ac:chgData name="McNish, Natalie B" userId="b3189fc5-c793-434e-9df1-bbea1b5b0532" providerId="ADAL" clId="{7E442A03-8225-44E9-888B-4121CD5DF87D}" dt="2025-02-20T02:01:58.343" v="4608" actId="1076"/>
          <ac:spMkLst>
            <pc:docMk/>
            <pc:sldMk cId="303042014" sldId="277"/>
            <ac:spMk id="2" creationId="{68A773F5-E761-D794-EC85-F3478DE5A48F}"/>
          </ac:spMkLst>
        </pc:spChg>
        <pc:spChg chg="add mod ord">
          <ac:chgData name="McNish, Natalie B" userId="b3189fc5-c793-434e-9df1-bbea1b5b0532" providerId="ADAL" clId="{7E442A03-8225-44E9-888B-4121CD5DF87D}" dt="2025-02-20T02:01:47.455" v="4606" actId="167"/>
          <ac:spMkLst>
            <pc:docMk/>
            <pc:sldMk cId="303042014" sldId="277"/>
            <ac:spMk id="5" creationId="{B39023CC-0DF6-D50C-F1AE-F6626DA4E68B}"/>
          </ac:spMkLst>
        </pc:spChg>
        <pc:picChg chg="add mod ord">
          <ac:chgData name="McNish, Natalie B" userId="b3189fc5-c793-434e-9df1-bbea1b5b0532" providerId="ADAL" clId="{7E442A03-8225-44E9-888B-4121CD5DF87D}" dt="2025-02-20T02:01:51.800" v="4607" actId="167"/>
          <ac:picMkLst>
            <pc:docMk/>
            <pc:sldMk cId="303042014" sldId="277"/>
            <ac:picMk id="3" creationId="{9ABD1280-9A0C-DF36-F5A7-11FC3CAB3BE6}"/>
          </ac:picMkLst>
        </pc:picChg>
        <pc:picChg chg="del">
          <ac:chgData name="McNish, Natalie B" userId="b3189fc5-c793-434e-9df1-bbea1b5b0532" providerId="ADAL" clId="{7E442A03-8225-44E9-888B-4121CD5DF87D}" dt="2025-02-20T02:00:11.898" v="4597" actId="478"/>
          <ac:picMkLst>
            <pc:docMk/>
            <pc:sldMk cId="303042014" sldId="277"/>
            <ac:picMk id="4" creationId="{420CD042-1555-F335-32A7-5A3D232EF21E}"/>
          </ac:picMkLst>
        </pc:picChg>
      </pc:sldChg>
      <pc:sldChg chg="addSp delSp modSp add mod ord">
        <pc:chgData name="McNish, Natalie B" userId="b3189fc5-c793-434e-9df1-bbea1b5b0532" providerId="ADAL" clId="{7E442A03-8225-44E9-888B-4121CD5DF87D}" dt="2025-02-20T02:23:21.609" v="4923" actId="20577"/>
        <pc:sldMkLst>
          <pc:docMk/>
          <pc:sldMk cId="1602565564" sldId="278"/>
        </pc:sldMkLst>
        <pc:spChg chg="mod">
          <ac:chgData name="McNish, Natalie B" userId="b3189fc5-c793-434e-9df1-bbea1b5b0532" providerId="ADAL" clId="{7E442A03-8225-44E9-888B-4121CD5DF87D}" dt="2025-02-20T02:23:21.609" v="4923" actId="20577"/>
          <ac:spMkLst>
            <pc:docMk/>
            <pc:sldMk cId="1602565564" sldId="278"/>
            <ac:spMk id="2" creationId="{F2FF46B4-6E3D-9701-1A8D-9288CBAAE2C8}"/>
          </ac:spMkLst>
        </pc:spChg>
        <pc:picChg chg="del">
          <ac:chgData name="McNish, Natalie B" userId="b3189fc5-c793-434e-9df1-bbea1b5b0532" providerId="ADAL" clId="{7E442A03-8225-44E9-888B-4121CD5DF87D}" dt="2025-02-20T02:09:01.645" v="4686" actId="478"/>
          <ac:picMkLst>
            <pc:docMk/>
            <pc:sldMk cId="1602565564" sldId="278"/>
            <ac:picMk id="4" creationId="{6642FEB6-D0E6-6069-C672-413B394AA0D1}"/>
          </ac:picMkLst>
        </pc:picChg>
        <pc:picChg chg="add mod">
          <ac:chgData name="McNish, Natalie B" userId="b3189fc5-c793-434e-9df1-bbea1b5b0532" providerId="ADAL" clId="{7E442A03-8225-44E9-888B-4121CD5DF87D}" dt="2025-02-20T02:22:25.798" v="4894" actId="1076"/>
          <ac:picMkLst>
            <pc:docMk/>
            <pc:sldMk cId="1602565564" sldId="278"/>
            <ac:picMk id="5" creationId="{BA69F691-BB40-D51D-5384-57120FB80B8A}"/>
          </ac:picMkLst>
        </pc:picChg>
        <pc:picChg chg="add del mod">
          <ac:chgData name="McNish, Natalie B" userId="b3189fc5-c793-434e-9df1-bbea1b5b0532" providerId="ADAL" clId="{7E442A03-8225-44E9-888B-4121CD5DF87D}" dt="2025-02-20T02:21:01.116" v="4879" actId="21"/>
          <ac:picMkLst>
            <pc:docMk/>
            <pc:sldMk cId="1602565564" sldId="278"/>
            <ac:picMk id="7" creationId="{6E30529B-6FE3-7B1B-3275-792FBDC35405}"/>
          </ac:picMkLst>
        </pc:picChg>
        <pc:picChg chg="add del mod">
          <ac:chgData name="McNish, Natalie B" userId="b3189fc5-c793-434e-9df1-bbea1b5b0532" providerId="ADAL" clId="{7E442A03-8225-44E9-888B-4121CD5DF87D}" dt="2025-02-20T02:21:23.610" v="4885" actId="21"/>
          <ac:picMkLst>
            <pc:docMk/>
            <pc:sldMk cId="1602565564" sldId="278"/>
            <ac:picMk id="9" creationId="{54EB1084-EF00-B64F-033D-C8D3EE9B9A6C}"/>
          </ac:picMkLst>
        </pc:picChg>
        <pc:picChg chg="add mod">
          <ac:chgData name="McNish, Natalie B" userId="b3189fc5-c793-434e-9df1-bbea1b5b0532" providerId="ADAL" clId="{7E442A03-8225-44E9-888B-4121CD5DF87D}" dt="2025-02-20T02:22:32.759" v="4897" actId="1076"/>
          <ac:picMkLst>
            <pc:docMk/>
            <pc:sldMk cId="1602565564" sldId="278"/>
            <ac:picMk id="11" creationId="{C20D687B-7391-7E55-54ED-30FA7EFA15FA}"/>
          </ac:picMkLst>
        </pc:picChg>
      </pc:sldChg>
      <pc:sldChg chg="new del">
        <pc:chgData name="McNish, Natalie B" userId="b3189fc5-c793-434e-9df1-bbea1b5b0532" providerId="ADAL" clId="{7E442A03-8225-44E9-888B-4121CD5DF87D}" dt="2025-02-20T02:21:04.541" v="4881" actId="680"/>
        <pc:sldMkLst>
          <pc:docMk/>
          <pc:sldMk cId="5530930" sldId="279"/>
        </pc:sldMkLst>
      </pc:sldChg>
      <pc:sldChg chg="modSp add mod ord">
        <pc:chgData name="McNish, Natalie B" userId="b3189fc5-c793-434e-9df1-bbea1b5b0532" providerId="ADAL" clId="{7E442A03-8225-44E9-888B-4121CD5DF87D}" dt="2025-02-20T02:23:53.728" v="4942" actId="20577"/>
        <pc:sldMkLst>
          <pc:docMk/>
          <pc:sldMk cId="3339606781" sldId="279"/>
        </pc:sldMkLst>
        <pc:spChg chg="mod">
          <ac:chgData name="McNish, Natalie B" userId="b3189fc5-c793-434e-9df1-bbea1b5b0532" providerId="ADAL" clId="{7E442A03-8225-44E9-888B-4121CD5DF87D}" dt="2025-02-20T02:23:53.728" v="4942" actId="20577"/>
          <ac:spMkLst>
            <pc:docMk/>
            <pc:sldMk cId="3339606781" sldId="279"/>
            <ac:spMk id="2" creationId="{E445D7E7-F5E1-EB42-E14A-AECB4F58DE9D}"/>
          </ac:spMkLst>
        </pc:spChg>
      </pc:sldChg>
      <pc:sldChg chg="addSp delSp modSp new del mod">
        <pc:chgData name="McNish, Natalie B" userId="b3189fc5-c793-434e-9df1-bbea1b5b0532" providerId="ADAL" clId="{7E442A03-8225-44E9-888B-4121CD5DF87D}" dt="2025-02-20T02:34:21.849" v="5229" actId="47"/>
        <pc:sldMkLst>
          <pc:docMk/>
          <pc:sldMk cId="4205317926" sldId="280"/>
        </pc:sldMkLst>
        <pc:spChg chg="add del mod">
          <ac:chgData name="McNish, Natalie B" userId="b3189fc5-c793-434e-9df1-bbea1b5b0532" providerId="ADAL" clId="{7E442A03-8225-44E9-888B-4121CD5DF87D}" dt="2025-02-20T02:31:44.343" v="4946"/>
          <ac:spMkLst>
            <pc:docMk/>
            <pc:sldMk cId="4205317926" sldId="280"/>
            <ac:spMk id="2" creationId="{FB7A2019-3374-2D33-C27B-4449627411E9}"/>
          </ac:spMkLst>
        </pc:spChg>
      </pc:sldChg>
      <pc:sldChg chg="modSp mod">
        <pc:chgData name="McNish, Natalie B" userId="b3189fc5-c793-434e-9df1-bbea1b5b0532" providerId="ADAL" clId="{7E442A03-8225-44E9-888B-4121CD5DF87D}" dt="2025-02-20T02:34:10.315" v="5228" actId="20577"/>
        <pc:sldMkLst>
          <pc:docMk/>
          <pc:sldMk cId="2478754868" sldId="284"/>
        </pc:sldMkLst>
        <pc:spChg chg="mod">
          <ac:chgData name="McNish, Natalie B" userId="b3189fc5-c793-434e-9df1-bbea1b5b0532" providerId="ADAL" clId="{7E442A03-8225-44E9-888B-4121CD5DF87D}" dt="2025-02-20T02:34:10.315" v="5228" actId="20577"/>
          <ac:spMkLst>
            <pc:docMk/>
            <pc:sldMk cId="2478754868" sldId="284"/>
            <ac:spMk id="3" creationId="{FD70DA06-227E-7651-E4AE-A701A4315438}"/>
          </ac:spMkLst>
        </pc:spChg>
      </pc:sldChg>
      <pc:sldChg chg="addSp modSp new mod">
        <pc:chgData name="McNish, Natalie B" userId="b3189fc5-c793-434e-9df1-bbea1b5b0532" providerId="ADAL" clId="{7E442A03-8225-44E9-888B-4121CD5DF87D}" dt="2025-02-20T02:37:47.681" v="5568" actId="1076"/>
        <pc:sldMkLst>
          <pc:docMk/>
          <pc:sldMk cId="4277621867" sldId="285"/>
        </pc:sldMkLst>
        <pc:spChg chg="add mod">
          <ac:chgData name="McNish, Natalie B" userId="b3189fc5-c793-434e-9df1-bbea1b5b0532" providerId="ADAL" clId="{7E442A03-8225-44E9-888B-4121CD5DF87D}" dt="2025-02-20T02:37:47.681" v="5568" actId="1076"/>
          <ac:spMkLst>
            <pc:docMk/>
            <pc:sldMk cId="4277621867" sldId="285"/>
            <ac:spMk id="2" creationId="{6DCA0D76-67C2-0D29-091D-32D186F6C4B9}"/>
          </ac:spMkLst>
        </pc:spChg>
        <pc:picChg chg="add mod">
          <ac:chgData name="McNish, Natalie B" userId="b3189fc5-c793-434e-9df1-bbea1b5b0532" providerId="ADAL" clId="{7E442A03-8225-44E9-888B-4121CD5DF87D}" dt="2025-02-20T02:37:11.084" v="5567" actId="1076"/>
          <ac:picMkLst>
            <pc:docMk/>
            <pc:sldMk cId="4277621867" sldId="285"/>
            <ac:picMk id="4" creationId="{EFC56889-9F10-1709-EACD-D330AD124AA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FFE52-9906-7DF5-B717-ACDB6B3B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07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BD4A-A9EA-6548-9B59-6516BA935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4A531-925B-AB4F-A642-F7DE703AA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81617-5FE2-034A-B009-E1B3E1F6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C04B-0BC4-FF45-AFF8-448A6D41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ABB74-ABB7-FE4D-A3EA-0529ABFC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9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09217-F8F2-AE46-8D6A-6585D15F2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F6D6C-0AB2-AA40-B000-18F02D7B1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3D104-33E5-4448-BA0F-047777FA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3C034-366C-CC4B-84EA-39A8F921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8C7D9-5DE6-D046-AC7A-BC6B676F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0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5AE58-C32B-514E-983F-93CE8B348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3172D-D7BE-E645-8E1D-8B8EB6002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3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AD5DA-F8FE-93AD-22C3-AFFA18088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6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4F5C-3368-7B41-94A3-7B69B61C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9D012-E979-C248-A39D-9ECF24D4E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D3C22-423F-9344-AA54-D27A006BB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3E13A-CAF0-6A46-99F3-A9A108D1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ED279-5716-A044-8A62-CA58B307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C957E-3B82-E14A-90C1-4B8E77F8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1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C31D-E608-D64A-BD88-C52B18A7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EACAC-3E6E-6E4F-8779-2DF2C64CE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A42AC-EB64-EF48-BAC2-452794B8B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F0766-EF70-524D-B3C3-F8F6EA278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EC751-E8DF-BB4B-BBB4-834105E6C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CA640-1CEA-3A43-B1C3-B0040CED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CB52B4-5F8C-834F-ADDD-C86E5D0B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EAFF7-C3D1-0048-9483-C43DD997A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4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C504-A990-DA44-8B11-B2DB21E5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A600B-68F9-A248-A2A3-10B3D71F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037EF-B62E-A040-A387-CBB8DF1E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90C0A-08F6-FF4F-8C99-52C44F41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1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290D0-6C6E-7F4B-AF91-66D11C68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0A005-AB1F-5D47-BCF0-055B0F25C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EEC75-C33C-A64C-A31A-7D445D674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7D3F2-A800-C74F-BB52-F4B32BEE1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106EB-E6CC-0545-B252-7DAE0062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93EB0-BA37-CF4E-8989-3D473CB7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10DF-DD6A-2B4E-A86B-85DF5C2D3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4A8A8-FA8B-B042-A0DE-0F2256D77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A67B0-85CB-4D47-A84D-ADE418807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487E1-68EF-5E48-A49D-F2AF19CA0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13EEF-941A-7842-BE34-FB406042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88333-4ED8-2B4D-AC82-CAB80DBC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8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9EDC2-6606-CF4C-AEA8-356873FC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D5660-8EC0-454E-9C54-0B862CF0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2A46A-1841-E042-95CD-1B0A21160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E9816-5679-2B4B-8980-6562FEF6A07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F0963-DEA1-D94C-8ACD-D8D5D0C390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2D4EA-FB6B-9340-ABED-2822839F1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5512-6867-D244-8596-4F5D58D0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ield-arable-corn-cornfield-473335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20891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4free.org/photo/20936/compliance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orn-field-cornfield-agriculture-1908474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p.missouristate.edu/" TargetMode="External"/><Relationship Id="rId2" Type="http://schemas.openxmlformats.org/officeDocument/2006/relationships/hyperlink" Target="http://www.missouristate.ed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mailto:NatalieMcNish@MissouriState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orn-field-cornfield-agriculture-1908474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151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field of young plants&#10;&#10;AI-generated content may be incorrect.">
            <a:extLst>
              <a:ext uri="{FF2B5EF4-FFF2-40B4-BE49-F238E27FC236}">
                <a16:creationId xmlns:a16="http://schemas.microsoft.com/office/drawing/2014/main" id="{EB8713D4-6BDE-C966-AD6A-8852BC7C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1D538-B8E8-E9AC-B022-EBEFCACF5DDB}"/>
              </a:ext>
            </a:extLst>
          </p:cNvPr>
          <p:cNvSpPr txBox="1"/>
          <p:nvPr/>
        </p:nvSpPr>
        <p:spPr>
          <a:xfrm>
            <a:off x="7531610" y="495065"/>
            <a:ext cx="4561652" cy="58678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Sale of agricultural products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Cash controls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Inventory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Revenues/Expense/Payroll Procedures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Nepotism/Conflicts of Interest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Budgets &amp; Financial Statements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Compliance with university policies and procedures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Compliance with local, state, and federal law/regulations</a:t>
            </a:r>
          </a:p>
        </p:txBody>
      </p:sp>
    </p:spTree>
    <p:extLst>
      <p:ext uri="{BB962C8B-B14F-4D97-AF65-F5344CB8AC3E}">
        <p14:creationId xmlns:p14="http://schemas.microsoft.com/office/powerpoint/2010/main" val="1779041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AFD289-E43B-C580-24A8-B0EC472CA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lose-up of wheat in a field&#10;&#10;AI-generated content may be incorrect.">
            <a:extLst>
              <a:ext uri="{FF2B5EF4-FFF2-40B4-BE49-F238E27FC236}">
                <a16:creationId xmlns:a16="http://schemas.microsoft.com/office/drawing/2014/main" id="{BA2543A4-307C-C4C7-CC0E-5AB6983BE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41" r="3347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38919-7746-F361-CA0C-9FE04DBC1188}"/>
              </a:ext>
            </a:extLst>
          </p:cNvPr>
          <p:cNvSpPr txBox="1"/>
          <p:nvPr/>
        </p:nvSpPr>
        <p:spPr>
          <a:xfrm>
            <a:off x="7531610" y="781614"/>
            <a:ext cx="4657341" cy="5294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Information Technology/Services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Control Environment/Culture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 of Assets (land, buildings, equipment, etc.)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Deferred Maintenance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Safety of employees, animals, and others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Planning (Strategic, Facilities, Technology, etc.)</a:t>
            </a:r>
          </a:p>
        </p:txBody>
      </p:sp>
    </p:spTree>
    <p:extLst>
      <p:ext uri="{BB962C8B-B14F-4D97-AF65-F5344CB8AC3E}">
        <p14:creationId xmlns:p14="http://schemas.microsoft.com/office/powerpoint/2010/main" val="367900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18103-BC09-5805-FFFB-EC5D4B83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5D3D5-F11D-1009-D1FF-03C3A04E4F96}"/>
              </a:ext>
            </a:extLst>
          </p:cNvPr>
          <p:cNvSpPr txBox="1"/>
          <p:nvPr/>
        </p:nvSpPr>
        <p:spPr>
          <a:xfrm>
            <a:off x="1839532" y="2228671"/>
            <a:ext cx="85129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 Procedures Applied</a:t>
            </a:r>
          </a:p>
        </p:txBody>
      </p:sp>
    </p:spTree>
    <p:extLst>
      <p:ext uri="{BB962C8B-B14F-4D97-AF65-F5344CB8AC3E}">
        <p14:creationId xmlns:p14="http://schemas.microsoft.com/office/powerpoint/2010/main" val="3500037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0C20-7211-C333-CD49-7BEC53086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spberries at a farmer's market">
            <a:extLst>
              <a:ext uri="{FF2B5EF4-FFF2-40B4-BE49-F238E27FC236}">
                <a16:creationId xmlns:a16="http://schemas.microsoft.com/office/drawing/2014/main" id="{EE6FE48A-E30B-6C06-A513-00EB946DA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89" y="2524259"/>
            <a:ext cx="4845084" cy="3147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C0B3F1-9630-47D2-DA86-5CBD1CBE0853}"/>
              </a:ext>
            </a:extLst>
          </p:cNvPr>
          <p:cNvSpPr txBox="1"/>
          <p:nvPr/>
        </p:nvSpPr>
        <p:spPr>
          <a:xfrm>
            <a:off x="673994" y="1074509"/>
            <a:ext cx="1084401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Sale of Agricultural Products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Identify products sold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Identify methods of sales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Determine marketing strategies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Determine how goods are priced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Ask about sales to employees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Contracts?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Discounts?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Policy?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88343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cks of gold coins">
            <a:extLst>
              <a:ext uri="{FF2B5EF4-FFF2-40B4-BE49-F238E27FC236}">
                <a16:creationId xmlns:a16="http://schemas.microsoft.com/office/drawing/2014/main" id="{E4394EA0-939A-B813-FF87-318CCE6F2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561" y="1429555"/>
            <a:ext cx="5998335" cy="3998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0F130-D78D-8C84-CCB5-B91AF83DE77C}"/>
              </a:ext>
            </a:extLst>
          </p:cNvPr>
          <p:cNvSpPr txBox="1"/>
          <p:nvPr/>
        </p:nvSpPr>
        <p:spPr>
          <a:xfrm>
            <a:off x="669701" y="1155725"/>
            <a:ext cx="1084401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Cash Controls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Surprise Cash Count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Issuance of receipt slips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Endorsement of checks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Use of point-of-sale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Timeliness of deposits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Separation of duties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Security of cash assets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Proper use of change fund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Proper use of petty cash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Online storefront processing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56370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B8131-7818-6970-EC0F-1B9D7798A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08754B-10DF-AC03-B633-47D8B8B00620}"/>
              </a:ext>
            </a:extLst>
          </p:cNvPr>
          <p:cNvSpPr txBox="1"/>
          <p:nvPr/>
        </p:nvSpPr>
        <p:spPr>
          <a:xfrm>
            <a:off x="673994" y="1505396"/>
            <a:ext cx="108440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Inventory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Procedures for receiving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Procedures for spoilage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Procedures for surplus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Procedures for physical inventory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Procedures for out of 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Security of inventory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Separation of duties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Consignment?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5" name="Picture 4" descr="Person using tablet in grocery store">
            <a:extLst>
              <a:ext uri="{FF2B5EF4-FFF2-40B4-BE49-F238E27FC236}">
                <a16:creationId xmlns:a16="http://schemas.microsoft.com/office/drawing/2014/main" id="{13E85A60-4E36-848D-C121-FDAFA8EB1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40" y="2085861"/>
            <a:ext cx="4027450" cy="268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1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1B117-C9B0-6984-C791-64F04C7DF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AE81-9805-6880-EC2A-D42B373DCC05}"/>
              </a:ext>
            </a:extLst>
          </p:cNvPr>
          <p:cNvSpPr txBox="1"/>
          <p:nvPr/>
        </p:nvSpPr>
        <p:spPr>
          <a:xfrm>
            <a:off x="673994" y="1036679"/>
            <a:ext cx="1084401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/>
              <a:t>Revenues/Expense/Payroll Procedures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764FDB-2602-4A6F-67CB-FCAA1C7FF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867848"/>
              </p:ext>
            </p:extLst>
          </p:nvPr>
        </p:nvGraphicFramePr>
        <p:xfrm>
          <a:off x="1648495" y="1892684"/>
          <a:ext cx="8796270" cy="4605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2090">
                  <a:extLst>
                    <a:ext uri="{9D8B030D-6E8A-4147-A177-3AD203B41FA5}">
                      <a16:colId xmlns:a16="http://schemas.microsoft.com/office/drawing/2014/main" val="1536232455"/>
                    </a:ext>
                  </a:extLst>
                </a:gridCol>
                <a:gridCol w="2932090">
                  <a:extLst>
                    <a:ext uri="{9D8B030D-6E8A-4147-A177-3AD203B41FA5}">
                      <a16:colId xmlns:a16="http://schemas.microsoft.com/office/drawing/2014/main" val="25930747"/>
                    </a:ext>
                  </a:extLst>
                </a:gridCol>
                <a:gridCol w="2932090">
                  <a:extLst>
                    <a:ext uri="{9D8B030D-6E8A-4147-A177-3AD203B41FA5}">
                      <a16:colId xmlns:a16="http://schemas.microsoft.com/office/drawing/2014/main" val="591194926"/>
                    </a:ext>
                  </a:extLst>
                </a:gridCol>
              </a:tblGrid>
              <a:tr h="61029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Payroll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594597"/>
                  </a:ext>
                </a:extLst>
              </a:tr>
              <a:tr h="610293">
                <a:tc>
                  <a:txBody>
                    <a:bodyPr/>
                    <a:lstStyle/>
                    <a:p>
                      <a:r>
                        <a:rPr lang="en-US" dirty="0"/>
                        <a:t>Appropriate fund for financial statement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Appropriate fund for financial statement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Appropriate fund for financial statement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548288"/>
                  </a:ext>
                </a:extLst>
              </a:tr>
              <a:tr h="610293">
                <a:tc>
                  <a:txBody>
                    <a:bodyPr/>
                    <a:lstStyle/>
                    <a:p>
                      <a:r>
                        <a:rPr lang="en-US" dirty="0"/>
                        <a:t>Accounts receivable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Accounts Payable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Timekeeping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114763"/>
                  </a:ext>
                </a:extLst>
              </a:tr>
              <a:tr h="610293">
                <a:tc>
                  <a:txBody>
                    <a:bodyPr/>
                    <a:lstStyle/>
                    <a:p>
                      <a:r>
                        <a:rPr lang="en-US" dirty="0"/>
                        <a:t>Periodic reconciliations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Periodic reconciliations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Periodic reconciliations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695491"/>
                  </a:ext>
                </a:extLst>
              </a:tr>
              <a:tr h="610293">
                <a:tc>
                  <a:txBody>
                    <a:bodyPr/>
                    <a:lstStyle/>
                    <a:p>
                      <a:r>
                        <a:rPr lang="en-US" dirty="0"/>
                        <a:t>Record retention/supporting 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Record retention/supporting 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Record retention/supporting documentation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382999"/>
                  </a:ext>
                </a:extLst>
              </a:tr>
              <a:tr h="610293">
                <a:tc>
                  <a:txBody>
                    <a:bodyPr/>
                    <a:lstStyle/>
                    <a:p>
                      <a:r>
                        <a:rPr lang="en-US" dirty="0"/>
                        <a:t>Separation of duties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Separation of duties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Separation of duties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299932"/>
                  </a:ext>
                </a:extLst>
              </a:tr>
              <a:tr h="610293">
                <a:tc>
                  <a:txBody>
                    <a:bodyPr/>
                    <a:lstStyle/>
                    <a:p>
                      <a:r>
                        <a:rPr lang="en-US" dirty="0"/>
                        <a:t>Conflict of 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Conflict of 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Nepotism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215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781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257D1-1121-CD71-18EF-01CD3273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C5CA6D-25B3-B7B1-281A-8BF445E9DBA8}"/>
              </a:ext>
            </a:extLst>
          </p:cNvPr>
          <p:cNvSpPr txBox="1"/>
          <p:nvPr/>
        </p:nvSpPr>
        <p:spPr>
          <a:xfrm>
            <a:off x="673994" y="1302607"/>
            <a:ext cx="10844012" cy="557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800" b="1" dirty="0"/>
              <a:t>Budgets &amp; Financial Statements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Budgets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Involvement of key stakeholders in budget process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Budgets for all funds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Monitoring procedures to ensure budgets are not exceeded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Financial Statements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Development of meaningful financial statements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Timeliness of financial statements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Use in planning and management decision making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Valuation of assets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6324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BAAA0-B9EC-547A-AFA7-19DCF3CDC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avel and a book on a table&#10;&#10;AI-generated content may be incorrect.">
            <a:extLst>
              <a:ext uri="{FF2B5EF4-FFF2-40B4-BE49-F238E27FC236}">
                <a16:creationId xmlns:a16="http://schemas.microsoft.com/office/drawing/2014/main" id="{F280FA6C-2419-B08A-A7C4-82391762F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90196" y="1718131"/>
            <a:ext cx="4858556" cy="2042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FF170C-7376-48D3-F9A7-B1EF52006F05}"/>
              </a:ext>
            </a:extLst>
          </p:cNvPr>
          <p:cNvSpPr txBox="1"/>
          <p:nvPr/>
        </p:nvSpPr>
        <p:spPr>
          <a:xfrm>
            <a:off x="904740" y="1962830"/>
            <a:ext cx="1084401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University policies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Food safety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Fair Labor Standards 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Various Product Labeling and Marketing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Occupational Safety and Health Administration (OSHA)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Department of Natural Resources (DNR)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U.S. Environmental Protection Agency (EPA)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Institutional Animal Care and Use Committee (IACUC)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1781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2BE0E-51A7-2E5E-9B6F-E87AFAE05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1F302B-8D2C-A064-2578-E4FD66686CA3}"/>
              </a:ext>
            </a:extLst>
          </p:cNvPr>
          <p:cNvSpPr txBox="1"/>
          <p:nvPr/>
        </p:nvSpPr>
        <p:spPr>
          <a:xfrm>
            <a:off x="673994" y="1205983"/>
            <a:ext cx="1084401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Information Technology/Services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Asset listings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Asset controls (user IDs, passwords,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Asset security (environmental, physical,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Window 10 end-of-life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Technology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Backup procedures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Third-party service providers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Third-party use of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Transfer of restricted data to third-parties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4" name="Picture 3" descr="Circuit board graphic">
            <a:extLst>
              <a:ext uri="{FF2B5EF4-FFF2-40B4-BE49-F238E27FC236}">
                <a16:creationId xmlns:a16="http://schemas.microsoft.com/office/drawing/2014/main" id="{4393C44A-9544-188F-434D-78919D9E5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992" y="2202290"/>
            <a:ext cx="3649014" cy="34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8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A7D03B-2167-A54B-B6C8-6D0F1AE39AE0}"/>
              </a:ext>
            </a:extLst>
          </p:cNvPr>
          <p:cNvSpPr txBox="1"/>
          <p:nvPr/>
        </p:nvSpPr>
        <p:spPr>
          <a:xfrm>
            <a:off x="0" y="95277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Copy Here</a:t>
            </a:r>
          </a:p>
        </p:txBody>
      </p:sp>
      <p:pic>
        <p:nvPicPr>
          <p:cNvPr id="4" name="Picture 3" descr="A field of corn and a sunset">
            <a:extLst>
              <a:ext uri="{FF2B5EF4-FFF2-40B4-BE49-F238E27FC236}">
                <a16:creationId xmlns:a16="http://schemas.microsoft.com/office/drawing/2014/main" id="{CE67DA22-1491-D3DD-72DA-5F72221FF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952770"/>
            <a:ext cx="12192000" cy="5905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696E8-DDF0-0E95-3C12-18CB78B63B10}"/>
              </a:ext>
            </a:extLst>
          </p:cNvPr>
          <p:cNvSpPr txBox="1"/>
          <p:nvPr/>
        </p:nvSpPr>
        <p:spPr>
          <a:xfrm>
            <a:off x="1262130" y="1223493"/>
            <a:ext cx="96720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Agriculturally Speaking</a:t>
            </a:r>
          </a:p>
        </p:txBody>
      </p:sp>
    </p:spTree>
    <p:extLst>
      <p:ext uri="{BB962C8B-B14F-4D97-AF65-F5344CB8AC3E}">
        <p14:creationId xmlns:p14="http://schemas.microsoft.com/office/powerpoint/2010/main" val="2624684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FB58B-E533-4EE2-7D56-7B165A067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D1280-9A0C-DF36-F5A7-11FC3CAB3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29126"/>
            <a:ext cx="8482885" cy="4771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9023CC-0DF6-D50C-F1AE-F6626DA4E68B}"/>
              </a:ext>
            </a:extLst>
          </p:cNvPr>
          <p:cNvSpPr/>
          <p:nvPr/>
        </p:nvSpPr>
        <p:spPr>
          <a:xfrm>
            <a:off x="1674254" y="1229126"/>
            <a:ext cx="4069723" cy="522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773F5-E761-D794-EC85-F3478DE5A48F}"/>
              </a:ext>
            </a:extLst>
          </p:cNvPr>
          <p:cNvSpPr txBox="1"/>
          <p:nvPr/>
        </p:nvSpPr>
        <p:spPr>
          <a:xfrm>
            <a:off x="2837645" y="1120585"/>
            <a:ext cx="108440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Control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3042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1DD01-D0D2-E9C0-A059-A05E5BA19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FF46B4-6E3D-9701-1A8D-9288CBAAE2C8}"/>
              </a:ext>
            </a:extLst>
          </p:cNvPr>
          <p:cNvSpPr txBox="1"/>
          <p:nvPr/>
        </p:nvSpPr>
        <p:spPr>
          <a:xfrm>
            <a:off x="673994" y="1287244"/>
            <a:ext cx="108440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Use of Assets/Safety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Use of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Use of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Access to Space and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Deferred Maintenance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Facility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Third-Party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Policies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5" name="Picture 4" descr="A wooden house in a field&#10;&#10;AI-generated content may be incorrect.">
            <a:extLst>
              <a:ext uri="{FF2B5EF4-FFF2-40B4-BE49-F238E27FC236}">
                <a16:creationId xmlns:a16="http://schemas.microsoft.com/office/drawing/2014/main" id="{BA69F691-BB40-D51D-5384-57120FB80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966" y="1021761"/>
            <a:ext cx="4974465" cy="3316310"/>
          </a:xfrm>
          <a:prstGeom prst="rect">
            <a:avLst/>
          </a:prstGeom>
        </p:spPr>
      </p:pic>
      <p:pic>
        <p:nvPicPr>
          <p:cNvPr id="11" name="Picture 10" descr="A house with a tree in the front&#10;&#10;AI-generated content may be incorrect.">
            <a:extLst>
              <a:ext uri="{FF2B5EF4-FFF2-40B4-BE49-F238E27FC236}">
                <a16:creationId xmlns:a16="http://schemas.microsoft.com/office/drawing/2014/main" id="{C20D687B-7391-7E55-54ED-30FA7EFA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70" y="3631736"/>
            <a:ext cx="4508143" cy="30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65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B1DD2-B7C3-99D6-FF66-E674F8D7A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45D7E7-F5E1-EB42-E14A-AECB4F58DE9D}"/>
              </a:ext>
            </a:extLst>
          </p:cNvPr>
          <p:cNvSpPr txBox="1"/>
          <p:nvPr/>
        </p:nvSpPr>
        <p:spPr>
          <a:xfrm>
            <a:off x="1839532" y="2228671"/>
            <a:ext cx="8512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339606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566DA-AA77-32E4-2685-0473DA1F1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761F7F-7192-299D-D7BD-F1FB1679E725}"/>
              </a:ext>
            </a:extLst>
          </p:cNvPr>
          <p:cNvSpPr txBox="1"/>
          <p:nvPr/>
        </p:nvSpPr>
        <p:spPr>
          <a:xfrm>
            <a:off x="1111876" y="1320083"/>
            <a:ext cx="9968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Reporting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70DA06-227E-7651-E4AE-A701A4315438}"/>
              </a:ext>
            </a:extLst>
          </p:cNvPr>
          <p:cNvSpPr txBox="1"/>
          <p:nvPr/>
        </p:nvSpPr>
        <p:spPr>
          <a:xfrm>
            <a:off x="1111875" y="2665927"/>
            <a:ext cx="10350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Pick the appropriate reporting method and audience.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Ensure open communication has occurred throughout the audit. No surprises.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Start with why.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Focus on the people.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Give credit where credit is due (reported or presented).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Recommendations must be direct. Anything not written likely won’t happen. </a:t>
            </a:r>
          </a:p>
        </p:txBody>
      </p:sp>
    </p:spTree>
    <p:extLst>
      <p:ext uri="{BB962C8B-B14F-4D97-AF65-F5344CB8AC3E}">
        <p14:creationId xmlns:p14="http://schemas.microsoft.com/office/powerpoint/2010/main" val="2478754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CA0D76-67C2-0D29-091D-32D186F6C4B9}"/>
              </a:ext>
            </a:extLst>
          </p:cNvPr>
          <p:cNvSpPr txBox="1"/>
          <p:nvPr/>
        </p:nvSpPr>
        <p:spPr>
          <a:xfrm>
            <a:off x="1665667" y="1234610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Natalie B. McNish, CFE, CGAP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Missouri State University – </a:t>
            </a:r>
            <a:r>
              <a:rPr lang="en-US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www.missouristate.edu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Missouri State University – West Plains – </a:t>
            </a:r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www.wp.missouristate.edu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901 S. National Ave.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Springfield, MO 65897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NatalieMcNish@MissouriState.edu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(417) 836-5110 phone</a:t>
            </a:r>
          </a:p>
        </p:txBody>
      </p:sp>
      <p:pic>
        <p:nvPicPr>
          <p:cNvPr id="4" name="Picture 3" descr="A red bear logo with white text&#10;&#10;AI-generated content may be incorrect.">
            <a:extLst>
              <a:ext uri="{FF2B5EF4-FFF2-40B4-BE49-F238E27FC236}">
                <a16:creationId xmlns:a16="http://schemas.microsoft.com/office/drawing/2014/main" id="{EFC56889-9F10-1709-EACD-D330AD124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673" y="3429000"/>
            <a:ext cx="2367285" cy="20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2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F1521-D1B5-1F79-61B2-ED0B922CF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E4354D-3376-8F80-D497-03F56F35F360}"/>
              </a:ext>
            </a:extLst>
          </p:cNvPr>
          <p:cNvSpPr txBox="1"/>
          <p:nvPr/>
        </p:nvSpPr>
        <p:spPr>
          <a:xfrm>
            <a:off x="0" y="95277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Copy Here</a:t>
            </a:r>
          </a:p>
        </p:txBody>
      </p:sp>
      <p:pic>
        <p:nvPicPr>
          <p:cNvPr id="4" name="Picture 3" descr="A field of corn and a sunset">
            <a:extLst>
              <a:ext uri="{FF2B5EF4-FFF2-40B4-BE49-F238E27FC236}">
                <a16:creationId xmlns:a16="http://schemas.microsoft.com/office/drawing/2014/main" id="{6561C110-017D-723E-A0D2-2E2F1DF5F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952770"/>
            <a:ext cx="12192000" cy="5905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F40CE-D68E-7ECC-9F66-0509F1DB8784}"/>
              </a:ext>
            </a:extLst>
          </p:cNvPr>
          <p:cNvSpPr txBox="1"/>
          <p:nvPr/>
        </p:nvSpPr>
        <p:spPr>
          <a:xfrm>
            <a:off x="1262130" y="1223493"/>
            <a:ext cx="96720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Agriculturally 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60C23-D618-3872-69AD-FA1EAB144CCC}"/>
              </a:ext>
            </a:extLst>
          </p:cNvPr>
          <p:cNvSpPr txBox="1"/>
          <p:nvPr/>
        </p:nvSpPr>
        <p:spPr>
          <a:xfrm>
            <a:off x="3915177" y="3429000"/>
            <a:ext cx="77402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Objectives: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Develop a risk profile for agriculture operations.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Develop audit procedures to address those risks.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Develop recommendations to add value while respecting the industry differences and the ultimate goal of student success. </a:t>
            </a:r>
          </a:p>
        </p:txBody>
      </p:sp>
    </p:spTree>
    <p:extLst>
      <p:ext uri="{BB962C8B-B14F-4D97-AF65-F5344CB8AC3E}">
        <p14:creationId xmlns:p14="http://schemas.microsoft.com/office/powerpoint/2010/main" val="333453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ws looking at the camera">
            <a:extLst>
              <a:ext uri="{FF2B5EF4-FFF2-40B4-BE49-F238E27FC236}">
                <a16:creationId xmlns:a16="http://schemas.microsoft.com/office/drawing/2014/main" id="{75AE3A01-C76D-33A0-25E7-3D8F50C0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914"/>
            <a:ext cx="12191999" cy="5892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5553C7-2438-844E-091D-618D64BBDA2D}"/>
              </a:ext>
            </a:extLst>
          </p:cNvPr>
          <p:cNvSpPr txBox="1"/>
          <p:nvPr/>
        </p:nvSpPr>
        <p:spPr>
          <a:xfrm>
            <a:off x="6542468" y="1532586"/>
            <a:ext cx="4855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the industry</a:t>
            </a:r>
          </a:p>
        </p:txBody>
      </p:sp>
    </p:spTree>
    <p:extLst>
      <p:ext uri="{BB962C8B-B14F-4D97-AF65-F5344CB8AC3E}">
        <p14:creationId xmlns:p14="http://schemas.microsoft.com/office/powerpoint/2010/main" val="207914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aterfall in a forest&#10;&#10;AI-generated content may be incorrect.">
            <a:extLst>
              <a:ext uri="{FF2B5EF4-FFF2-40B4-BE49-F238E27FC236}">
                <a16:creationId xmlns:a16="http://schemas.microsoft.com/office/drawing/2014/main" id="{1ACEE1AB-7C38-47C4-5293-7B0F2855D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228" y="3718123"/>
            <a:ext cx="4443377" cy="3139877"/>
          </a:xfrm>
          <a:prstGeom prst="rect">
            <a:avLst/>
          </a:prstGeom>
        </p:spPr>
      </p:pic>
      <p:pic>
        <p:nvPicPr>
          <p:cNvPr id="3" name="Picture 2" descr="A horse eating grass in a field&#10;&#10;AI-generated content may be incorrect.">
            <a:extLst>
              <a:ext uri="{FF2B5EF4-FFF2-40B4-BE49-F238E27FC236}">
                <a16:creationId xmlns:a16="http://schemas.microsoft.com/office/drawing/2014/main" id="{63661CC3-AC27-4BE2-6C12-E331C67C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40" y="1018252"/>
            <a:ext cx="8108460" cy="2657846"/>
          </a:xfrm>
          <a:prstGeom prst="rect">
            <a:avLst/>
          </a:prstGeom>
        </p:spPr>
      </p:pic>
      <p:pic>
        <p:nvPicPr>
          <p:cNvPr id="9" name="Picture 8" descr="A barn in the woods&#10;&#10;AI-generated content may be incorrect.">
            <a:extLst>
              <a:ext uri="{FF2B5EF4-FFF2-40B4-BE49-F238E27FC236}">
                <a16:creationId xmlns:a16="http://schemas.microsoft.com/office/drawing/2014/main" id="{E4EF92BB-1200-AA87-8D55-DE0DFE1DF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655" y="1222985"/>
            <a:ext cx="2951102" cy="3052631"/>
          </a:xfrm>
          <a:prstGeom prst="rect">
            <a:avLst/>
          </a:prstGeom>
        </p:spPr>
      </p:pic>
      <p:pic>
        <p:nvPicPr>
          <p:cNvPr id="13" name="Picture 12" descr="A field with white tents&#10;&#10;AI-generated content may be incorrect.">
            <a:extLst>
              <a:ext uri="{FF2B5EF4-FFF2-40B4-BE49-F238E27FC236}">
                <a16:creationId xmlns:a16="http://schemas.microsoft.com/office/drawing/2014/main" id="{D2927E4D-B643-FD39-9B4B-2A35EE3D0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94" y="3718123"/>
            <a:ext cx="3734321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5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B9296-E374-9F2B-2F3D-EB0F0D8F3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B40D7DB-727D-EC3D-F86B-6797FA784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10" y="1066673"/>
            <a:ext cx="8192643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6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AC174-23E6-BF4B-A538-923091CF1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A8FA8F-E305-8906-2B85-0EBBB3C30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18" y="1237073"/>
            <a:ext cx="8779001" cy="2658086"/>
          </a:xfrm>
          <a:prstGeom prst="rect">
            <a:avLst/>
          </a:prstGeom>
        </p:spPr>
      </p:pic>
      <p:pic>
        <p:nvPicPr>
          <p:cNvPr id="6" name="Picture 5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F6D1E400-E470-A1CC-C117-C9301F06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625" y="4042054"/>
            <a:ext cx="7478623" cy="26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78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A1C59-487A-E350-BEBA-A43A0E5CE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many potted plants&#10;&#10;AI-generated content may be incorrect.">
            <a:extLst>
              <a:ext uri="{FF2B5EF4-FFF2-40B4-BE49-F238E27FC236}">
                <a16:creationId xmlns:a16="http://schemas.microsoft.com/office/drawing/2014/main" id="{6DEC9259-EBF1-439E-FD75-41D9BCDE4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96" y="1087263"/>
            <a:ext cx="8897592" cy="3201402"/>
          </a:xfrm>
          <a:prstGeom prst="rect">
            <a:avLst/>
          </a:prstGeom>
        </p:spPr>
      </p:pic>
      <p:pic>
        <p:nvPicPr>
          <p:cNvPr id="7" name="Picture 6" descr="A group of cows in a field&#10;&#10;AI-generated content may be incorrect.">
            <a:extLst>
              <a:ext uri="{FF2B5EF4-FFF2-40B4-BE49-F238E27FC236}">
                <a16:creationId xmlns:a16="http://schemas.microsoft.com/office/drawing/2014/main" id="{65A50B12-4F7D-C1AD-6D6A-6AA40C4E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41" y="4032322"/>
            <a:ext cx="8907118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42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F51F73-610E-9639-B9C6-2ECC19DD1B7D}"/>
              </a:ext>
            </a:extLst>
          </p:cNvPr>
          <p:cNvSpPr txBox="1"/>
          <p:nvPr/>
        </p:nvSpPr>
        <p:spPr>
          <a:xfrm>
            <a:off x="1839532" y="2228671"/>
            <a:ext cx="8512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a Risk Profile</a:t>
            </a:r>
          </a:p>
        </p:txBody>
      </p:sp>
    </p:spTree>
    <p:extLst>
      <p:ext uri="{BB962C8B-B14F-4D97-AF65-F5344CB8AC3E}">
        <p14:creationId xmlns:p14="http://schemas.microsoft.com/office/powerpoint/2010/main" val="2839730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3c5f9c-3e24-4f7a-976a-7e11b5d0ad11" xsi:nil="true"/>
    <lcf76f155ced4ddcb4097134ff3c332f xmlns="6a14ffba-8f1c-4d10-af01-ae154dbd531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D8CECF97277543A5E9D3D1D281E1C9" ma:contentTypeVersion="15" ma:contentTypeDescription="Create a new document." ma:contentTypeScope="" ma:versionID="df07c17759c04d6de54271e1b1a1ddbc">
  <xsd:schema xmlns:xsd="http://www.w3.org/2001/XMLSchema" xmlns:xs="http://www.w3.org/2001/XMLSchema" xmlns:p="http://schemas.microsoft.com/office/2006/metadata/properties" xmlns:ns2="6a14ffba-8f1c-4d10-af01-ae154dbd531f" xmlns:ns3="133c5f9c-3e24-4f7a-976a-7e11b5d0ad11" targetNamespace="http://schemas.microsoft.com/office/2006/metadata/properties" ma:root="true" ma:fieldsID="a4625945977cbe70b864ceee9c3fe90d" ns2:_="" ns3:_="">
    <xsd:import namespace="6a14ffba-8f1c-4d10-af01-ae154dbd531f"/>
    <xsd:import namespace="133c5f9c-3e24-4f7a-976a-7e11b5d0ad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4ffba-8f1c-4d10-af01-ae154dbd53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eb52383-127c-47be-ae82-bafae2b473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c5f9c-3e24-4f7a-976a-7e11b5d0ad1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6f57eec-5ee8-41c2-9076-598c2bb67857}" ma:internalName="TaxCatchAll" ma:showField="CatchAllData" ma:web="133c5f9c-3e24-4f7a-976a-7e11b5d0ad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C31B97-89D3-49A1-86B9-71E828ADAAD8}">
  <ds:schemaRefs>
    <ds:schemaRef ds:uri="http://schemas.microsoft.com/office/2006/metadata/properties"/>
    <ds:schemaRef ds:uri="http://schemas.microsoft.com/office/infopath/2007/PartnerControls"/>
    <ds:schemaRef ds:uri="b8e1cea0-326a-4b23-9862-5807ba86ac07"/>
    <ds:schemaRef ds:uri="cbb4cac8-50bf-4832-b6f0-9a2fe9f1f70b"/>
    <ds:schemaRef ds:uri="82503f46-9826-42c2-86ff-ea7cbe387080"/>
    <ds:schemaRef ds:uri="213324f9-e58f-4f28-8a19-11da78aba3e3"/>
    <ds:schemaRef ds:uri="133c5f9c-3e24-4f7a-976a-7e11b5d0ad11"/>
    <ds:schemaRef ds:uri="6a14ffba-8f1c-4d10-af01-ae154dbd531f"/>
  </ds:schemaRefs>
</ds:datastoreItem>
</file>

<file path=customXml/itemProps2.xml><?xml version="1.0" encoding="utf-8"?>
<ds:datastoreItem xmlns:ds="http://schemas.openxmlformats.org/officeDocument/2006/customXml" ds:itemID="{D0235931-5565-4F19-A916-3C5A566408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EB0178-2C1B-4408-8392-5F5C48F18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14ffba-8f1c-4d10-af01-ae154dbd531f"/>
    <ds:schemaRef ds:uri="133c5f9c-3e24-4f7a-976a-7e11b5d0a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569</Words>
  <Application>Microsoft Office PowerPoint</Application>
  <PresentationFormat>Widescreen</PresentationFormat>
  <Paragraphs>136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McNish, Natalie B</cp:lastModifiedBy>
  <cp:revision>9</cp:revision>
  <dcterms:created xsi:type="dcterms:W3CDTF">2020-01-09T16:16:43Z</dcterms:created>
  <dcterms:modified xsi:type="dcterms:W3CDTF">2025-02-20T02:37:57Z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0x010100A2D8CECF97277543A5E9D3D1D281E1C9</vt:lpwstr>
  </property>
  <property fmtid="{D5CDD505-2E9C-101B-9397-08002B2CF9AE}" pid="3" name="Order">
    <vt:r8>4399900</vt:r8>
  </property>
  <property fmtid="{D5CDD505-2E9C-101B-9397-08002B2CF9AE}" pid="4" name="MediaServiceImageTags">
    <vt:lpwstr/>
  </property>
</Properties>
</file>