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56" r:id="rId5"/>
    <p:sldId id="2147377358" r:id="rId6"/>
    <p:sldId id="2147377356" r:id="rId7"/>
    <p:sldId id="2147377355" r:id="rId8"/>
    <p:sldId id="2147377388" r:id="rId9"/>
    <p:sldId id="2147377389" r:id="rId10"/>
    <p:sldId id="257" r:id="rId11"/>
    <p:sldId id="2147377390" r:id="rId12"/>
    <p:sldId id="2147377391" r:id="rId13"/>
    <p:sldId id="2147377392" r:id="rId14"/>
    <p:sldId id="2147377393" r:id="rId15"/>
    <p:sldId id="2147377394" r:id="rId16"/>
    <p:sldId id="2147377395" r:id="rId17"/>
    <p:sldId id="2147377354" r:id="rId18"/>
    <p:sldId id="2147377387" r:id="rId19"/>
    <p:sldId id="2147377370" r:id="rId20"/>
    <p:sldId id="2147377375" r:id="rId21"/>
    <p:sldId id="2147377397" r:id="rId22"/>
    <p:sldId id="2147377371" r:id="rId23"/>
    <p:sldId id="2147377376" r:id="rId24"/>
    <p:sldId id="2147377398" r:id="rId25"/>
    <p:sldId id="2147377372" r:id="rId26"/>
    <p:sldId id="2147377377" r:id="rId27"/>
    <p:sldId id="2147377399" r:id="rId28"/>
    <p:sldId id="2147377373" r:id="rId29"/>
    <p:sldId id="2147377378" r:id="rId30"/>
    <p:sldId id="2147377400" r:id="rId31"/>
    <p:sldId id="2147377374" r:id="rId32"/>
    <p:sldId id="2147377402" r:id="rId33"/>
    <p:sldId id="2147377386" r:id="rId34"/>
    <p:sldId id="2147377381" r:id="rId35"/>
    <p:sldId id="2147377383" r:id="rId36"/>
    <p:sldId id="2147377384" r:id="rId37"/>
    <p:sldId id="2147377382" r:id="rId38"/>
    <p:sldId id="2147377403" r:id="rId39"/>
    <p:sldId id="2147377379" r:id="rId40"/>
    <p:sldId id="2147377385" r:id="rId41"/>
    <p:sldId id="2147377368" r:id="rId42"/>
    <p:sldId id="2147377380" r:id="rId43"/>
    <p:sldId id="258" r:id="rId44"/>
    <p:sldId id="21473773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FBBE27-5A60-4449-9044-15326F2C2D5A}">
          <p14:sldIdLst>
            <p14:sldId id="256"/>
            <p14:sldId id="2147377358"/>
            <p14:sldId id="2147377356"/>
            <p14:sldId id="2147377355"/>
          </p14:sldIdLst>
        </p14:section>
        <p14:section name="Higher Education Top Risks" id="{5C336D69-7CE3-49E2-8FBB-B41154799499}">
          <p14:sldIdLst>
            <p14:sldId id="2147377388"/>
            <p14:sldId id="2147377389"/>
            <p14:sldId id="257"/>
          </p14:sldIdLst>
        </p14:section>
        <p14:section name="Risks" id="{B65B4788-FA73-49BD-9804-825276636D51}">
          <p14:sldIdLst>
            <p14:sldId id="2147377390"/>
            <p14:sldId id="2147377391"/>
            <p14:sldId id="2147377392"/>
            <p14:sldId id="2147377393"/>
            <p14:sldId id="2147377394"/>
            <p14:sldId id="2147377395"/>
            <p14:sldId id="2147377354"/>
          </p14:sldIdLst>
        </p14:section>
        <p14:section name="Example Audits" id="{B276AC29-64E8-477A-BB53-D30F467BAD2D}">
          <p14:sldIdLst>
            <p14:sldId id="2147377387"/>
            <p14:sldId id="2147377370"/>
            <p14:sldId id="2147377375"/>
            <p14:sldId id="2147377397"/>
            <p14:sldId id="2147377371"/>
            <p14:sldId id="2147377376"/>
            <p14:sldId id="2147377398"/>
            <p14:sldId id="2147377372"/>
            <p14:sldId id="2147377377"/>
            <p14:sldId id="2147377399"/>
            <p14:sldId id="2147377373"/>
            <p14:sldId id="2147377378"/>
            <p14:sldId id="2147377400"/>
            <p14:sldId id="2147377374"/>
            <p14:sldId id="2147377402"/>
          </p14:sldIdLst>
        </p14:section>
        <p14:section name="Meaningful Recommendations" id="{96E1DDD7-909E-44CB-9BD0-969C6FDCD66A}">
          <p14:sldIdLst>
            <p14:sldId id="2147377386"/>
            <p14:sldId id="2147377381"/>
            <p14:sldId id="2147377383"/>
            <p14:sldId id="2147377384"/>
            <p14:sldId id="2147377382"/>
            <p14:sldId id="2147377403"/>
          </p14:sldIdLst>
        </p14:section>
        <p14:section name="Activity" id="{A710232B-8D96-4E8F-A223-EF1F8A0EEC0B}">
          <p14:sldIdLst>
            <p14:sldId id="2147377379"/>
            <p14:sldId id="2147377385"/>
            <p14:sldId id="2147377368"/>
            <p14:sldId id="2147377380"/>
          </p14:sldIdLst>
        </p14:section>
        <p14:section name="Questions" id="{AB12D5C3-9D67-4539-9EDF-36F73B297E21}">
          <p14:sldIdLst>
            <p14:sldId id="258"/>
            <p14:sldId id="214737739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F7B26F-3A9F-242F-9807-C46134A76CEF}" name="Luciano, Alice" initials="AL" userId="S::Alice.Luciano@crowe.com::db401fae-c601-4b41-a8d8-bb3d2cdf985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615A2-3230-44F8-9151-741EDAC4A809}" v="2327" dt="2025-01-31T18:13:09.6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eshan, Kavita" userId="afb29e1c-f6a0-4cc6-bfb6-e2ab5315b7b3" providerId="ADAL" clId="{0E2615A2-3230-44F8-9151-741EDAC4A809}"/>
    <pc:docChg chg="undo custSel addSld delSld modSld sldOrd modSection">
      <pc:chgData name="Zeeshan, Kavita" userId="afb29e1c-f6a0-4cc6-bfb6-e2ab5315b7b3" providerId="ADAL" clId="{0E2615A2-3230-44F8-9151-741EDAC4A809}" dt="2025-01-31T18:13:09.615" v="7550" actId="20577"/>
      <pc:docMkLst>
        <pc:docMk/>
      </pc:docMkLst>
      <pc:sldChg chg="modSp mod">
        <pc:chgData name="Zeeshan, Kavita" userId="afb29e1c-f6a0-4cc6-bfb6-e2ab5315b7b3" providerId="ADAL" clId="{0E2615A2-3230-44F8-9151-741EDAC4A809}" dt="2025-01-24T23:39:41.599" v="2161" actId="1076"/>
        <pc:sldMkLst>
          <pc:docMk/>
          <pc:sldMk cId="1028111442" sldId="2147377350"/>
        </pc:sldMkLst>
        <pc:spChg chg="mod">
          <ac:chgData name="Zeeshan, Kavita" userId="afb29e1c-f6a0-4cc6-bfb6-e2ab5315b7b3" providerId="ADAL" clId="{0E2615A2-3230-44F8-9151-741EDAC4A809}" dt="2025-01-24T23:39:41.599" v="2161" actId="1076"/>
          <ac:spMkLst>
            <pc:docMk/>
            <pc:sldMk cId="1028111442" sldId="2147377350"/>
            <ac:spMk id="4" creationId="{47AC466C-0166-24DA-D75E-4DFB70505DBD}"/>
          </ac:spMkLst>
        </pc:spChg>
      </pc:sldChg>
      <pc:sldChg chg="modSp mod">
        <pc:chgData name="Zeeshan, Kavita" userId="afb29e1c-f6a0-4cc6-bfb6-e2ab5315b7b3" providerId="ADAL" clId="{0E2615A2-3230-44F8-9151-741EDAC4A809}" dt="2025-01-24T23:39:51.831" v="2162" actId="1076"/>
        <pc:sldMkLst>
          <pc:docMk/>
          <pc:sldMk cId="1013648314" sldId="2147377352"/>
        </pc:sldMkLst>
        <pc:spChg chg="mod">
          <ac:chgData name="Zeeshan, Kavita" userId="afb29e1c-f6a0-4cc6-bfb6-e2ab5315b7b3" providerId="ADAL" clId="{0E2615A2-3230-44F8-9151-741EDAC4A809}" dt="2025-01-24T23:39:51.831" v="2162" actId="1076"/>
          <ac:spMkLst>
            <pc:docMk/>
            <pc:sldMk cId="1013648314" sldId="2147377352"/>
            <ac:spMk id="4" creationId="{B511C475-AE59-59B9-4A15-06A224B931A3}"/>
          </ac:spMkLst>
        </pc:spChg>
      </pc:sldChg>
      <pc:sldChg chg="modSp mod">
        <pc:chgData name="Zeeshan, Kavita" userId="afb29e1c-f6a0-4cc6-bfb6-e2ab5315b7b3" providerId="ADAL" clId="{0E2615A2-3230-44F8-9151-741EDAC4A809}" dt="2025-01-24T23:39:57.623" v="2163" actId="1076"/>
        <pc:sldMkLst>
          <pc:docMk/>
          <pc:sldMk cId="2619115029" sldId="2147377353"/>
        </pc:sldMkLst>
        <pc:spChg chg="mod">
          <ac:chgData name="Zeeshan, Kavita" userId="afb29e1c-f6a0-4cc6-bfb6-e2ab5315b7b3" providerId="ADAL" clId="{0E2615A2-3230-44F8-9151-741EDAC4A809}" dt="2025-01-24T23:39:57.623" v="2163" actId="1076"/>
          <ac:spMkLst>
            <pc:docMk/>
            <pc:sldMk cId="2619115029" sldId="2147377353"/>
            <ac:spMk id="4" creationId="{0E5E6080-4F8D-83FF-98B9-EDB6ECE4FBAF}"/>
          </ac:spMkLst>
        </pc:spChg>
      </pc:sldChg>
      <pc:sldChg chg="modSp mod">
        <pc:chgData name="Zeeshan, Kavita" userId="afb29e1c-f6a0-4cc6-bfb6-e2ab5315b7b3" providerId="ADAL" clId="{0E2615A2-3230-44F8-9151-741EDAC4A809}" dt="2025-01-24T23:40:04.319" v="2164" actId="1076"/>
        <pc:sldMkLst>
          <pc:docMk/>
          <pc:sldMk cId="1744740811" sldId="2147377354"/>
        </pc:sldMkLst>
        <pc:spChg chg="mod">
          <ac:chgData name="Zeeshan, Kavita" userId="afb29e1c-f6a0-4cc6-bfb6-e2ab5315b7b3" providerId="ADAL" clId="{0E2615A2-3230-44F8-9151-741EDAC4A809}" dt="2025-01-24T23:40:04.319" v="2164" actId="1076"/>
          <ac:spMkLst>
            <pc:docMk/>
            <pc:sldMk cId="1744740811" sldId="2147377354"/>
            <ac:spMk id="3" creationId="{BEF64FFA-B0B9-86B5-61AB-294567F58A36}"/>
          </ac:spMkLst>
        </pc:spChg>
      </pc:sldChg>
      <pc:sldChg chg="modSp mod">
        <pc:chgData name="Zeeshan, Kavita" userId="afb29e1c-f6a0-4cc6-bfb6-e2ab5315b7b3" providerId="ADAL" clId="{0E2615A2-3230-44F8-9151-741EDAC4A809}" dt="2025-01-24T18:32:25.054" v="2101" actId="20577"/>
        <pc:sldMkLst>
          <pc:docMk/>
          <pc:sldMk cId="1026599373" sldId="2147377355"/>
        </pc:sldMkLst>
        <pc:spChg chg="mod">
          <ac:chgData name="Zeeshan, Kavita" userId="afb29e1c-f6a0-4cc6-bfb6-e2ab5315b7b3" providerId="ADAL" clId="{0E2615A2-3230-44F8-9151-741EDAC4A809}" dt="2025-01-24T18:32:25.054" v="2101" actId="20577"/>
          <ac:spMkLst>
            <pc:docMk/>
            <pc:sldMk cId="1026599373" sldId="2147377355"/>
            <ac:spMk id="2" creationId="{CEF4FD96-42A1-DDA6-FB36-5912B30C4F12}"/>
          </ac:spMkLst>
        </pc:spChg>
        <pc:spChg chg="mod">
          <ac:chgData name="Zeeshan, Kavita" userId="afb29e1c-f6a0-4cc6-bfb6-e2ab5315b7b3" providerId="ADAL" clId="{0E2615A2-3230-44F8-9151-741EDAC4A809}" dt="2025-01-24T18:32:21.048" v="2100" actId="20577"/>
          <ac:spMkLst>
            <pc:docMk/>
            <pc:sldMk cId="1026599373" sldId="2147377355"/>
            <ac:spMk id="5" creationId="{C251489C-03A3-FCB7-8B66-D25501A95AEB}"/>
          </ac:spMkLst>
        </pc:spChg>
      </pc:sldChg>
      <pc:sldChg chg="modSp mod">
        <pc:chgData name="Zeeshan, Kavita" userId="afb29e1c-f6a0-4cc6-bfb6-e2ab5315b7b3" providerId="ADAL" clId="{0E2615A2-3230-44F8-9151-741EDAC4A809}" dt="2025-01-31T18:02:43.255" v="7447" actId="255"/>
        <pc:sldMkLst>
          <pc:docMk/>
          <pc:sldMk cId="2105858925" sldId="2147377356"/>
        </pc:sldMkLst>
        <pc:spChg chg="mod">
          <ac:chgData name="Zeeshan, Kavita" userId="afb29e1c-f6a0-4cc6-bfb6-e2ab5315b7b3" providerId="ADAL" clId="{0E2615A2-3230-44F8-9151-741EDAC4A809}" dt="2025-01-31T18:01:25.677" v="7431" actId="1036"/>
          <ac:spMkLst>
            <pc:docMk/>
            <pc:sldMk cId="2105858925" sldId="2147377356"/>
            <ac:spMk id="2" creationId="{9658E911-35CD-94A9-F7E0-8076D1085A49}"/>
          </ac:spMkLst>
        </pc:spChg>
        <pc:spChg chg="mod">
          <ac:chgData name="Zeeshan, Kavita" userId="afb29e1c-f6a0-4cc6-bfb6-e2ab5315b7b3" providerId="ADAL" clId="{0E2615A2-3230-44F8-9151-741EDAC4A809}" dt="2025-01-31T18:02:43.255" v="7447" actId="255"/>
          <ac:spMkLst>
            <pc:docMk/>
            <pc:sldMk cId="2105858925" sldId="2147377356"/>
            <ac:spMk id="4" creationId="{3AB08D98-4E8B-530F-B034-B1702BF3BE3A}"/>
          </ac:spMkLst>
        </pc:spChg>
      </pc:sldChg>
      <pc:sldChg chg="modSp mod modCm">
        <pc:chgData name="Zeeshan, Kavita" userId="afb29e1c-f6a0-4cc6-bfb6-e2ab5315b7b3" providerId="ADAL" clId="{0E2615A2-3230-44F8-9151-741EDAC4A809}" dt="2025-01-24T15:02:12.253" v="1916" actId="20577"/>
        <pc:sldMkLst>
          <pc:docMk/>
          <pc:sldMk cId="4183457698" sldId="2147377368"/>
        </pc:sldMkLst>
        <pc:spChg chg="mod">
          <ac:chgData name="Zeeshan, Kavita" userId="afb29e1c-f6a0-4cc6-bfb6-e2ab5315b7b3" providerId="ADAL" clId="{0E2615A2-3230-44F8-9151-741EDAC4A809}" dt="2025-01-23T20:23:21.592" v="1186" actId="20577"/>
          <ac:spMkLst>
            <pc:docMk/>
            <pc:sldMk cId="4183457698" sldId="2147377368"/>
            <ac:spMk id="2" creationId="{7E47ECE6-673C-4711-DE54-4324BD2385B1}"/>
          </ac:spMkLst>
        </pc:spChg>
        <pc:spChg chg="mod">
          <ac:chgData name="Zeeshan, Kavita" userId="afb29e1c-f6a0-4cc6-bfb6-e2ab5315b7b3" providerId="ADAL" clId="{0E2615A2-3230-44F8-9151-741EDAC4A809}" dt="2025-01-24T15:02:12.253" v="1916" actId="20577"/>
          <ac:spMkLst>
            <pc:docMk/>
            <pc:sldMk cId="4183457698" sldId="2147377368"/>
            <ac:spMk id="4" creationId="{3A6B3DC7-5A84-7702-49EA-A90B061E7B96}"/>
          </ac:spMkLst>
        </pc:spChg>
        <pc:extLst>
          <p:ext xmlns:p="http://schemas.openxmlformats.org/presentationml/2006/main" uri="{D6D511B9-2390-475A-947B-AFAB55BFBCF1}">
            <pc226:cmChg xmlns:pc226="http://schemas.microsoft.com/office/powerpoint/2022/06/main/command" chg="mod">
              <pc226:chgData name="Zeeshan, Kavita" userId="afb29e1c-f6a0-4cc6-bfb6-e2ab5315b7b3" providerId="ADAL" clId="{0E2615A2-3230-44F8-9151-741EDAC4A809}" dt="2025-01-24T15:02:12.253" v="1916" actId="20577"/>
              <pc2:cmMkLst xmlns:pc2="http://schemas.microsoft.com/office/powerpoint/2019/9/main/command">
                <pc:docMk/>
                <pc:sldMk cId="4183457698" sldId="2147377368"/>
                <pc2:cmMk id="{B17B4F2B-BEEC-4266-BAD5-3188248357F7}"/>
              </pc2:cmMkLst>
            </pc226:cmChg>
          </p:ext>
        </pc:extLst>
      </pc:sldChg>
      <pc:sldChg chg="addSp modSp del mod">
        <pc:chgData name="Zeeshan, Kavita" userId="afb29e1c-f6a0-4cc6-bfb6-e2ab5315b7b3" providerId="ADAL" clId="{0E2615A2-3230-44F8-9151-741EDAC4A809}" dt="2025-01-23T20:08:12.245" v="747" actId="47"/>
        <pc:sldMkLst>
          <pc:docMk/>
          <pc:sldMk cId="2286761725" sldId="2147377369"/>
        </pc:sldMkLst>
        <pc:spChg chg="mod">
          <ac:chgData name="Zeeshan, Kavita" userId="afb29e1c-f6a0-4cc6-bfb6-e2ab5315b7b3" providerId="ADAL" clId="{0E2615A2-3230-44F8-9151-741EDAC4A809}" dt="2025-01-23T20:08:08.475" v="746" actId="20577"/>
          <ac:spMkLst>
            <pc:docMk/>
            <pc:sldMk cId="2286761725" sldId="2147377369"/>
            <ac:spMk id="2" creationId="{7E47ECE6-673C-4711-DE54-4324BD2385B1}"/>
          </ac:spMkLst>
        </pc:spChg>
        <pc:spChg chg="add mod">
          <ac:chgData name="Zeeshan, Kavita" userId="afb29e1c-f6a0-4cc6-bfb6-e2ab5315b7b3" providerId="ADAL" clId="{0E2615A2-3230-44F8-9151-741EDAC4A809}" dt="2025-01-23T20:04:38.381" v="648" actId="20577"/>
          <ac:spMkLst>
            <pc:docMk/>
            <pc:sldMk cId="2286761725" sldId="2147377369"/>
            <ac:spMk id="3" creationId="{139CCB13-6552-F0DE-7601-ED66EA95C7E3}"/>
          </ac:spMkLst>
        </pc:spChg>
      </pc:sldChg>
      <pc:sldChg chg="modSp mod modCm modNotesTx">
        <pc:chgData name="Zeeshan, Kavita" userId="afb29e1c-f6a0-4cc6-bfb6-e2ab5315b7b3" providerId="ADAL" clId="{0E2615A2-3230-44F8-9151-741EDAC4A809}" dt="2025-01-31T17:16:51.821" v="6815" actId="6549"/>
        <pc:sldMkLst>
          <pc:docMk/>
          <pc:sldMk cId="1796599440" sldId="2147377374"/>
        </pc:sldMkLst>
        <pc:spChg chg="mod">
          <ac:chgData name="Zeeshan, Kavita" userId="afb29e1c-f6a0-4cc6-bfb6-e2ab5315b7b3" providerId="ADAL" clId="{0E2615A2-3230-44F8-9151-741EDAC4A809}" dt="2025-01-31T17:16:51.821" v="6815" actId="6549"/>
          <ac:spMkLst>
            <pc:docMk/>
            <pc:sldMk cId="1796599440" sldId="2147377374"/>
            <ac:spMk id="4" creationId="{0E5E6080-4F8D-83FF-98B9-EDB6ECE4FBAF}"/>
          </ac:spMkLst>
        </pc:spChg>
        <pc:extLst>
          <p:ext xmlns:p="http://schemas.openxmlformats.org/presentationml/2006/main" uri="{D6D511B9-2390-475A-947B-AFAB55BFBCF1}">
            <pc226:cmChg xmlns:pc226="http://schemas.microsoft.com/office/powerpoint/2022/06/main/command" chg="mod">
              <pc226:chgData name="Zeeshan, Kavita" userId="afb29e1c-f6a0-4cc6-bfb6-e2ab5315b7b3" providerId="ADAL" clId="{0E2615A2-3230-44F8-9151-741EDAC4A809}" dt="2025-01-24T15:01:12.246" v="1897" actId="313"/>
              <pc2:cmMkLst xmlns:pc2="http://schemas.microsoft.com/office/powerpoint/2019/9/main/command">
                <pc:docMk/>
                <pc:sldMk cId="1796599440" sldId="2147377374"/>
                <pc2:cmMk id="{9F95545C-A697-4064-B568-2145B27C6E6E}"/>
              </pc2:cmMkLst>
            </pc226:cmChg>
            <pc226:cmChg xmlns:pc226="http://schemas.microsoft.com/office/powerpoint/2022/06/main/command" chg="mod">
              <pc226:chgData name="Zeeshan, Kavita" userId="afb29e1c-f6a0-4cc6-bfb6-e2ab5315b7b3" providerId="ADAL" clId="{0E2615A2-3230-44F8-9151-741EDAC4A809}" dt="2025-01-24T15:01:12.246" v="1897" actId="313"/>
              <pc2:cmMkLst xmlns:pc2="http://schemas.microsoft.com/office/powerpoint/2019/9/main/command">
                <pc:docMk/>
                <pc:sldMk cId="1796599440" sldId="2147377374"/>
                <pc2:cmMk id="{6A49C3BF-A8A9-412E-87D3-B734F51CE036}"/>
              </pc2:cmMkLst>
            </pc226:cmChg>
          </p:ext>
        </pc:extLst>
      </pc:sldChg>
      <pc:sldChg chg="modSp mod">
        <pc:chgData name="Zeeshan, Kavita" userId="afb29e1c-f6a0-4cc6-bfb6-e2ab5315b7b3" providerId="ADAL" clId="{0E2615A2-3230-44F8-9151-741EDAC4A809}" dt="2025-01-24T23:43:47.529" v="2197" actId="313"/>
        <pc:sldMkLst>
          <pc:docMk/>
          <pc:sldMk cId="1663289278" sldId="2147377377"/>
        </pc:sldMkLst>
        <pc:spChg chg="mod">
          <ac:chgData name="Zeeshan, Kavita" userId="afb29e1c-f6a0-4cc6-bfb6-e2ab5315b7b3" providerId="ADAL" clId="{0E2615A2-3230-44F8-9151-741EDAC4A809}" dt="2025-01-24T23:43:47.529" v="2197" actId="313"/>
          <ac:spMkLst>
            <pc:docMk/>
            <pc:sldMk cId="1663289278" sldId="2147377377"/>
            <ac:spMk id="4" creationId="{376F124F-4334-9684-6F47-B8C378168E65}"/>
          </ac:spMkLst>
        </pc:spChg>
      </pc:sldChg>
      <pc:sldChg chg="addSp delSp modSp add mod ord">
        <pc:chgData name="Zeeshan, Kavita" userId="afb29e1c-f6a0-4cc6-bfb6-e2ab5315b7b3" providerId="ADAL" clId="{0E2615A2-3230-44F8-9151-741EDAC4A809}" dt="2025-01-31T17:16:37.106" v="6813" actId="6549"/>
        <pc:sldMkLst>
          <pc:docMk/>
          <pc:sldMk cId="3895148407" sldId="2147377379"/>
        </pc:sldMkLst>
        <pc:spChg chg="mod">
          <ac:chgData name="Zeeshan, Kavita" userId="afb29e1c-f6a0-4cc6-bfb6-e2ab5315b7b3" providerId="ADAL" clId="{0E2615A2-3230-44F8-9151-741EDAC4A809}" dt="2025-01-23T20:19:57.612" v="759" actId="20577"/>
          <ac:spMkLst>
            <pc:docMk/>
            <pc:sldMk cId="3895148407" sldId="2147377379"/>
            <ac:spMk id="2" creationId="{7E47ECE6-673C-4711-DE54-4324BD2385B1}"/>
          </ac:spMkLst>
        </pc:spChg>
        <pc:spChg chg="del mod">
          <ac:chgData name="Zeeshan, Kavita" userId="afb29e1c-f6a0-4cc6-bfb6-e2ab5315b7b3" providerId="ADAL" clId="{0E2615A2-3230-44F8-9151-741EDAC4A809}" dt="2025-01-23T20:06:41.981" v="739" actId="21"/>
          <ac:spMkLst>
            <pc:docMk/>
            <pc:sldMk cId="3895148407" sldId="2147377379"/>
            <ac:spMk id="4" creationId="{3A6B3DC7-5A84-7702-49EA-A90B061E7B96}"/>
          </ac:spMkLst>
        </pc:spChg>
        <pc:spChg chg="add mod">
          <ac:chgData name="Zeeshan, Kavita" userId="afb29e1c-f6a0-4cc6-bfb6-e2ab5315b7b3" providerId="ADAL" clId="{0E2615A2-3230-44F8-9151-741EDAC4A809}" dt="2025-01-31T17:16:37.106" v="6813" actId="6549"/>
          <ac:spMkLst>
            <pc:docMk/>
            <pc:sldMk cId="3895148407" sldId="2147377379"/>
            <ac:spMk id="4" creationId="{85143597-84D8-9E54-EA9A-CCB9A63D4CC2}"/>
          </ac:spMkLst>
        </pc:spChg>
        <pc:spChg chg="add del mod">
          <ac:chgData name="Zeeshan, Kavita" userId="afb29e1c-f6a0-4cc6-bfb6-e2ab5315b7b3" providerId="ADAL" clId="{0E2615A2-3230-44F8-9151-741EDAC4A809}" dt="2025-01-23T22:47:41.307" v="1710" actId="478"/>
          <ac:spMkLst>
            <pc:docMk/>
            <pc:sldMk cId="3895148407" sldId="2147377379"/>
            <ac:spMk id="5" creationId="{4FCDC764-4988-615F-D569-F3319CFBF18E}"/>
          </ac:spMkLst>
        </pc:spChg>
        <pc:spChg chg="add del mod">
          <ac:chgData name="Zeeshan, Kavita" userId="afb29e1c-f6a0-4cc6-bfb6-e2ab5315b7b3" providerId="ADAL" clId="{0E2615A2-3230-44F8-9151-741EDAC4A809}" dt="2025-01-31T16:55:15.953" v="5902" actId="21"/>
          <ac:spMkLst>
            <pc:docMk/>
            <pc:sldMk cId="3895148407" sldId="2147377379"/>
            <ac:spMk id="7" creationId="{1A06A801-B801-BF48-0636-9BDC89884E48}"/>
          </ac:spMkLst>
        </pc:spChg>
      </pc:sldChg>
      <pc:sldChg chg="modSp add mod modCm">
        <pc:chgData name="Zeeshan, Kavita" userId="afb29e1c-f6a0-4cc6-bfb6-e2ab5315b7b3" providerId="ADAL" clId="{0E2615A2-3230-44F8-9151-741EDAC4A809}" dt="2025-01-24T23:36:27.109" v="2157" actId="207"/>
        <pc:sldMkLst>
          <pc:docMk/>
          <pc:sldMk cId="1469130469" sldId="2147377380"/>
        </pc:sldMkLst>
        <pc:spChg chg="mod">
          <ac:chgData name="Zeeshan, Kavita" userId="afb29e1c-f6a0-4cc6-bfb6-e2ab5315b7b3" providerId="ADAL" clId="{0E2615A2-3230-44F8-9151-741EDAC4A809}" dt="2025-01-23T22:54:32.456" v="1887" actId="20577"/>
          <ac:spMkLst>
            <pc:docMk/>
            <pc:sldMk cId="1469130469" sldId="2147377380"/>
            <ac:spMk id="2" creationId="{7E47ECE6-673C-4711-DE54-4324BD2385B1}"/>
          </ac:spMkLst>
        </pc:spChg>
        <pc:spChg chg="mod">
          <ac:chgData name="Zeeshan, Kavita" userId="afb29e1c-f6a0-4cc6-bfb6-e2ab5315b7b3" providerId="ADAL" clId="{0E2615A2-3230-44F8-9151-741EDAC4A809}" dt="2025-01-24T23:36:27.109" v="2157" actId="207"/>
          <ac:spMkLst>
            <pc:docMk/>
            <pc:sldMk cId="1469130469" sldId="2147377380"/>
            <ac:spMk id="4" creationId="{3A6B3DC7-5A84-7702-49EA-A90B061E7B96}"/>
          </ac:spMkLst>
        </pc:spChg>
        <pc:extLst>
          <p:ext xmlns:p="http://schemas.openxmlformats.org/presentationml/2006/main" uri="{D6D511B9-2390-475A-947B-AFAB55BFBCF1}">
            <pc226:cmChg xmlns:pc226="http://schemas.microsoft.com/office/powerpoint/2022/06/main/command" chg="mod">
              <pc226:chgData name="Zeeshan, Kavita" userId="afb29e1c-f6a0-4cc6-bfb6-e2ab5315b7b3" providerId="ADAL" clId="{0E2615A2-3230-44F8-9151-741EDAC4A809}" dt="2025-01-24T15:02:25.764" v="1919" actId="20577"/>
              <pc2:cmMkLst xmlns:pc2="http://schemas.microsoft.com/office/powerpoint/2019/9/main/command">
                <pc:docMk/>
                <pc:sldMk cId="1469130469" sldId="2147377380"/>
                <pc2:cmMk id="{AC3F229C-9110-472D-9491-1D3DC48D33AA}"/>
              </pc2:cmMkLst>
            </pc226:cmChg>
          </p:ext>
        </pc:extLst>
      </pc:sldChg>
      <pc:sldChg chg="addSp delSp modSp add mod ord">
        <pc:chgData name="Zeeshan, Kavita" userId="afb29e1c-f6a0-4cc6-bfb6-e2ab5315b7b3" providerId="ADAL" clId="{0E2615A2-3230-44F8-9151-741EDAC4A809}" dt="2025-01-23T22:51:05.290" v="1738"/>
        <pc:sldMkLst>
          <pc:docMk/>
          <pc:sldMk cId="1287184723" sldId="2147377381"/>
        </pc:sldMkLst>
        <pc:spChg chg="add mod">
          <ac:chgData name="Zeeshan, Kavita" userId="afb29e1c-f6a0-4cc6-bfb6-e2ab5315b7b3" providerId="ADAL" clId="{0E2615A2-3230-44F8-9151-741EDAC4A809}" dt="2025-01-23T22:50:36.797" v="1730" actId="21"/>
          <ac:spMkLst>
            <pc:docMk/>
            <pc:sldMk cId="1287184723" sldId="2147377381"/>
            <ac:spMk id="4" creationId="{0B6E03E9-A2A6-36E0-B418-F3FC51693C38}"/>
          </ac:spMkLst>
        </pc:spChg>
        <pc:spChg chg="del">
          <ac:chgData name="Zeeshan, Kavita" userId="afb29e1c-f6a0-4cc6-bfb6-e2ab5315b7b3" providerId="ADAL" clId="{0E2615A2-3230-44F8-9151-741EDAC4A809}" dt="2025-01-23T20:44:57.400" v="1704" actId="478"/>
          <ac:spMkLst>
            <pc:docMk/>
            <pc:sldMk cId="1287184723" sldId="2147377381"/>
            <ac:spMk id="5" creationId="{4FCDC764-4988-615F-D569-F3319CFBF18E}"/>
          </ac:spMkLst>
        </pc:spChg>
      </pc:sldChg>
      <pc:sldChg chg="modSp add mod">
        <pc:chgData name="Zeeshan, Kavita" userId="afb29e1c-f6a0-4cc6-bfb6-e2ab5315b7b3" providerId="ADAL" clId="{0E2615A2-3230-44F8-9151-741EDAC4A809}" dt="2025-01-31T18:10:33.340" v="7487" actId="6549"/>
        <pc:sldMkLst>
          <pc:docMk/>
          <pc:sldMk cId="2705694212" sldId="2147377382"/>
        </pc:sldMkLst>
        <pc:spChg chg="mod">
          <ac:chgData name="Zeeshan, Kavita" userId="afb29e1c-f6a0-4cc6-bfb6-e2ab5315b7b3" providerId="ADAL" clId="{0E2615A2-3230-44F8-9151-741EDAC4A809}" dt="2025-01-31T18:10:33.340" v="7487" actId="6549"/>
          <ac:spMkLst>
            <pc:docMk/>
            <pc:sldMk cId="2705694212" sldId="2147377382"/>
            <ac:spMk id="5" creationId="{4FCDC764-4988-615F-D569-F3319CFBF18E}"/>
          </ac:spMkLst>
        </pc:spChg>
      </pc:sldChg>
      <pc:sldChg chg="addSp delSp modSp add mod ord">
        <pc:chgData name="Zeeshan, Kavita" userId="afb29e1c-f6a0-4cc6-bfb6-e2ab5315b7b3" providerId="ADAL" clId="{0E2615A2-3230-44F8-9151-741EDAC4A809}" dt="2025-01-31T16:57:05.779" v="5933" actId="6549"/>
        <pc:sldMkLst>
          <pc:docMk/>
          <pc:sldMk cId="1805940463" sldId="2147377383"/>
        </pc:sldMkLst>
        <pc:spChg chg="add mod">
          <ac:chgData name="Zeeshan, Kavita" userId="afb29e1c-f6a0-4cc6-bfb6-e2ab5315b7b3" providerId="ADAL" clId="{0E2615A2-3230-44F8-9151-741EDAC4A809}" dt="2025-01-31T16:56:50.352" v="5929" actId="14100"/>
          <ac:spMkLst>
            <pc:docMk/>
            <pc:sldMk cId="1805940463" sldId="2147377383"/>
            <ac:spMk id="3" creationId="{C9355BC4-68F2-956E-AD30-0DC64B87820C}"/>
          </ac:spMkLst>
        </pc:spChg>
        <pc:spChg chg="add mod">
          <ac:chgData name="Zeeshan, Kavita" userId="afb29e1c-f6a0-4cc6-bfb6-e2ab5315b7b3" providerId="ADAL" clId="{0E2615A2-3230-44F8-9151-741EDAC4A809}" dt="2025-01-31T16:57:05.779" v="5933" actId="6549"/>
          <ac:spMkLst>
            <pc:docMk/>
            <pc:sldMk cId="1805940463" sldId="2147377383"/>
            <ac:spMk id="4" creationId="{D1AF820D-6C3E-FE7B-E6C5-3DEF7A3B1E12}"/>
          </ac:spMkLst>
        </pc:spChg>
        <pc:spChg chg="del">
          <ac:chgData name="Zeeshan, Kavita" userId="afb29e1c-f6a0-4cc6-bfb6-e2ab5315b7b3" providerId="ADAL" clId="{0E2615A2-3230-44F8-9151-741EDAC4A809}" dt="2025-01-23T22:47:43.303" v="1712" actId="478"/>
          <ac:spMkLst>
            <pc:docMk/>
            <pc:sldMk cId="1805940463" sldId="2147377383"/>
            <ac:spMk id="5" creationId="{4FCDC764-4988-615F-D569-F3319CFBF18E}"/>
          </ac:spMkLst>
        </pc:spChg>
        <pc:spChg chg="add mod">
          <ac:chgData name="Zeeshan, Kavita" userId="afb29e1c-f6a0-4cc6-bfb6-e2ab5315b7b3" providerId="ADAL" clId="{0E2615A2-3230-44F8-9151-741EDAC4A809}" dt="2025-01-31T16:55:27.403" v="5910"/>
          <ac:spMkLst>
            <pc:docMk/>
            <pc:sldMk cId="1805940463" sldId="2147377383"/>
            <ac:spMk id="7" creationId="{1A06A801-B801-BF48-0636-9BDC89884E48}"/>
          </ac:spMkLst>
        </pc:spChg>
      </pc:sldChg>
      <pc:sldChg chg="addSp modSp new mod">
        <pc:chgData name="Zeeshan, Kavita" userId="afb29e1c-f6a0-4cc6-bfb6-e2ab5315b7b3" providerId="ADAL" clId="{0E2615A2-3230-44F8-9151-741EDAC4A809}" dt="2025-01-24T18:33:32.738" v="2142" actId="20577"/>
        <pc:sldMkLst>
          <pc:docMk/>
          <pc:sldMk cId="647526569" sldId="2147377384"/>
        </pc:sldMkLst>
        <pc:spChg chg="add mod">
          <ac:chgData name="Zeeshan, Kavita" userId="afb29e1c-f6a0-4cc6-bfb6-e2ab5315b7b3" providerId="ADAL" clId="{0E2615A2-3230-44F8-9151-741EDAC4A809}" dt="2025-01-24T18:33:32.738" v="2142" actId="20577"/>
          <ac:spMkLst>
            <pc:docMk/>
            <pc:sldMk cId="647526569" sldId="2147377384"/>
            <ac:spMk id="3" creationId="{E8BAD26B-03FF-A4E9-726A-A530DCA19767}"/>
          </ac:spMkLst>
        </pc:spChg>
        <pc:spChg chg="add mod">
          <ac:chgData name="Zeeshan, Kavita" userId="afb29e1c-f6a0-4cc6-bfb6-e2ab5315b7b3" providerId="ADAL" clId="{0E2615A2-3230-44F8-9151-741EDAC4A809}" dt="2025-01-23T22:50:56.325" v="1735"/>
          <ac:spMkLst>
            <pc:docMk/>
            <pc:sldMk cId="647526569" sldId="2147377384"/>
            <ac:spMk id="4" creationId="{998357AA-39D5-6ED8-054C-D9F6D9D291EA}"/>
          </ac:spMkLst>
        </pc:spChg>
      </pc:sldChg>
      <pc:sldChg chg="modSp add mod">
        <pc:chgData name="Zeeshan, Kavita" userId="afb29e1c-f6a0-4cc6-bfb6-e2ab5315b7b3" providerId="ADAL" clId="{0E2615A2-3230-44F8-9151-741EDAC4A809}" dt="2025-01-23T22:51:19.822" v="1747" actId="20577"/>
        <pc:sldMkLst>
          <pc:docMk/>
          <pc:sldMk cId="653339489" sldId="2147377385"/>
        </pc:sldMkLst>
        <pc:spChg chg="mod">
          <ac:chgData name="Zeeshan, Kavita" userId="afb29e1c-f6a0-4cc6-bfb6-e2ab5315b7b3" providerId="ADAL" clId="{0E2615A2-3230-44F8-9151-741EDAC4A809}" dt="2025-01-23T22:51:19.822" v="1747" actId="20577"/>
          <ac:spMkLst>
            <pc:docMk/>
            <pc:sldMk cId="653339489" sldId="2147377385"/>
            <ac:spMk id="2" creationId="{568DD2FC-5807-594F-A267-3573650C17BB}"/>
          </ac:spMkLst>
        </pc:spChg>
      </pc:sldChg>
      <pc:sldChg chg="modSp add mod">
        <pc:chgData name="Zeeshan, Kavita" userId="afb29e1c-f6a0-4cc6-bfb6-e2ab5315b7b3" providerId="ADAL" clId="{0E2615A2-3230-44F8-9151-741EDAC4A809}" dt="2025-01-23T22:51:36.614" v="1789" actId="20577"/>
        <pc:sldMkLst>
          <pc:docMk/>
          <pc:sldMk cId="119715696" sldId="2147377386"/>
        </pc:sldMkLst>
        <pc:spChg chg="mod">
          <ac:chgData name="Zeeshan, Kavita" userId="afb29e1c-f6a0-4cc6-bfb6-e2ab5315b7b3" providerId="ADAL" clId="{0E2615A2-3230-44F8-9151-741EDAC4A809}" dt="2025-01-23T22:51:36.614" v="1789" actId="20577"/>
          <ac:spMkLst>
            <pc:docMk/>
            <pc:sldMk cId="119715696" sldId="2147377386"/>
            <ac:spMk id="2" creationId="{568DD2FC-5807-594F-A267-3573650C17BB}"/>
          </ac:spMkLst>
        </pc:spChg>
      </pc:sldChg>
      <pc:sldChg chg="modSp add mod">
        <pc:chgData name="Zeeshan, Kavita" userId="afb29e1c-f6a0-4cc6-bfb6-e2ab5315b7b3" providerId="ADAL" clId="{0E2615A2-3230-44F8-9151-741EDAC4A809}" dt="2025-01-23T22:51:57.304" v="1832" actId="20577"/>
        <pc:sldMkLst>
          <pc:docMk/>
          <pc:sldMk cId="2040619260" sldId="2147377387"/>
        </pc:sldMkLst>
        <pc:spChg chg="mod">
          <ac:chgData name="Zeeshan, Kavita" userId="afb29e1c-f6a0-4cc6-bfb6-e2ab5315b7b3" providerId="ADAL" clId="{0E2615A2-3230-44F8-9151-741EDAC4A809}" dt="2025-01-23T22:51:57.304" v="1832" actId="20577"/>
          <ac:spMkLst>
            <pc:docMk/>
            <pc:sldMk cId="2040619260" sldId="2147377387"/>
            <ac:spMk id="2" creationId="{568DD2FC-5807-594F-A267-3573650C17BB}"/>
          </ac:spMkLst>
        </pc:spChg>
      </pc:sldChg>
      <pc:sldChg chg="modSp add mod">
        <pc:chgData name="Zeeshan, Kavita" userId="afb29e1c-f6a0-4cc6-bfb6-e2ab5315b7b3" providerId="ADAL" clId="{0E2615A2-3230-44F8-9151-741EDAC4A809}" dt="2025-01-24T18:12:31.913" v="1980" actId="6549"/>
        <pc:sldMkLst>
          <pc:docMk/>
          <pc:sldMk cId="4145397325" sldId="2147377388"/>
        </pc:sldMkLst>
        <pc:spChg chg="mod">
          <ac:chgData name="Zeeshan, Kavita" userId="afb29e1c-f6a0-4cc6-bfb6-e2ab5315b7b3" providerId="ADAL" clId="{0E2615A2-3230-44F8-9151-741EDAC4A809}" dt="2025-01-24T18:12:31.913" v="1980" actId="6549"/>
          <ac:spMkLst>
            <pc:docMk/>
            <pc:sldMk cId="4145397325" sldId="2147377388"/>
            <ac:spMk id="2" creationId="{568DD2FC-5807-594F-A267-3573650C17BB}"/>
          </ac:spMkLst>
        </pc:spChg>
      </pc:sldChg>
      <pc:sldChg chg="addSp delSp modSp add mod ord">
        <pc:chgData name="Zeeshan, Kavita" userId="afb29e1c-f6a0-4cc6-bfb6-e2ab5315b7b3" providerId="ADAL" clId="{0E2615A2-3230-44F8-9151-741EDAC4A809}" dt="2025-01-24T18:31:50.812" v="2093" actId="6549"/>
        <pc:sldMkLst>
          <pc:docMk/>
          <pc:sldMk cId="1762041328" sldId="2147377389"/>
        </pc:sldMkLst>
        <pc:spChg chg="add del mod">
          <ac:chgData name="Zeeshan, Kavita" userId="afb29e1c-f6a0-4cc6-bfb6-e2ab5315b7b3" providerId="ADAL" clId="{0E2615A2-3230-44F8-9151-741EDAC4A809}" dt="2025-01-24T18:31:50.812" v="2093" actId="6549"/>
          <ac:spMkLst>
            <pc:docMk/>
            <pc:sldMk cId="1762041328" sldId="2147377389"/>
            <ac:spMk id="4" creationId="{97A8A1AE-39BD-6BDC-6B05-98DB6DD764A7}"/>
          </ac:spMkLst>
        </pc:spChg>
        <pc:spChg chg="del">
          <ac:chgData name="Zeeshan, Kavita" userId="afb29e1c-f6a0-4cc6-bfb6-e2ab5315b7b3" providerId="ADAL" clId="{0E2615A2-3230-44F8-9151-741EDAC4A809}" dt="2025-01-24T18:07:50.370" v="1923" actId="478"/>
          <ac:spMkLst>
            <pc:docMk/>
            <pc:sldMk cId="1762041328" sldId="2147377389"/>
            <ac:spMk id="6" creationId="{9B63E53C-578F-4156-4D76-6F9AE39DC446}"/>
          </ac:spMkLst>
        </pc:spChg>
        <pc:picChg chg="del">
          <ac:chgData name="Zeeshan, Kavita" userId="afb29e1c-f6a0-4cc6-bfb6-e2ab5315b7b3" providerId="ADAL" clId="{0E2615A2-3230-44F8-9151-741EDAC4A809}" dt="2025-01-24T18:07:45.301" v="1922" actId="478"/>
          <ac:picMkLst>
            <pc:docMk/>
            <pc:sldMk cId="1762041328" sldId="2147377389"/>
            <ac:picMk id="3" creationId="{F1D542B5-DA22-4F51-3CBC-8F0F0633025B}"/>
          </ac:picMkLst>
        </pc:picChg>
        <pc:picChg chg="del">
          <ac:chgData name="Zeeshan, Kavita" userId="afb29e1c-f6a0-4cc6-bfb6-e2ab5315b7b3" providerId="ADAL" clId="{0E2615A2-3230-44F8-9151-741EDAC4A809}" dt="2025-01-24T18:07:50.370" v="1923" actId="478"/>
          <ac:picMkLst>
            <pc:docMk/>
            <pc:sldMk cId="1762041328" sldId="2147377389"/>
            <ac:picMk id="5" creationId="{DF7F8F18-FF82-7A64-F374-F44DCCF42C89}"/>
          </ac:picMkLst>
        </pc:picChg>
      </pc:sldChg>
      <pc:sldChg chg="modSp add mod">
        <pc:chgData name="Zeeshan, Kavita" userId="afb29e1c-f6a0-4cc6-bfb6-e2ab5315b7b3" providerId="ADAL" clId="{0E2615A2-3230-44F8-9151-741EDAC4A809}" dt="2025-01-24T18:13:10.009" v="2006" actId="20577"/>
        <pc:sldMkLst>
          <pc:docMk/>
          <pc:sldMk cId="3320463633" sldId="2147377390"/>
        </pc:sldMkLst>
        <pc:spChg chg="mod">
          <ac:chgData name="Zeeshan, Kavita" userId="afb29e1c-f6a0-4cc6-bfb6-e2ab5315b7b3" providerId="ADAL" clId="{0E2615A2-3230-44F8-9151-741EDAC4A809}" dt="2025-01-24T18:13:10.009" v="2006" actId="20577"/>
          <ac:spMkLst>
            <pc:docMk/>
            <pc:sldMk cId="3320463633" sldId="2147377390"/>
            <ac:spMk id="2" creationId="{568DD2FC-5807-594F-A267-3573650C17BB}"/>
          </ac:spMkLst>
        </pc:spChg>
      </pc:sldChg>
      <pc:sldChg chg="addSp delSp modSp add mod ord">
        <pc:chgData name="Zeeshan, Kavita" userId="afb29e1c-f6a0-4cc6-bfb6-e2ab5315b7b3" providerId="ADAL" clId="{0E2615A2-3230-44F8-9151-741EDAC4A809}" dt="2025-01-30T19:20:44.275" v="4640" actId="14"/>
        <pc:sldMkLst>
          <pc:docMk/>
          <pc:sldMk cId="1981907115" sldId="2147377397"/>
        </pc:sldMkLst>
        <pc:spChg chg="mod">
          <ac:chgData name="Zeeshan, Kavita" userId="afb29e1c-f6a0-4cc6-bfb6-e2ab5315b7b3" providerId="ADAL" clId="{0E2615A2-3230-44F8-9151-741EDAC4A809}" dt="2025-01-29T22:28:42.569" v="2538" actId="20577"/>
          <ac:spMkLst>
            <pc:docMk/>
            <pc:sldMk cId="1981907115" sldId="2147377397"/>
            <ac:spMk id="2" creationId="{76EE9CFB-D3CA-8FD2-7023-726D4497B756}"/>
          </ac:spMkLst>
        </pc:spChg>
        <pc:spChg chg="add del mod">
          <ac:chgData name="Zeeshan, Kavita" userId="afb29e1c-f6a0-4cc6-bfb6-e2ab5315b7b3" providerId="ADAL" clId="{0E2615A2-3230-44F8-9151-741EDAC4A809}" dt="2025-01-30T19:20:44.275" v="4640" actId="14"/>
          <ac:spMkLst>
            <pc:docMk/>
            <pc:sldMk cId="1981907115" sldId="2147377397"/>
            <ac:spMk id="8" creationId="{5C280EA4-D20B-50AC-EC6B-BA7201C0495C}"/>
          </ac:spMkLst>
        </pc:spChg>
      </pc:sldChg>
      <pc:sldChg chg="addSp delSp modSp add mod">
        <pc:chgData name="Zeeshan, Kavita" userId="afb29e1c-f6a0-4cc6-bfb6-e2ab5315b7b3" providerId="ADAL" clId="{0E2615A2-3230-44F8-9151-741EDAC4A809}" dt="2025-01-30T19:26:17.603" v="4733" actId="20577"/>
        <pc:sldMkLst>
          <pc:docMk/>
          <pc:sldMk cId="2920494476" sldId="2147377398"/>
        </pc:sldMkLst>
        <pc:spChg chg="mod">
          <ac:chgData name="Zeeshan, Kavita" userId="afb29e1c-f6a0-4cc6-bfb6-e2ab5315b7b3" providerId="ADAL" clId="{0E2615A2-3230-44F8-9151-741EDAC4A809}" dt="2025-01-29T22:41:08.977" v="2965" actId="1076"/>
          <ac:spMkLst>
            <pc:docMk/>
            <pc:sldMk cId="2920494476" sldId="2147377398"/>
            <ac:spMk id="2" creationId="{8FE0C2E5-78F6-660B-5B94-AA869C64CF5A}"/>
          </ac:spMkLst>
        </pc:spChg>
        <pc:spChg chg="del">
          <ac:chgData name="Zeeshan, Kavita" userId="afb29e1c-f6a0-4cc6-bfb6-e2ab5315b7b3" providerId="ADAL" clId="{0E2615A2-3230-44F8-9151-741EDAC4A809}" dt="2025-01-29T22:12:39.808" v="2268" actId="478"/>
          <ac:spMkLst>
            <pc:docMk/>
            <pc:sldMk cId="2920494476" sldId="2147377398"/>
            <ac:spMk id="4" creationId="{47AC466C-0166-24DA-D75E-4DFB70505DBD}"/>
          </ac:spMkLst>
        </pc:spChg>
        <pc:spChg chg="add mod">
          <ac:chgData name="Zeeshan, Kavita" userId="afb29e1c-f6a0-4cc6-bfb6-e2ab5315b7b3" providerId="ADAL" clId="{0E2615A2-3230-44F8-9151-741EDAC4A809}" dt="2025-01-30T19:26:17.603" v="4733" actId="20577"/>
          <ac:spMkLst>
            <pc:docMk/>
            <pc:sldMk cId="2920494476" sldId="2147377398"/>
            <ac:spMk id="5" creationId="{2C680FA9-7CF7-71D2-E586-6374DCCECDE2}"/>
          </ac:spMkLst>
        </pc:spChg>
      </pc:sldChg>
      <pc:sldChg chg="addSp delSp modSp add mod">
        <pc:chgData name="Zeeshan, Kavita" userId="afb29e1c-f6a0-4cc6-bfb6-e2ab5315b7b3" providerId="ADAL" clId="{0E2615A2-3230-44F8-9151-741EDAC4A809}" dt="2025-01-30T19:30:14.248" v="4877" actId="20577"/>
        <pc:sldMkLst>
          <pc:docMk/>
          <pc:sldMk cId="2433754986" sldId="2147377399"/>
        </pc:sldMkLst>
        <pc:spChg chg="mod">
          <ac:chgData name="Zeeshan, Kavita" userId="afb29e1c-f6a0-4cc6-bfb6-e2ab5315b7b3" providerId="ADAL" clId="{0E2615A2-3230-44F8-9151-741EDAC4A809}" dt="2025-01-29T22:13:53.918" v="2279" actId="20577"/>
          <ac:spMkLst>
            <pc:docMk/>
            <pc:sldMk cId="2433754986" sldId="2147377399"/>
            <ac:spMk id="2" creationId="{56494D61-A115-D2FF-D323-B515F21AD09B}"/>
          </ac:spMkLst>
        </pc:spChg>
        <pc:spChg chg="del mod">
          <ac:chgData name="Zeeshan, Kavita" userId="afb29e1c-f6a0-4cc6-bfb6-e2ab5315b7b3" providerId="ADAL" clId="{0E2615A2-3230-44F8-9151-741EDAC4A809}" dt="2025-01-29T22:13:28.967" v="2274" actId="478"/>
          <ac:spMkLst>
            <pc:docMk/>
            <pc:sldMk cId="2433754986" sldId="2147377399"/>
            <ac:spMk id="4" creationId="{376F124F-4334-9684-6F47-B8C378168E65}"/>
          </ac:spMkLst>
        </pc:spChg>
        <pc:spChg chg="add mod">
          <ac:chgData name="Zeeshan, Kavita" userId="afb29e1c-f6a0-4cc6-bfb6-e2ab5315b7b3" providerId="ADAL" clId="{0E2615A2-3230-44F8-9151-741EDAC4A809}" dt="2025-01-30T19:30:14.248" v="4877" actId="20577"/>
          <ac:spMkLst>
            <pc:docMk/>
            <pc:sldMk cId="2433754986" sldId="2147377399"/>
            <ac:spMk id="5" creationId="{4B4C88D7-5FF1-E00F-225B-911A25EC319E}"/>
          </ac:spMkLst>
        </pc:spChg>
      </pc:sldChg>
      <pc:sldChg chg="add del">
        <pc:chgData name="Zeeshan, Kavita" userId="afb29e1c-f6a0-4cc6-bfb6-e2ab5315b7b3" providerId="ADAL" clId="{0E2615A2-3230-44F8-9151-741EDAC4A809}" dt="2025-01-29T22:13:35.376" v="2276"/>
        <pc:sldMkLst>
          <pc:docMk/>
          <pc:sldMk cId="77513352" sldId="2147377400"/>
        </pc:sldMkLst>
      </pc:sldChg>
      <pc:sldChg chg="addSp delSp modSp add mod ord">
        <pc:chgData name="Zeeshan, Kavita" userId="afb29e1c-f6a0-4cc6-bfb6-e2ab5315b7b3" providerId="ADAL" clId="{0E2615A2-3230-44F8-9151-741EDAC4A809}" dt="2025-01-30T19:32:21.292" v="5075" actId="6549"/>
        <pc:sldMkLst>
          <pc:docMk/>
          <pc:sldMk cId="3773131684" sldId="2147377400"/>
        </pc:sldMkLst>
        <pc:spChg chg="mod">
          <ac:chgData name="Zeeshan, Kavita" userId="afb29e1c-f6a0-4cc6-bfb6-e2ab5315b7b3" providerId="ADAL" clId="{0E2615A2-3230-44F8-9151-741EDAC4A809}" dt="2025-01-29T22:15:57.573" v="2281"/>
          <ac:spMkLst>
            <pc:docMk/>
            <pc:sldMk cId="3773131684" sldId="2147377400"/>
            <ac:spMk id="2" creationId="{2578B9F2-113E-2CE3-3C05-CB16F609AB4A}"/>
          </ac:spMkLst>
        </pc:spChg>
        <pc:spChg chg="del">
          <ac:chgData name="Zeeshan, Kavita" userId="afb29e1c-f6a0-4cc6-bfb6-e2ab5315b7b3" providerId="ADAL" clId="{0E2615A2-3230-44F8-9151-741EDAC4A809}" dt="2025-01-29T22:16:13.484" v="2282" actId="478"/>
          <ac:spMkLst>
            <pc:docMk/>
            <pc:sldMk cId="3773131684" sldId="2147377400"/>
            <ac:spMk id="4" creationId="{B511C475-AE59-59B9-4A15-06A224B931A3}"/>
          </ac:spMkLst>
        </pc:spChg>
        <pc:spChg chg="add mod">
          <ac:chgData name="Zeeshan, Kavita" userId="afb29e1c-f6a0-4cc6-bfb6-e2ab5315b7b3" providerId="ADAL" clId="{0E2615A2-3230-44F8-9151-741EDAC4A809}" dt="2025-01-30T19:32:21.292" v="5075" actId="6549"/>
          <ac:spMkLst>
            <pc:docMk/>
            <pc:sldMk cId="3773131684" sldId="2147377400"/>
            <ac:spMk id="5" creationId="{7A0837EC-5D0F-A72D-AE91-60866BAEE62C}"/>
          </ac:spMkLst>
        </pc:spChg>
      </pc:sldChg>
      <pc:sldChg chg="addSp delSp modSp add del mod">
        <pc:chgData name="Zeeshan, Kavita" userId="afb29e1c-f6a0-4cc6-bfb6-e2ab5315b7b3" providerId="ADAL" clId="{0E2615A2-3230-44F8-9151-741EDAC4A809}" dt="2025-01-31T17:17:11.030" v="6821" actId="47"/>
        <pc:sldMkLst>
          <pc:docMk/>
          <pc:sldMk cId="3562495164" sldId="2147377401"/>
        </pc:sldMkLst>
        <pc:spChg chg="mod">
          <ac:chgData name="Zeeshan, Kavita" userId="afb29e1c-f6a0-4cc6-bfb6-e2ab5315b7b3" providerId="ADAL" clId="{0E2615A2-3230-44F8-9151-741EDAC4A809}" dt="2025-01-29T22:16:44.615" v="2285"/>
          <ac:spMkLst>
            <pc:docMk/>
            <pc:sldMk cId="3562495164" sldId="2147377401"/>
            <ac:spMk id="2" creationId="{D8D12C3D-0AED-4B03-DA17-13FB48D23541}"/>
          </ac:spMkLst>
        </pc:spChg>
        <pc:spChg chg="del mod">
          <ac:chgData name="Zeeshan, Kavita" userId="afb29e1c-f6a0-4cc6-bfb6-e2ab5315b7b3" providerId="ADAL" clId="{0E2615A2-3230-44F8-9151-741EDAC4A809}" dt="2025-01-29T22:16:48.873" v="2287" actId="478"/>
          <ac:spMkLst>
            <pc:docMk/>
            <pc:sldMk cId="3562495164" sldId="2147377401"/>
            <ac:spMk id="4" creationId="{0E5E6080-4F8D-83FF-98B9-EDB6ECE4FBAF}"/>
          </ac:spMkLst>
        </pc:spChg>
        <pc:spChg chg="add mod">
          <ac:chgData name="Zeeshan, Kavita" userId="afb29e1c-f6a0-4cc6-bfb6-e2ab5315b7b3" providerId="ADAL" clId="{0E2615A2-3230-44F8-9151-741EDAC4A809}" dt="2025-01-30T19:34:09.634" v="5246" actId="20577"/>
          <ac:spMkLst>
            <pc:docMk/>
            <pc:sldMk cId="3562495164" sldId="2147377401"/>
            <ac:spMk id="5" creationId="{BD329635-E475-E565-340B-F79B667AF45E}"/>
          </ac:spMkLst>
        </pc:spChg>
        <pc:graphicFrameChg chg="add mod">
          <ac:chgData name="Zeeshan, Kavita" userId="afb29e1c-f6a0-4cc6-bfb6-e2ab5315b7b3" providerId="ADAL" clId="{0E2615A2-3230-44F8-9151-741EDAC4A809}" dt="2025-01-29T22:19:01.499" v="2289"/>
          <ac:graphicFrameMkLst>
            <pc:docMk/>
            <pc:sldMk cId="3562495164" sldId="2147377401"/>
            <ac:graphicFrameMk id="6" creationId="{B2A1B286-8186-CCD2-6481-BAF52F780C93}"/>
          </ac:graphicFrameMkLst>
        </pc:graphicFrameChg>
        <pc:graphicFrameChg chg="add mod">
          <ac:chgData name="Zeeshan, Kavita" userId="afb29e1c-f6a0-4cc6-bfb6-e2ab5315b7b3" providerId="ADAL" clId="{0E2615A2-3230-44F8-9151-741EDAC4A809}" dt="2025-01-29T22:19:07.959" v="2290"/>
          <ac:graphicFrameMkLst>
            <pc:docMk/>
            <pc:sldMk cId="3562495164" sldId="2147377401"/>
            <ac:graphicFrameMk id="7" creationId="{D4206E0D-5822-7BB9-3A02-FF49FAE1A43B}"/>
          </ac:graphicFrameMkLst>
        </pc:graphicFrameChg>
        <pc:graphicFrameChg chg="add mod">
          <ac:chgData name="Zeeshan, Kavita" userId="afb29e1c-f6a0-4cc6-bfb6-e2ab5315b7b3" providerId="ADAL" clId="{0E2615A2-3230-44F8-9151-741EDAC4A809}" dt="2025-01-29T22:20:16.997" v="2344"/>
          <ac:graphicFrameMkLst>
            <pc:docMk/>
            <pc:sldMk cId="3562495164" sldId="2147377401"/>
            <ac:graphicFrameMk id="8" creationId="{C7446901-9245-A01F-0225-956FB48487BC}"/>
          </ac:graphicFrameMkLst>
        </pc:graphicFrameChg>
        <pc:graphicFrameChg chg="add mod">
          <ac:chgData name="Zeeshan, Kavita" userId="afb29e1c-f6a0-4cc6-bfb6-e2ab5315b7b3" providerId="ADAL" clId="{0E2615A2-3230-44F8-9151-741EDAC4A809}" dt="2025-01-29T22:20:35.813" v="2345"/>
          <ac:graphicFrameMkLst>
            <pc:docMk/>
            <pc:sldMk cId="3562495164" sldId="2147377401"/>
            <ac:graphicFrameMk id="9" creationId="{2BFA9644-DF2B-24A3-30BA-676BB13AAA30}"/>
          </ac:graphicFrameMkLst>
        </pc:graphicFrameChg>
      </pc:sldChg>
      <pc:sldChg chg="modSp add mod">
        <pc:chgData name="Zeeshan, Kavita" userId="afb29e1c-f6a0-4cc6-bfb6-e2ab5315b7b3" providerId="ADAL" clId="{0E2615A2-3230-44F8-9151-741EDAC4A809}" dt="2025-01-31T18:09:07.579" v="7454" actId="20577"/>
        <pc:sldMkLst>
          <pc:docMk/>
          <pc:sldMk cId="3638219507" sldId="2147377402"/>
        </pc:sldMkLst>
        <pc:spChg chg="mod">
          <ac:chgData name="Zeeshan, Kavita" userId="afb29e1c-f6a0-4cc6-bfb6-e2ab5315b7b3" providerId="ADAL" clId="{0E2615A2-3230-44F8-9151-741EDAC4A809}" dt="2025-01-31T18:03:47.896" v="7448" actId="20577"/>
          <ac:spMkLst>
            <pc:docMk/>
            <pc:sldMk cId="3638219507" sldId="2147377402"/>
            <ac:spMk id="2" creationId="{D8D12C3D-0AED-4B03-DA17-13FB48D23541}"/>
          </ac:spMkLst>
        </pc:spChg>
        <pc:spChg chg="mod">
          <ac:chgData name="Zeeshan, Kavita" userId="afb29e1c-f6a0-4cc6-bfb6-e2ab5315b7b3" providerId="ADAL" clId="{0E2615A2-3230-44F8-9151-741EDAC4A809}" dt="2025-01-31T18:09:07.579" v="7454" actId="20577"/>
          <ac:spMkLst>
            <pc:docMk/>
            <pc:sldMk cId="3638219507" sldId="2147377402"/>
            <ac:spMk id="5" creationId="{BD329635-E475-E565-340B-F79B667AF45E}"/>
          </ac:spMkLst>
        </pc:spChg>
      </pc:sldChg>
      <pc:sldChg chg="addSp delSp modSp new mod">
        <pc:chgData name="Zeeshan, Kavita" userId="afb29e1c-f6a0-4cc6-bfb6-e2ab5315b7b3" providerId="ADAL" clId="{0E2615A2-3230-44F8-9151-741EDAC4A809}" dt="2025-01-31T18:13:09.615" v="7550" actId="20577"/>
        <pc:sldMkLst>
          <pc:docMk/>
          <pc:sldMk cId="383486339" sldId="2147377403"/>
        </pc:sldMkLst>
        <pc:spChg chg="add mod">
          <ac:chgData name="Zeeshan, Kavita" userId="afb29e1c-f6a0-4cc6-bfb6-e2ab5315b7b3" providerId="ADAL" clId="{0E2615A2-3230-44F8-9151-741EDAC4A809}" dt="2025-01-31T17:27:33.259" v="7146" actId="12"/>
          <ac:spMkLst>
            <pc:docMk/>
            <pc:sldMk cId="383486339" sldId="2147377403"/>
            <ac:spMk id="4" creationId="{06532F2E-0929-44D4-B87C-C0518828D446}"/>
          </ac:spMkLst>
        </pc:spChg>
        <pc:spChg chg="add del">
          <ac:chgData name="Zeeshan, Kavita" userId="afb29e1c-f6a0-4cc6-bfb6-e2ab5315b7b3" providerId="ADAL" clId="{0E2615A2-3230-44F8-9151-741EDAC4A809}" dt="2025-01-31T18:11:12.499" v="7489" actId="22"/>
          <ac:spMkLst>
            <pc:docMk/>
            <pc:sldMk cId="383486339" sldId="2147377403"/>
            <ac:spMk id="8" creationId="{B6F7C82D-B825-0B16-5121-3093554DC3DF}"/>
          </ac:spMkLst>
        </pc:spChg>
        <pc:spChg chg="add mod">
          <ac:chgData name="Zeeshan, Kavita" userId="afb29e1c-f6a0-4cc6-bfb6-e2ab5315b7b3" providerId="ADAL" clId="{0E2615A2-3230-44F8-9151-741EDAC4A809}" dt="2025-01-31T18:13:09.615" v="7550" actId="20577"/>
          <ac:spMkLst>
            <pc:docMk/>
            <pc:sldMk cId="383486339" sldId="2147377403"/>
            <ac:spMk id="10" creationId="{D6F63FD0-6CDA-65B1-043C-24603BA7385F}"/>
          </ac:spMkLst>
        </pc:spChg>
        <pc:graphicFrameChg chg="add mod">
          <ac:chgData name="Zeeshan, Kavita" userId="afb29e1c-f6a0-4cc6-bfb6-e2ab5315b7b3" providerId="ADAL" clId="{0E2615A2-3230-44F8-9151-741EDAC4A809}" dt="2025-01-31T17:27:02.347" v="7141"/>
          <ac:graphicFrameMkLst>
            <pc:docMk/>
            <pc:sldMk cId="383486339" sldId="2147377403"/>
            <ac:graphicFrameMk id="5" creationId="{6CAB5172-D582-9B12-6777-72196F3BC69A}"/>
          </ac:graphicFrameMkLst>
        </pc:graphicFrameChg>
        <pc:graphicFrameChg chg="add mod modGraphic">
          <ac:chgData name="Zeeshan, Kavita" userId="afb29e1c-f6a0-4cc6-bfb6-e2ab5315b7b3" providerId="ADAL" clId="{0E2615A2-3230-44F8-9151-741EDAC4A809}" dt="2025-01-31T17:27:43.645" v="7147" actId="255"/>
          <ac:graphicFrameMkLst>
            <pc:docMk/>
            <pc:sldMk cId="383486339" sldId="2147377403"/>
            <ac:graphicFrameMk id="6" creationId="{08480AD4-F67F-C9C4-1BAB-28421794D43F}"/>
          </ac:graphicFrameMkLst>
        </pc:graphicFrameChg>
        <pc:picChg chg="add mod">
          <ac:chgData name="Zeeshan, Kavita" userId="afb29e1c-f6a0-4cc6-bfb6-e2ab5315b7b3" providerId="ADAL" clId="{0E2615A2-3230-44F8-9151-741EDAC4A809}" dt="2025-01-31T17:25:49.523" v="7133" actId="1076"/>
          <ac:picMkLst>
            <pc:docMk/>
            <pc:sldMk cId="383486339" sldId="2147377403"/>
            <ac:picMk id="2" creationId="{C635CBEB-58DD-53C8-C0CC-7B1B31A7792B}"/>
          </ac:picMkLst>
        </pc:picChg>
      </pc:sldChg>
    </pc:docChg>
  </pc:docChgLst>
  <pc:docChgLst>
    <pc:chgData name="Luciano, Alice" userId="db401fae-c601-4b41-a8d8-bb3d2cdf985e" providerId="ADAL" clId="{8BCD09DE-CEA0-4A0C-B4C1-8DD335C3E36B}"/>
    <pc:docChg chg="undo custSel modSld">
      <pc:chgData name="Luciano, Alice" userId="db401fae-c601-4b41-a8d8-bb3d2cdf985e" providerId="ADAL" clId="{8BCD09DE-CEA0-4A0C-B4C1-8DD335C3E36B}" dt="2025-01-24T00:57:52.181" v="373" actId="12"/>
      <pc:docMkLst>
        <pc:docMk/>
      </pc:docMkLst>
      <pc:sldChg chg="modSp mod">
        <pc:chgData name="Luciano, Alice" userId="db401fae-c601-4b41-a8d8-bb3d2cdf985e" providerId="ADAL" clId="{8BCD09DE-CEA0-4A0C-B4C1-8DD335C3E36B}" dt="2025-01-24T00:46:42.963" v="306" actId="1076"/>
        <pc:sldMkLst>
          <pc:docMk/>
          <pc:sldMk cId="2624684999" sldId="257"/>
        </pc:sldMkLst>
        <pc:spChg chg="mod">
          <ac:chgData name="Luciano, Alice" userId="db401fae-c601-4b41-a8d8-bb3d2cdf985e" providerId="ADAL" clId="{8BCD09DE-CEA0-4A0C-B4C1-8DD335C3E36B}" dt="2025-01-24T00:46:16.650" v="304" actId="14100"/>
          <ac:spMkLst>
            <pc:docMk/>
            <pc:sldMk cId="2624684999" sldId="257"/>
            <ac:spMk id="4" creationId="{97A8A1AE-39BD-6BDC-6B05-98DB6DD764A7}"/>
          </ac:spMkLst>
        </pc:spChg>
        <pc:spChg chg="mod">
          <ac:chgData name="Luciano, Alice" userId="db401fae-c601-4b41-a8d8-bb3d2cdf985e" providerId="ADAL" clId="{8BCD09DE-CEA0-4A0C-B4C1-8DD335C3E36B}" dt="2025-01-24T00:46:42.963" v="306" actId="1076"/>
          <ac:spMkLst>
            <pc:docMk/>
            <pc:sldMk cId="2624684999" sldId="257"/>
            <ac:spMk id="6" creationId="{9B63E53C-578F-4156-4D76-6F9AE39DC446}"/>
          </ac:spMkLst>
        </pc:spChg>
        <pc:picChg chg="mod">
          <ac:chgData name="Luciano, Alice" userId="db401fae-c601-4b41-a8d8-bb3d2cdf985e" providerId="ADAL" clId="{8BCD09DE-CEA0-4A0C-B4C1-8DD335C3E36B}" dt="2025-01-24T00:46:33.778" v="305" actId="1076"/>
          <ac:picMkLst>
            <pc:docMk/>
            <pc:sldMk cId="2624684999" sldId="257"/>
            <ac:picMk id="3" creationId="{F1D542B5-DA22-4F51-3CBC-8F0F0633025B}"/>
          </ac:picMkLst>
        </pc:picChg>
        <pc:picChg chg="mod">
          <ac:chgData name="Luciano, Alice" userId="db401fae-c601-4b41-a8d8-bb3d2cdf985e" providerId="ADAL" clId="{8BCD09DE-CEA0-4A0C-B4C1-8DD335C3E36B}" dt="2025-01-24T00:46:42.963" v="306" actId="1076"/>
          <ac:picMkLst>
            <pc:docMk/>
            <pc:sldMk cId="2624684999" sldId="257"/>
            <ac:picMk id="5" creationId="{DF7F8F18-FF82-7A64-F374-F44DCCF42C89}"/>
          </ac:picMkLst>
        </pc:picChg>
      </pc:sldChg>
      <pc:sldChg chg="modSp mod">
        <pc:chgData name="Luciano, Alice" userId="db401fae-c601-4b41-a8d8-bb3d2cdf985e" providerId="ADAL" clId="{8BCD09DE-CEA0-4A0C-B4C1-8DD335C3E36B}" dt="2025-01-24T00:51:41.277" v="344" actId="242"/>
        <pc:sldMkLst>
          <pc:docMk/>
          <pc:sldMk cId="1084773559" sldId="2147377349"/>
        </pc:sldMkLst>
        <pc:spChg chg="mod">
          <ac:chgData name="Luciano, Alice" userId="db401fae-c601-4b41-a8d8-bb3d2cdf985e" providerId="ADAL" clId="{8BCD09DE-CEA0-4A0C-B4C1-8DD335C3E36B}" dt="2025-01-24T00:47:07.327" v="307" actId="255"/>
          <ac:spMkLst>
            <pc:docMk/>
            <pc:sldMk cId="1084773559" sldId="2147377349"/>
            <ac:spMk id="2" creationId="{76EE9CFB-D3CA-8FD2-7023-726D4497B756}"/>
          </ac:spMkLst>
        </pc:spChg>
        <pc:spChg chg="mod">
          <ac:chgData name="Luciano, Alice" userId="db401fae-c601-4b41-a8d8-bb3d2cdf985e" providerId="ADAL" clId="{8BCD09DE-CEA0-4A0C-B4C1-8DD335C3E36B}" dt="2025-01-24T00:51:41.277" v="344" actId="242"/>
          <ac:spMkLst>
            <pc:docMk/>
            <pc:sldMk cId="1084773559" sldId="2147377349"/>
            <ac:spMk id="8" creationId="{5C280EA4-D20B-50AC-EC6B-BA7201C0495C}"/>
          </ac:spMkLst>
        </pc:spChg>
      </pc:sldChg>
      <pc:sldChg chg="modSp mod">
        <pc:chgData name="Luciano, Alice" userId="db401fae-c601-4b41-a8d8-bb3d2cdf985e" providerId="ADAL" clId="{8BCD09DE-CEA0-4A0C-B4C1-8DD335C3E36B}" dt="2025-01-24T00:52:15.132" v="349" actId="12"/>
        <pc:sldMkLst>
          <pc:docMk/>
          <pc:sldMk cId="1028111442" sldId="2147377350"/>
        </pc:sldMkLst>
        <pc:spChg chg="mod">
          <ac:chgData name="Luciano, Alice" userId="db401fae-c601-4b41-a8d8-bb3d2cdf985e" providerId="ADAL" clId="{8BCD09DE-CEA0-4A0C-B4C1-8DD335C3E36B}" dt="2025-01-24T00:47:23.671" v="308" actId="255"/>
          <ac:spMkLst>
            <pc:docMk/>
            <pc:sldMk cId="1028111442" sldId="2147377350"/>
            <ac:spMk id="2" creationId="{8FE0C2E5-78F6-660B-5B94-AA869C64CF5A}"/>
          </ac:spMkLst>
        </pc:spChg>
        <pc:spChg chg="mod">
          <ac:chgData name="Luciano, Alice" userId="db401fae-c601-4b41-a8d8-bb3d2cdf985e" providerId="ADAL" clId="{8BCD09DE-CEA0-4A0C-B4C1-8DD335C3E36B}" dt="2025-01-24T00:52:15.132" v="349" actId="12"/>
          <ac:spMkLst>
            <pc:docMk/>
            <pc:sldMk cId="1028111442" sldId="2147377350"/>
            <ac:spMk id="4" creationId="{47AC466C-0166-24DA-D75E-4DFB70505DBD}"/>
          </ac:spMkLst>
        </pc:spChg>
      </pc:sldChg>
      <pc:sldChg chg="modSp mod">
        <pc:chgData name="Luciano, Alice" userId="db401fae-c601-4b41-a8d8-bb3d2cdf985e" providerId="ADAL" clId="{8BCD09DE-CEA0-4A0C-B4C1-8DD335C3E36B}" dt="2025-01-24T00:52:49.411" v="351" actId="12"/>
        <pc:sldMkLst>
          <pc:docMk/>
          <pc:sldMk cId="2868605659" sldId="2147377351"/>
        </pc:sldMkLst>
        <pc:spChg chg="mod">
          <ac:chgData name="Luciano, Alice" userId="db401fae-c601-4b41-a8d8-bb3d2cdf985e" providerId="ADAL" clId="{8BCD09DE-CEA0-4A0C-B4C1-8DD335C3E36B}" dt="2025-01-24T00:47:29.220" v="309" actId="255"/>
          <ac:spMkLst>
            <pc:docMk/>
            <pc:sldMk cId="2868605659" sldId="2147377351"/>
            <ac:spMk id="2" creationId="{56494D61-A115-D2FF-D323-B515F21AD09B}"/>
          </ac:spMkLst>
        </pc:spChg>
        <pc:spChg chg="mod">
          <ac:chgData name="Luciano, Alice" userId="db401fae-c601-4b41-a8d8-bb3d2cdf985e" providerId="ADAL" clId="{8BCD09DE-CEA0-4A0C-B4C1-8DD335C3E36B}" dt="2025-01-24T00:52:49.411" v="351" actId="12"/>
          <ac:spMkLst>
            <pc:docMk/>
            <pc:sldMk cId="2868605659" sldId="2147377351"/>
            <ac:spMk id="4" creationId="{376F124F-4334-9684-6F47-B8C378168E65}"/>
          </ac:spMkLst>
        </pc:spChg>
      </pc:sldChg>
      <pc:sldChg chg="modSp mod">
        <pc:chgData name="Luciano, Alice" userId="db401fae-c601-4b41-a8d8-bb3d2cdf985e" providerId="ADAL" clId="{8BCD09DE-CEA0-4A0C-B4C1-8DD335C3E36B}" dt="2025-01-24T00:53:17.516" v="353" actId="12"/>
        <pc:sldMkLst>
          <pc:docMk/>
          <pc:sldMk cId="1013648314" sldId="2147377352"/>
        </pc:sldMkLst>
        <pc:spChg chg="mod">
          <ac:chgData name="Luciano, Alice" userId="db401fae-c601-4b41-a8d8-bb3d2cdf985e" providerId="ADAL" clId="{8BCD09DE-CEA0-4A0C-B4C1-8DD335C3E36B}" dt="2025-01-24T00:47:35.374" v="310" actId="255"/>
          <ac:spMkLst>
            <pc:docMk/>
            <pc:sldMk cId="1013648314" sldId="2147377352"/>
            <ac:spMk id="2" creationId="{2578B9F2-113E-2CE3-3C05-CB16F609AB4A}"/>
          </ac:spMkLst>
        </pc:spChg>
        <pc:spChg chg="mod">
          <ac:chgData name="Luciano, Alice" userId="db401fae-c601-4b41-a8d8-bb3d2cdf985e" providerId="ADAL" clId="{8BCD09DE-CEA0-4A0C-B4C1-8DD335C3E36B}" dt="2025-01-24T00:53:17.516" v="353" actId="12"/>
          <ac:spMkLst>
            <pc:docMk/>
            <pc:sldMk cId="1013648314" sldId="2147377352"/>
            <ac:spMk id="4" creationId="{B511C475-AE59-59B9-4A15-06A224B931A3}"/>
          </ac:spMkLst>
        </pc:spChg>
      </pc:sldChg>
      <pc:sldChg chg="modSp mod">
        <pc:chgData name="Luciano, Alice" userId="db401fae-c601-4b41-a8d8-bb3d2cdf985e" providerId="ADAL" clId="{8BCD09DE-CEA0-4A0C-B4C1-8DD335C3E36B}" dt="2025-01-24T00:53:29.626" v="355" actId="12"/>
        <pc:sldMkLst>
          <pc:docMk/>
          <pc:sldMk cId="2619115029" sldId="2147377353"/>
        </pc:sldMkLst>
        <pc:spChg chg="mod">
          <ac:chgData name="Luciano, Alice" userId="db401fae-c601-4b41-a8d8-bb3d2cdf985e" providerId="ADAL" clId="{8BCD09DE-CEA0-4A0C-B4C1-8DD335C3E36B}" dt="2025-01-24T00:47:40.974" v="311" actId="255"/>
          <ac:spMkLst>
            <pc:docMk/>
            <pc:sldMk cId="2619115029" sldId="2147377353"/>
            <ac:spMk id="2" creationId="{D8D12C3D-0AED-4B03-DA17-13FB48D23541}"/>
          </ac:spMkLst>
        </pc:spChg>
        <pc:spChg chg="mod">
          <ac:chgData name="Luciano, Alice" userId="db401fae-c601-4b41-a8d8-bb3d2cdf985e" providerId="ADAL" clId="{8BCD09DE-CEA0-4A0C-B4C1-8DD335C3E36B}" dt="2025-01-24T00:53:29.626" v="355" actId="12"/>
          <ac:spMkLst>
            <pc:docMk/>
            <pc:sldMk cId="2619115029" sldId="2147377353"/>
            <ac:spMk id="4" creationId="{0E5E6080-4F8D-83FF-98B9-EDB6ECE4FBAF}"/>
          </ac:spMkLst>
        </pc:spChg>
      </pc:sldChg>
      <pc:sldChg chg="modSp mod">
        <pc:chgData name="Luciano, Alice" userId="db401fae-c601-4b41-a8d8-bb3d2cdf985e" providerId="ADAL" clId="{8BCD09DE-CEA0-4A0C-B4C1-8DD335C3E36B}" dt="2025-01-24T00:53:43.026" v="357" actId="12"/>
        <pc:sldMkLst>
          <pc:docMk/>
          <pc:sldMk cId="1744740811" sldId="2147377354"/>
        </pc:sldMkLst>
        <pc:spChg chg="mod">
          <ac:chgData name="Luciano, Alice" userId="db401fae-c601-4b41-a8d8-bb3d2cdf985e" providerId="ADAL" clId="{8BCD09DE-CEA0-4A0C-B4C1-8DD335C3E36B}" dt="2025-01-24T00:47:46.594" v="312" actId="255"/>
          <ac:spMkLst>
            <pc:docMk/>
            <pc:sldMk cId="1744740811" sldId="2147377354"/>
            <ac:spMk id="2" creationId="{40599AB2-B71A-8068-A3A7-A09F58680C4C}"/>
          </ac:spMkLst>
        </pc:spChg>
        <pc:spChg chg="mod">
          <ac:chgData name="Luciano, Alice" userId="db401fae-c601-4b41-a8d8-bb3d2cdf985e" providerId="ADAL" clId="{8BCD09DE-CEA0-4A0C-B4C1-8DD335C3E36B}" dt="2025-01-24T00:53:43.026" v="357" actId="12"/>
          <ac:spMkLst>
            <pc:docMk/>
            <pc:sldMk cId="1744740811" sldId="2147377354"/>
            <ac:spMk id="3" creationId="{BEF64FFA-B0B9-86B5-61AB-294567F58A36}"/>
          </ac:spMkLst>
        </pc:spChg>
      </pc:sldChg>
      <pc:sldChg chg="modSp mod">
        <pc:chgData name="Luciano, Alice" userId="db401fae-c601-4b41-a8d8-bb3d2cdf985e" providerId="ADAL" clId="{8BCD09DE-CEA0-4A0C-B4C1-8DD335C3E36B}" dt="2025-01-24T00:45:46.133" v="293" actId="14100"/>
        <pc:sldMkLst>
          <pc:docMk/>
          <pc:sldMk cId="1026599373" sldId="2147377355"/>
        </pc:sldMkLst>
        <pc:spChg chg="mod">
          <ac:chgData name="Luciano, Alice" userId="db401fae-c601-4b41-a8d8-bb3d2cdf985e" providerId="ADAL" clId="{8BCD09DE-CEA0-4A0C-B4C1-8DD335C3E36B}" dt="2025-01-24T00:45:46.133" v="293" actId="14100"/>
          <ac:spMkLst>
            <pc:docMk/>
            <pc:sldMk cId="1026599373" sldId="2147377355"/>
            <ac:spMk id="2" creationId="{CEF4FD96-42A1-DDA6-FB36-5912B30C4F12}"/>
          </ac:spMkLst>
        </pc:spChg>
        <pc:spChg chg="mod">
          <ac:chgData name="Luciano, Alice" userId="db401fae-c601-4b41-a8d8-bb3d2cdf985e" providerId="ADAL" clId="{8BCD09DE-CEA0-4A0C-B4C1-8DD335C3E36B}" dt="2025-01-24T00:45:09.735" v="288" actId="255"/>
          <ac:spMkLst>
            <pc:docMk/>
            <pc:sldMk cId="1026599373" sldId="2147377355"/>
            <ac:spMk id="5" creationId="{C251489C-03A3-FCB7-8B66-D25501A95AEB}"/>
          </ac:spMkLst>
        </pc:spChg>
      </pc:sldChg>
      <pc:sldChg chg="modSp mod">
        <pc:chgData name="Luciano, Alice" userId="db401fae-c601-4b41-a8d8-bb3d2cdf985e" providerId="ADAL" clId="{8BCD09DE-CEA0-4A0C-B4C1-8DD335C3E36B}" dt="2025-01-24T00:45:04.277" v="287" actId="403"/>
        <pc:sldMkLst>
          <pc:docMk/>
          <pc:sldMk cId="2105858925" sldId="2147377356"/>
        </pc:sldMkLst>
        <pc:spChg chg="mod">
          <ac:chgData name="Luciano, Alice" userId="db401fae-c601-4b41-a8d8-bb3d2cdf985e" providerId="ADAL" clId="{8BCD09DE-CEA0-4A0C-B4C1-8DD335C3E36B}" dt="2025-01-24T00:45:04.277" v="287" actId="403"/>
          <ac:spMkLst>
            <pc:docMk/>
            <pc:sldMk cId="2105858925" sldId="2147377356"/>
            <ac:spMk id="2" creationId="{9658E911-35CD-94A9-F7E0-8076D1085A49}"/>
          </ac:spMkLst>
        </pc:spChg>
        <pc:spChg chg="mod">
          <ac:chgData name="Luciano, Alice" userId="db401fae-c601-4b41-a8d8-bb3d2cdf985e" providerId="ADAL" clId="{8BCD09DE-CEA0-4A0C-B4C1-8DD335C3E36B}" dt="2025-01-24T00:45:00.996" v="286" actId="255"/>
          <ac:spMkLst>
            <pc:docMk/>
            <pc:sldMk cId="2105858925" sldId="2147377356"/>
            <ac:spMk id="4" creationId="{3AB08D98-4E8B-530F-B034-B1702BF3BE3A}"/>
          </ac:spMkLst>
        </pc:spChg>
      </pc:sldChg>
      <pc:sldChg chg="modSp mod">
        <pc:chgData name="Luciano, Alice" userId="db401fae-c601-4b41-a8d8-bb3d2cdf985e" providerId="ADAL" clId="{8BCD09DE-CEA0-4A0C-B4C1-8DD335C3E36B}" dt="2025-01-24T00:50:41.876" v="342" actId="14861"/>
        <pc:sldMkLst>
          <pc:docMk/>
          <pc:sldMk cId="87564205" sldId="2147377358"/>
        </pc:sldMkLst>
        <pc:spChg chg="mod">
          <ac:chgData name="Luciano, Alice" userId="db401fae-c601-4b41-a8d8-bb3d2cdf985e" providerId="ADAL" clId="{8BCD09DE-CEA0-4A0C-B4C1-8DD335C3E36B}" dt="2025-01-24T00:50:16.402" v="338" actId="1076"/>
          <ac:spMkLst>
            <pc:docMk/>
            <pc:sldMk cId="87564205" sldId="2147377358"/>
            <ac:spMk id="7" creationId="{13A0D4F0-924A-CA79-88F9-EDDEE0B05BD2}"/>
          </ac:spMkLst>
        </pc:spChg>
        <pc:spChg chg="mod">
          <ac:chgData name="Luciano, Alice" userId="db401fae-c601-4b41-a8d8-bb3d2cdf985e" providerId="ADAL" clId="{8BCD09DE-CEA0-4A0C-B4C1-8DD335C3E36B}" dt="2025-01-24T00:50:21.948" v="340" actId="1076"/>
          <ac:spMkLst>
            <pc:docMk/>
            <pc:sldMk cId="87564205" sldId="2147377358"/>
            <ac:spMk id="8" creationId="{5943B3AE-CB97-2B8D-E888-F6A44498135A}"/>
          </ac:spMkLst>
        </pc:spChg>
        <pc:picChg chg="mod">
          <ac:chgData name="Luciano, Alice" userId="db401fae-c601-4b41-a8d8-bb3d2cdf985e" providerId="ADAL" clId="{8BCD09DE-CEA0-4A0C-B4C1-8DD335C3E36B}" dt="2025-01-24T00:50:38.991" v="341" actId="14861"/>
          <ac:picMkLst>
            <pc:docMk/>
            <pc:sldMk cId="87564205" sldId="2147377358"/>
            <ac:picMk id="3" creationId="{209EB1D8-92A7-0DB4-7E49-72047F797700}"/>
          </ac:picMkLst>
        </pc:picChg>
        <pc:picChg chg="mod">
          <ac:chgData name="Luciano, Alice" userId="db401fae-c601-4b41-a8d8-bb3d2cdf985e" providerId="ADAL" clId="{8BCD09DE-CEA0-4A0C-B4C1-8DD335C3E36B}" dt="2025-01-24T00:50:41.876" v="342" actId="14861"/>
          <ac:picMkLst>
            <pc:docMk/>
            <pc:sldMk cId="87564205" sldId="2147377358"/>
            <ac:picMk id="4" creationId="{8D2FE0F3-8967-DE55-DD71-2050B1A194E9}"/>
          </ac:picMkLst>
        </pc:picChg>
      </pc:sldChg>
      <pc:sldChg chg="modSp mod">
        <pc:chgData name="Luciano, Alice" userId="db401fae-c601-4b41-a8d8-bb3d2cdf985e" providerId="ADAL" clId="{8BCD09DE-CEA0-4A0C-B4C1-8DD335C3E36B}" dt="2025-01-24T00:49:06.644" v="327" actId="255"/>
        <pc:sldMkLst>
          <pc:docMk/>
          <pc:sldMk cId="4183457698" sldId="2147377368"/>
        </pc:sldMkLst>
        <pc:spChg chg="mod">
          <ac:chgData name="Luciano, Alice" userId="db401fae-c601-4b41-a8d8-bb3d2cdf985e" providerId="ADAL" clId="{8BCD09DE-CEA0-4A0C-B4C1-8DD335C3E36B}" dt="2025-01-24T00:49:06.644" v="327" actId="255"/>
          <ac:spMkLst>
            <pc:docMk/>
            <pc:sldMk cId="4183457698" sldId="2147377368"/>
            <ac:spMk id="2" creationId="{7E47ECE6-673C-4711-DE54-4324BD2385B1}"/>
          </ac:spMkLst>
        </pc:spChg>
        <pc:spChg chg="mod">
          <ac:chgData name="Luciano, Alice" userId="db401fae-c601-4b41-a8d8-bb3d2cdf985e" providerId="ADAL" clId="{8BCD09DE-CEA0-4A0C-B4C1-8DD335C3E36B}" dt="2025-01-24T00:37:30.187" v="244" actId="20577"/>
          <ac:spMkLst>
            <pc:docMk/>
            <pc:sldMk cId="4183457698" sldId="2147377368"/>
            <ac:spMk id="4" creationId="{3A6B3DC7-5A84-7702-49EA-A90B061E7B96}"/>
          </ac:spMkLst>
        </pc:spChg>
      </pc:sldChg>
      <pc:sldChg chg="modSp mod">
        <pc:chgData name="Luciano, Alice" userId="db401fae-c601-4b41-a8d8-bb3d2cdf985e" providerId="ADAL" clId="{8BCD09DE-CEA0-4A0C-B4C1-8DD335C3E36B}" dt="2025-01-24T00:54:07.020" v="358" actId="12"/>
        <pc:sldMkLst>
          <pc:docMk/>
          <pc:sldMk cId="290055369" sldId="2147377370"/>
        </pc:sldMkLst>
        <pc:spChg chg="mod">
          <ac:chgData name="Luciano, Alice" userId="db401fae-c601-4b41-a8d8-bb3d2cdf985e" providerId="ADAL" clId="{8BCD09DE-CEA0-4A0C-B4C1-8DD335C3E36B}" dt="2025-01-24T00:47:52.499" v="313" actId="255"/>
          <ac:spMkLst>
            <pc:docMk/>
            <pc:sldMk cId="290055369" sldId="2147377370"/>
            <ac:spMk id="2" creationId="{76EE9CFB-D3CA-8FD2-7023-726D4497B756}"/>
          </ac:spMkLst>
        </pc:spChg>
        <pc:spChg chg="mod">
          <ac:chgData name="Luciano, Alice" userId="db401fae-c601-4b41-a8d8-bb3d2cdf985e" providerId="ADAL" clId="{8BCD09DE-CEA0-4A0C-B4C1-8DD335C3E36B}" dt="2025-01-24T00:54:07.020" v="358" actId="12"/>
          <ac:spMkLst>
            <pc:docMk/>
            <pc:sldMk cId="290055369" sldId="2147377370"/>
            <ac:spMk id="8" creationId="{5C280EA4-D20B-50AC-EC6B-BA7201C0495C}"/>
          </ac:spMkLst>
        </pc:spChg>
      </pc:sldChg>
      <pc:sldChg chg="modSp mod">
        <pc:chgData name="Luciano, Alice" userId="db401fae-c601-4b41-a8d8-bb3d2cdf985e" providerId="ADAL" clId="{8BCD09DE-CEA0-4A0C-B4C1-8DD335C3E36B}" dt="2025-01-24T00:55:49.161" v="367" actId="12"/>
        <pc:sldMkLst>
          <pc:docMk/>
          <pc:sldMk cId="4064362589" sldId="2147377371"/>
        </pc:sldMkLst>
        <pc:spChg chg="mod">
          <ac:chgData name="Luciano, Alice" userId="db401fae-c601-4b41-a8d8-bb3d2cdf985e" providerId="ADAL" clId="{8BCD09DE-CEA0-4A0C-B4C1-8DD335C3E36B}" dt="2025-01-24T00:48:02.850" v="315" actId="255"/>
          <ac:spMkLst>
            <pc:docMk/>
            <pc:sldMk cId="4064362589" sldId="2147377371"/>
            <ac:spMk id="2" creationId="{8FE0C2E5-78F6-660B-5B94-AA869C64CF5A}"/>
          </ac:spMkLst>
        </pc:spChg>
        <pc:spChg chg="mod">
          <ac:chgData name="Luciano, Alice" userId="db401fae-c601-4b41-a8d8-bb3d2cdf985e" providerId="ADAL" clId="{8BCD09DE-CEA0-4A0C-B4C1-8DD335C3E36B}" dt="2025-01-24T00:55:49.161" v="367" actId="12"/>
          <ac:spMkLst>
            <pc:docMk/>
            <pc:sldMk cId="4064362589" sldId="2147377371"/>
            <ac:spMk id="4" creationId="{47AC466C-0166-24DA-D75E-4DFB70505DBD}"/>
          </ac:spMkLst>
        </pc:spChg>
      </pc:sldChg>
      <pc:sldChg chg="modSp mod">
        <pc:chgData name="Luciano, Alice" userId="db401fae-c601-4b41-a8d8-bb3d2cdf985e" providerId="ADAL" clId="{8BCD09DE-CEA0-4A0C-B4C1-8DD335C3E36B}" dt="2025-01-24T00:57:00.684" v="370" actId="12"/>
        <pc:sldMkLst>
          <pc:docMk/>
          <pc:sldMk cId="1637141664" sldId="2147377372"/>
        </pc:sldMkLst>
        <pc:spChg chg="mod">
          <ac:chgData name="Luciano, Alice" userId="db401fae-c601-4b41-a8d8-bb3d2cdf985e" providerId="ADAL" clId="{8BCD09DE-CEA0-4A0C-B4C1-8DD335C3E36B}" dt="2025-01-24T00:48:12.267" v="317" actId="255"/>
          <ac:spMkLst>
            <pc:docMk/>
            <pc:sldMk cId="1637141664" sldId="2147377372"/>
            <ac:spMk id="2" creationId="{56494D61-A115-D2FF-D323-B515F21AD09B}"/>
          </ac:spMkLst>
        </pc:spChg>
        <pc:spChg chg="mod">
          <ac:chgData name="Luciano, Alice" userId="db401fae-c601-4b41-a8d8-bb3d2cdf985e" providerId="ADAL" clId="{8BCD09DE-CEA0-4A0C-B4C1-8DD335C3E36B}" dt="2025-01-24T00:57:00.684" v="370" actId="12"/>
          <ac:spMkLst>
            <pc:docMk/>
            <pc:sldMk cId="1637141664" sldId="2147377372"/>
            <ac:spMk id="4" creationId="{376F124F-4334-9684-6F47-B8C378168E65}"/>
          </ac:spMkLst>
        </pc:spChg>
      </pc:sldChg>
      <pc:sldChg chg="modSp mod">
        <pc:chgData name="Luciano, Alice" userId="db401fae-c601-4b41-a8d8-bb3d2cdf985e" providerId="ADAL" clId="{8BCD09DE-CEA0-4A0C-B4C1-8DD335C3E36B}" dt="2025-01-24T00:57:36.653" v="372" actId="12"/>
        <pc:sldMkLst>
          <pc:docMk/>
          <pc:sldMk cId="4179822992" sldId="2147377373"/>
        </pc:sldMkLst>
        <pc:spChg chg="mod">
          <ac:chgData name="Luciano, Alice" userId="db401fae-c601-4b41-a8d8-bb3d2cdf985e" providerId="ADAL" clId="{8BCD09DE-CEA0-4A0C-B4C1-8DD335C3E36B}" dt="2025-01-24T00:48:23.938" v="319" actId="255"/>
          <ac:spMkLst>
            <pc:docMk/>
            <pc:sldMk cId="4179822992" sldId="2147377373"/>
            <ac:spMk id="2" creationId="{2578B9F2-113E-2CE3-3C05-CB16F609AB4A}"/>
          </ac:spMkLst>
        </pc:spChg>
        <pc:spChg chg="mod">
          <ac:chgData name="Luciano, Alice" userId="db401fae-c601-4b41-a8d8-bb3d2cdf985e" providerId="ADAL" clId="{8BCD09DE-CEA0-4A0C-B4C1-8DD335C3E36B}" dt="2025-01-24T00:57:36.653" v="372" actId="12"/>
          <ac:spMkLst>
            <pc:docMk/>
            <pc:sldMk cId="4179822992" sldId="2147377373"/>
            <ac:spMk id="4" creationId="{B511C475-AE59-59B9-4A15-06A224B931A3}"/>
          </ac:spMkLst>
        </pc:spChg>
      </pc:sldChg>
      <pc:sldChg chg="modSp mod modCm">
        <pc:chgData name="Luciano, Alice" userId="db401fae-c601-4b41-a8d8-bb3d2cdf985e" providerId="ADAL" clId="{8BCD09DE-CEA0-4A0C-B4C1-8DD335C3E36B}" dt="2025-01-24T00:54:36.221" v="360" actId="12"/>
        <pc:sldMkLst>
          <pc:docMk/>
          <pc:sldMk cId="1796599440" sldId="2147377374"/>
        </pc:sldMkLst>
        <pc:spChg chg="mod">
          <ac:chgData name="Luciano, Alice" userId="db401fae-c601-4b41-a8d8-bb3d2cdf985e" providerId="ADAL" clId="{8BCD09DE-CEA0-4A0C-B4C1-8DD335C3E36B}" dt="2025-01-24T00:48:34.161" v="321" actId="255"/>
          <ac:spMkLst>
            <pc:docMk/>
            <pc:sldMk cId="1796599440" sldId="2147377374"/>
            <ac:spMk id="2" creationId="{D8D12C3D-0AED-4B03-DA17-13FB48D23541}"/>
          </ac:spMkLst>
        </pc:spChg>
        <pc:spChg chg="mod">
          <ac:chgData name="Luciano, Alice" userId="db401fae-c601-4b41-a8d8-bb3d2cdf985e" providerId="ADAL" clId="{8BCD09DE-CEA0-4A0C-B4C1-8DD335C3E36B}" dt="2025-01-24T00:54:36.221" v="360" actId="12"/>
          <ac:spMkLst>
            <pc:docMk/>
            <pc:sldMk cId="1796599440" sldId="2147377374"/>
            <ac:spMk id="4" creationId="{0E5E6080-4F8D-83FF-98B9-EDB6ECE4FBAF}"/>
          </ac:spMkLst>
        </pc:spChg>
        <pc:extLst>
          <p:ext xmlns:p="http://schemas.openxmlformats.org/presentationml/2006/main" uri="{D6D511B9-2390-475A-947B-AFAB55BFBCF1}">
            <pc226:cmChg xmlns:pc226="http://schemas.microsoft.com/office/powerpoint/2022/06/main/command" chg="mod">
              <pc226:chgData name="Luciano, Alice" userId="db401fae-c601-4b41-a8d8-bb3d2cdf985e" providerId="ADAL" clId="{8BCD09DE-CEA0-4A0C-B4C1-8DD335C3E36B}" dt="2025-01-24T00:33:25.825" v="141" actId="20577"/>
              <pc2:cmMkLst xmlns:pc2="http://schemas.microsoft.com/office/powerpoint/2019/9/main/command">
                <pc:docMk/>
                <pc:sldMk cId="1796599440" sldId="2147377374"/>
                <pc2:cmMk id="{9F95545C-A697-4064-B568-2145B27C6E6E}"/>
              </pc2:cmMkLst>
            </pc226:cmChg>
            <pc226:cmChg xmlns:pc226="http://schemas.microsoft.com/office/powerpoint/2022/06/main/command" chg="mod">
              <pc226:chgData name="Luciano, Alice" userId="db401fae-c601-4b41-a8d8-bb3d2cdf985e" providerId="ADAL" clId="{8BCD09DE-CEA0-4A0C-B4C1-8DD335C3E36B}" dt="2025-01-24T00:33:25.825" v="141" actId="20577"/>
              <pc2:cmMkLst xmlns:pc2="http://schemas.microsoft.com/office/powerpoint/2019/9/main/command">
                <pc:docMk/>
                <pc:sldMk cId="1796599440" sldId="2147377374"/>
                <pc2:cmMk id="{6A49C3BF-A8A9-412E-87D3-B734F51CE036}"/>
              </pc2:cmMkLst>
            </pc226:cmChg>
          </p:ext>
        </pc:extLst>
      </pc:sldChg>
      <pc:sldChg chg="modSp mod">
        <pc:chgData name="Luciano, Alice" userId="db401fae-c601-4b41-a8d8-bb3d2cdf985e" providerId="ADAL" clId="{8BCD09DE-CEA0-4A0C-B4C1-8DD335C3E36B}" dt="2025-01-24T00:54:18.803" v="359" actId="12"/>
        <pc:sldMkLst>
          <pc:docMk/>
          <pc:sldMk cId="4017185945" sldId="2147377375"/>
        </pc:sldMkLst>
        <pc:spChg chg="mod">
          <ac:chgData name="Luciano, Alice" userId="db401fae-c601-4b41-a8d8-bb3d2cdf985e" providerId="ADAL" clId="{8BCD09DE-CEA0-4A0C-B4C1-8DD335C3E36B}" dt="2025-01-24T00:47:57.993" v="314" actId="255"/>
          <ac:spMkLst>
            <pc:docMk/>
            <pc:sldMk cId="4017185945" sldId="2147377375"/>
            <ac:spMk id="2" creationId="{76EE9CFB-D3CA-8FD2-7023-726D4497B756}"/>
          </ac:spMkLst>
        </pc:spChg>
        <pc:spChg chg="mod">
          <ac:chgData name="Luciano, Alice" userId="db401fae-c601-4b41-a8d8-bb3d2cdf985e" providerId="ADAL" clId="{8BCD09DE-CEA0-4A0C-B4C1-8DD335C3E36B}" dt="2025-01-24T00:54:18.803" v="359" actId="12"/>
          <ac:spMkLst>
            <pc:docMk/>
            <pc:sldMk cId="4017185945" sldId="2147377375"/>
            <ac:spMk id="8" creationId="{5C280EA4-D20B-50AC-EC6B-BA7201C0495C}"/>
          </ac:spMkLst>
        </pc:spChg>
      </pc:sldChg>
      <pc:sldChg chg="modSp mod">
        <pc:chgData name="Luciano, Alice" userId="db401fae-c601-4b41-a8d8-bb3d2cdf985e" providerId="ADAL" clId="{8BCD09DE-CEA0-4A0C-B4C1-8DD335C3E36B}" dt="2025-01-24T00:56:06.153" v="369" actId="12"/>
        <pc:sldMkLst>
          <pc:docMk/>
          <pc:sldMk cId="3721811442" sldId="2147377376"/>
        </pc:sldMkLst>
        <pc:spChg chg="mod">
          <ac:chgData name="Luciano, Alice" userId="db401fae-c601-4b41-a8d8-bb3d2cdf985e" providerId="ADAL" clId="{8BCD09DE-CEA0-4A0C-B4C1-8DD335C3E36B}" dt="2025-01-24T00:48:07.332" v="316" actId="255"/>
          <ac:spMkLst>
            <pc:docMk/>
            <pc:sldMk cId="3721811442" sldId="2147377376"/>
            <ac:spMk id="2" creationId="{8FE0C2E5-78F6-660B-5B94-AA869C64CF5A}"/>
          </ac:spMkLst>
        </pc:spChg>
        <pc:spChg chg="mod">
          <ac:chgData name="Luciano, Alice" userId="db401fae-c601-4b41-a8d8-bb3d2cdf985e" providerId="ADAL" clId="{8BCD09DE-CEA0-4A0C-B4C1-8DD335C3E36B}" dt="2025-01-24T00:56:06.153" v="369" actId="12"/>
          <ac:spMkLst>
            <pc:docMk/>
            <pc:sldMk cId="3721811442" sldId="2147377376"/>
            <ac:spMk id="4" creationId="{47AC466C-0166-24DA-D75E-4DFB70505DBD}"/>
          </ac:spMkLst>
        </pc:spChg>
      </pc:sldChg>
      <pc:sldChg chg="modSp mod">
        <pc:chgData name="Luciano, Alice" userId="db401fae-c601-4b41-a8d8-bb3d2cdf985e" providerId="ADAL" clId="{8BCD09DE-CEA0-4A0C-B4C1-8DD335C3E36B}" dt="2025-01-24T00:57:18.543" v="371" actId="12"/>
        <pc:sldMkLst>
          <pc:docMk/>
          <pc:sldMk cId="1663289278" sldId="2147377377"/>
        </pc:sldMkLst>
        <pc:spChg chg="mod">
          <ac:chgData name="Luciano, Alice" userId="db401fae-c601-4b41-a8d8-bb3d2cdf985e" providerId="ADAL" clId="{8BCD09DE-CEA0-4A0C-B4C1-8DD335C3E36B}" dt="2025-01-24T00:48:19.472" v="318" actId="255"/>
          <ac:spMkLst>
            <pc:docMk/>
            <pc:sldMk cId="1663289278" sldId="2147377377"/>
            <ac:spMk id="2" creationId="{56494D61-A115-D2FF-D323-B515F21AD09B}"/>
          </ac:spMkLst>
        </pc:spChg>
        <pc:spChg chg="mod">
          <ac:chgData name="Luciano, Alice" userId="db401fae-c601-4b41-a8d8-bb3d2cdf985e" providerId="ADAL" clId="{8BCD09DE-CEA0-4A0C-B4C1-8DD335C3E36B}" dt="2025-01-24T00:57:18.543" v="371" actId="12"/>
          <ac:spMkLst>
            <pc:docMk/>
            <pc:sldMk cId="1663289278" sldId="2147377377"/>
            <ac:spMk id="4" creationId="{376F124F-4334-9684-6F47-B8C378168E65}"/>
          </ac:spMkLst>
        </pc:spChg>
      </pc:sldChg>
      <pc:sldChg chg="modSp mod">
        <pc:chgData name="Luciano, Alice" userId="db401fae-c601-4b41-a8d8-bb3d2cdf985e" providerId="ADAL" clId="{8BCD09DE-CEA0-4A0C-B4C1-8DD335C3E36B}" dt="2025-01-24T00:57:52.181" v="373" actId="12"/>
        <pc:sldMkLst>
          <pc:docMk/>
          <pc:sldMk cId="189898880" sldId="2147377378"/>
        </pc:sldMkLst>
        <pc:spChg chg="mod">
          <ac:chgData name="Luciano, Alice" userId="db401fae-c601-4b41-a8d8-bb3d2cdf985e" providerId="ADAL" clId="{8BCD09DE-CEA0-4A0C-B4C1-8DD335C3E36B}" dt="2025-01-24T00:48:27.701" v="320" actId="255"/>
          <ac:spMkLst>
            <pc:docMk/>
            <pc:sldMk cId="189898880" sldId="2147377378"/>
            <ac:spMk id="2" creationId="{2578B9F2-113E-2CE3-3C05-CB16F609AB4A}"/>
          </ac:spMkLst>
        </pc:spChg>
        <pc:spChg chg="mod">
          <ac:chgData name="Luciano, Alice" userId="db401fae-c601-4b41-a8d8-bb3d2cdf985e" providerId="ADAL" clId="{8BCD09DE-CEA0-4A0C-B4C1-8DD335C3E36B}" dt="2025-01-24T00:57:52.181" v="373" actId="12"/>
          <ac:spMkLst>
            <pc:docMk/>
            <pc:sldMk cId="189898880" sldId="2147377378"/>
            <ac:spMk id="4" creationId="{B511C475-AE59-59B9-4A15-06A224B931A3}"/>
          </ac:spMkLst>
        </pc:spChg>
      </pc:sldChg>
      <pc:sldChg chg="modSp mod">
        <pc:chgData name="Luciano, Alice" userId="db401fae-c601-4b41-a8d8-bb3d2cdf985e" providerId="ADAL" clId="{8BCD09DE-CEA0-4A0C-B4C1-8DD335C3E36B}" dt="2025-01-24T00:48:51.539" v="324" actId="255"/>
        <pc:sldMkLst>
          <pc:docMk/>
          <pc:sldMk cId="3895148407" sldId="2147377379"/>
        </pc:sldMkLst>
        <pc:spChg chg="mod">
          <ac:chgData name="Luciano, Alice" userId="db401fae-c601-4b41-a8d8-bb3d2cdf985e" providerId="ADAL" clId="{8BCD09DE-CEA0-4A0C-B4C1-8DD335C3E36B}" dt="2025-01-24T00:48:51.539" v="324" actId="255"/>
          <ac:spMkLst>
            <pc:docMk/>
            <pc:sldMk cId="3895148407" sldId="2147377379"/>
            <ac:spMk id="2" creationId="{7E47ECE6-673C-4711-DE54-4324BD2385B1}"/>
          </ac:spMkLst>
        </pc:spChg>
        <pc:spChg chg="mod">
          <ac:chgData name="Luciano, Alice" userId="db401fae-c601-4b41-a8d8-bb3d2cdf985e" providerId="ADAL" clId="{8BCD09DE-CEA0-4A0C-B4C1-8DD335C3E36B}" dt="2025-01-24T00:34:44.969" v="185" actId="20577"/>
          <ac:spMkLst>
            <pc:docMk/>
            <pc:sldMk cId="3895148407" sldId="2147377379"/>
            <ac:spMk id="7" creationId="{1A06A801-B801-BF48-0636-9BDC89884E48}"/>
          </ac:spMkLst>
        </pc:spChg>
      </pc:sldChg>
      <pc:sldChg chg="modSp mod modCm">
        <pc:chgData name="Luciano, Alice" userId="db401fae-c601-4b41-a8d8-bb3d2cdf985e" providerId="ADAL" clId="{8BCD09DE-CEA0-4A0C-B4C1-8DD335C3E36B}" dt="2025-01-24T00:49:11.674" v="328" actId="255"/>
        <pc:sldMkLst>
          <pc:docMk/>
          <pc:sldMk cId="1469130469" sldId="2147377380"/>
        </pc:sldMkLst>
        <pc:spChg chg="mod">
          <ac:chgData name="Luciano, Alice" userId="db401fae-c601-4b41-a8d8-bb3d2cdf985e" providerId="ADAL" clId="{8BCD09DE-CEA0-4A0C-B4C1-8DD335C3E36B}" dt="2025-01-24T00:49:11.674" v="328" actId="255"/>
          <ac:spMkLst>
            <pc:docMk/>
            <pc:sldMk cId="1469130469" sldId="2147377380"/>
            <ac:spMk id="2" creationId="{7E47ECE6-673C-4711-DE54-4324BD2385B1}"/>
          </ac:spMkLst>
        </pc:spChg>
        <pc:spChg chg="mod">
          <ac:chgData name="Luciano, Alice" userId="db401fae-c601-4b41-a8d8-bb3d2cdf985e" providerId="ADAL" clId="{8BCD09DE-CEA0-4A0C-B4C1-8DD335C3E36B}" dt="2025-01-24T00:39:38.164" v="255" actId="6549"/>
          <ac:spMkLst>
            <pc:docMk/>
            <pc:sldMk cId="1469130469" sldId="2147377380"/>
            <ac:spMk id="4" creationId="{3A6B3DC7-5A84-7702-49EA-A90B061E7B96}"/>
          </ac:spMkLst>
        </pc:spChg>
        <pc:extLst>
          <p:ext xmlns:p="http://schemas.openxmlformats.org/presentationml/2006/main" uri="{D6D511B9-2390-475A-947B-AFAB55BFBCF1}">
            <pc226:cmChg xmlns:pc226="http://schemas.microsoft.com/office/powerpoint/2022/06/main/command" chg="mod">
              <pc226:chgData name="Luciano, Alice" userId="db401fae-c601-4b41-a8d8-bb3d2cdf985e" providerId="ADAL" clId="{8BCD09DE-CEA0-4A0C-B4C1-8DD335C3E36B}" dt="2025-01-24T00:39:38.164" v="255" actId="6549"/>
              <pc2:cmMkLst xmlns:pc2="http://schemas.microsoft.com/office/powerpoint/2019/9/main/command">
                <pc:docMk/>
                <pc:sldMk cId="1469130469" sldId="2147377380"/>
                <pc2:cmMk id="{AC3F229C-9110-472D-9491-1D3DC48D33AA}"/>
              </pc2:cmMkLst>
            </pc226:cmChg>
          </p:ext>
        </pc:extLst>
      </pc:sldChg>
      <pc:sldChg chg="modSp mod">
        <pc:chgData name="Luciano, Alice" userId="db401fae-c601-4b41-a8d8-bb3d2cdf985e" providerId="ADAL" clId="{8BCD09DE-CEA0-4A0C-B4C1-8DD335C3E36B}" dt="2025-01-24T00:48:40.452" v="322" actId="255"/>
        <pc:sldMkLst>
          <pc:docMk/>
          <pc:sldMk cId="1287184723" sldId="2147377381"/>
        </pc:sldMkLst>
        <pc:spChg chg="mod">
          <ac:chgData name="Luciano, Alice" userId="db401fae-c601-4b41-a8d8-bb3d2cdf985e" providerId="ADAL" clId="{8BCD09DE-CEA0-4A0C-B4C1-8DD335C3E36B}" dt="2025-01-24T00:48:40.452" v="322" actId="255"/>
          <ac:spMkLst>
            <pc:docMk/>
            <pc:sldMk cId="1287184723" sldId="2147377381"/>
            <ac:spMk id="2" creationId="{7E47ECE6-673C-4711-DE54-4324BD2385B1}"/>
          </ac:spMkLst>
        </pc:spChg>
        <pc:spChg chg="mod">
          <ac:chgData name="Luciano, Alice" userId="db401fae-c601-4b41-a8d8-bb3d2cdf985e" providerId="ADAL" clId="{8BCD09DE-CEA0-4A0C-B4C1-8DD335C3E36B}" dt="2025-01-24T00:33:48.467" v="145" actId="20577"/>
          <ac:spMkLst>
            <pc:docMk/>
            <pc:sldMk cId="1287184723" sldId="2147377381"/>
            <ac:spMk id="4" creationId="{0B6E03E9-A2A6-36E0-B418-F3FC51693C38}"/>
          </ac:spMkLst>
        </pc:spChg>
      </pc:sldChg>
      <pc:sldChg chg="modSp mod">
        <pc:chgData name="Luciano, Alice" userId="db401fae-c601-4b41-a8d8-bb3d2cdf985e" providerId="ADAL" clId="{8BCD09DE-CEA0-4A0C-B4C1-8DD335C3E36B}" dt="2025-01-24T00:49:00.643" v="326" actId="255"/>
        <pc:sldMkLst>
          <pc:docMk/>
          <pc:sldMk cId="2705694212" sldId="2147377382"/>
        </pc:sldMkLst>
        <pc:spChg chg="mod">
          <ac:chgData name="Luciano, Alice" userId="db401fae-c601-4b41-a8d8-bb3d2cdf985e" providerId="ADAL" clId="{8BCD09DE-CEA0-4A0C-B4C1-8DD335C3E36B}" dt="2025-01-24T00:49:00.643" v="326" actId="255"/>
          <ac:spMkLst>
            <pc:docMk/>
            <pc:sldMk cId="2705694212" sldId="2147377382"/>
            <ac:spMk id="2" creationId="{7E47ECE6-673C-4711-DE54-4324BD2385B1}"/>
          </ac:spMkLst>
        </pc:spChg>
        <pc:spChg chg="mod">
          <ac:chgData name="Luciano, Alice" userId="db401fae-c601-4b41-a8d8-bb3d2cdf985e" providerId="ADAL" clId="{8BCD09DE-CEA0-4A0C-B4C1-8DD335C3E36B}" dt="2025-01-24T00:36:32.925" v="219" actId="20577"/>
          <ac:spMkLst>
            <pc:docMk/>
            <pc:sldMk cId="2705694212" sldId="2147377382"/>
            <ac:spMk id="5" creationId="{4FCDC764-4988-615F-D569-F3319CFBF18E}"/>
          </ac:spMkLst>
        </pc:spChg>
      </pc:sldChg>
      <pc:sldChg chg="modSp mod">
        <pc:chgData name="Luciano, Alice" userId="db401fae-c601-4b41-a8d8-bb3d2cdf985e" providerId="ADAL" clId="{8BCD09DE-CEA0-4A0C-B4C1-8DD335C3E36B}" dt="2025-01-24T00:48:45.226" v="323" actId="255"/>
        <pc:sldMkLst>
          <pc:docMk/>
          <pc:sldMk cId="1805940463" sldId="2147377383"/>
        </pc:sldMkLst>
        <pc:spChg chg="mod">
          <ac:chgData name="Luciano, Alice" userId="db401fae-c601-4b41-a8d8-bb3d2cdf985e" providerId="ADAL" clId="{8BCD09DE-CEA0-4A0C-B4C1-8DD335C3E36B}" dt="2025-01-24T00:48:45.226" v="323" actId="255"/>
          <ac:spMkLst>
            <pc:docMk/>
            <pc:sldMk cId="1805940463" sldId="2147377383"/>
            <ac:spMk id="2" creationId="{7E47ECE6-673C-4711-DE54-4324BD2385B1}"/>
          </ac:spMkLst>
        </pc:spChg>
        <pc:spChg chg="mod">
          <ac:chgData name="Luciano, Alice" userId="db401fae-c601-4b41-a8d8-bb3d2cdf985e" providerId="ADAL" clId="{8BCD09DE-CEA0-4A0C-B4C1-8DD335C3E36B}" dt="2025-01-24T00:34:26.092" v="163" actId="20577"/>
          <ac:spMkLst>
            <pc:docMk/>
            <pc:sldMk cId="1805940463" sldId="2147377383"/>
            <ac:spMk id="4" creationId="{D1AF820D-6C3E-FE7B-E6C5-3DEF7A3B1E12}"/>
          </ac:spMkLst>
        </pc:spChg>
      </pc:sldChg>
      <pc:sldChg chg="modSp mod">
        <pc:chgData name="Luciano, Alice" userId="db401fae-c601-4b41-a8d8-bb3d2cdf985e" providerId="ADAL" clId="{8BCD09DE-CEA0-4A0C-B4C1-8DD335C3E36B}" dt="2025-01-24T00:48:55.676" v="325" actId="255"/>
        <pc:sldMkLst>
          <pc:docMk/>
          <pc:sldMk cId="647526569" sldId="2147377384"/>
        </pc:sldMkLst>
        <pc:spChg chg="mod">
          <ac:chgData name="Luciano, Alice" userId="db401fae-c601-4b41-a8d8-bb3d2cdf985e" providerId="ADAL" clId="{8BCD09DE-CEA0-4A0C-B4C1-8DD335C3E36B}" dt="2025-01-24T00:35:29.467" v="194" actId="20577"/>
          <ac:spMkLst>
            <pc:docMk/>
            <pc:sldMk cId="647526569" sldId="2147377384"/>
            <ac:spMk id="3" creationId="{E8BAD26B-03FF-A4E9-726A-A530DCA19767}"/>
          </ac:spMkLst>
        </pc:spChg>
        <pc:spChg chg="mod">
          <ac:chgData name="Luciano, Alice" userId="db401fae-c601-4b41-a8d8-bb3d2cdf985e" providerId="ADAL" clId="{8BCD09DE-CEA0-4A0C-B4C1-8DD335C3E36B}" dt="2025-01-24T00:48:55.676" v="325" actId="255"/>
          <ac:spMkLst>
            <pc:docMk/>
            <pc:sldMk cId="647526569" sldId="2147377384"/>
            <ac:spMk id="4" creationId="{998357AA-39D5-6ED8-054C-D9F6D9D291EA}"/>
          </ac:spMkLst>
        </pc:spChg>
      </pc:sldChg>
      <pc:sldChg chg="modSp mod">
        <pc:chgData name="Luciano, Alice" userId="db401fae-c601-4b41-a8d8-bb3d2cdf985e" providerId="ADAL" clId="{8BCD09DE-CEA0-4A0C-B4C1-8DD335C3E36B}" dt="2025-01-24T00:18:39.203" v="11" actId="313"/>
        <pc:sldMkLst>
          <pc:docMk/>
          <pc:sldMk cId="119715696" sldId="2147377386"/>
        </pc:sldMkLst>
        <pc:spChg chg="mod">
          <ac:chgData name="Luciano, Alice" userId="db401fae-c601-4b41-a8d8-bb3d2cdf985e" providerId="ADAL" clId="{8BCD09DE-CEA0-4A0C-B4C1-8DD335C3E36B}" dt="2025-01-24T00:18:39.203" v="11" actId="313"/>
          <ac:spMkLst>
            <pc:docMk/>
            <pc:sldMk cId="119715696" sldId="2147377386"/>
            <ac:spMk id="2" creationId="{568DD2FC-5807-594F-A267-3573650C17BB}"/>
          </ac:spMkLst>
        </pc:spChg>
      </pc:sldChg>
    </pc:docChg>
  </pc:docChgLst>
  <pc:docChgLst>
    <pc:chgData name="Luciano, Alice" userId="db401fae-c601-4b41-a8d8-bb3d2cdf985e" providerId="ADAL" clId="{E303EDC5-D058-4E6B-8052-681363C91D7E}"/>
    <pc:docChg chg="undo redo custSel addSld delSld modSld addSection modSection">
      <pc:chgData name="Luciano, Alice" userId="db401fae-c601-4b41-a8d8-bb3d2cdf985e" providerId="ADAL" clId="{E303EDC5-D058-4E6B-8052-681363C91D7E}" dt="2025-01-27T16:49:21.913" v="644" actId="6549"/>
      <pc:docMkLst>
        <pc:docMk/>
      </pc:docMkLst>
      <pc:sldChg chg="modSp del mod">
        <pc:chgData name="Luciano, Alice" userId="db401fae-c601-4b41-a8d8-bb3d2cdf985e" providerId="ADAL" clId="{E303EDC5-D058-4E6B-8052-681363C91D7E}" dt="2025-01-27T16:19:11.567" v="136" actId="47"/>
        <pc:sldMkLst>
          <pc:docMk/>
          <pc:sldMk cId="1084773559" sldId="2147377349"/>
        </pc:sldMkLst>
        <pc:spChg chg="mod">
          <ac:chgData name="Luciano, Alice" userId="db401fae-c601-4b41-a8d8-bb3d2cdf985e" providerId="ADAL" clId="{E303EDC5-D058-4E6B-8052-681363C91D7E}" dt="2025-01-27T16:15:10.848" v="100"/>
          <ac:spMkLst>
            <pc:docMk/>
            <pc:sldMk cId="1084773559" sldId="2147377349"/>
            <ac:spMk id="8" creationId="{5C280EA4-D20B-50AC-EC6B-BA7201C0495C}"/>
          </ac:spMkLst>
        </pc:spChg>
      </pc:sldChg>
      <pc:sldChg chg="modSp del mod">
        <pc:chgData name="Luciano, Alice" userId="db401fae-c601-4b41-a8d8-bb3d2cdf985e" providerId="ADAL" clId="{E303EDC5-D058-4E6B-8052-681363C91D7E}" dt="2025-01-27T16:19:11.567" v="136" actId="47"/>
        <pc:sldMkLst>
          <pc:docMk/>
          <pc:sldMk cId="1028111442" sldId="2147377350"/>
        </pc:sldMkLst>
        <pc:spChg chg="mod">
          <ac:chgData name="Luciano, Alice" userId="db401fae-c601-4b41-a8d8-bb3d2cdf985e" providerId="ADAL" clId="{E303EDC5-D058-4E6B-8052-681363C91D7E}" dt="2025-01-27T16:15:07.666" v="92"/>
          <ac:spMkLst>
            <pc:docMk/>
            <pc:sldMk cId="1028111442" sldId="2147377350"/>
            <ac:spMk id="4" creationId="{47AC466C-0166-24DA-D75E-4DFB70505DBD}"/>
          </ac:spMkLst>
        </pc:spChg>
      </pc:sldChg>
      <pc:sldChg chg="modSp del mod">
        <pc:chgData name="Luciano, Alice" userId="db401fae-c601-4b41-a8d8-bb3d2cdf985e" providerId="ADAL" clId="{E303EDC5-D058-4E6B-8052-681363C91D7E}" dt="2025-01-27T16:19:11.567" v="136" actId="47"/>
        <pc:sldMkLst>
          <pc:docMk/>
          <pc:sldMk cId="2868605659" sldId="2147377351"/>
        </pc:sldMkLst>
        <pc:spChg chg="mod">
          <ac:chgData name="Luciano, Alice" userId="db401fae-c601-4b41-a8d8-bb3d2cdf985e" providerId="ADAL" clId="{E303EDC5-D058-4E6B-8052-681363C91D7E}" dt="2025-01-27T16:15:04.890" v="84"/>
          <ac:spMkLst>
            <pc:docMk/>
            <pc:sldMk cId="2868605659" sldId="2147377351"/>
            <ac:spMk id="4" creationId="{376F124F-4334-9684-6F47-B8C378168E65}"/>
          </ac:spMkLst>
        </pc:spChg>
      </pc:sldChg>
      <pc:sldChg chg="addSp delSp modSp del mod">
        <pc:chgData name="Luciano, Alice" userId="db401fae-c601-4b41-a8d8-bb3d2cdf985e" providerId="ADAL" clId="{E303EDC5-D058-4E6B-8052-681363C91D7E}" dt="2025-01-27T16:19:11.567" v="136" actId="47"/>
        <pc:sldMkLst>
          <pc:docMk/>
          <pc:sldMk cId="1013648314" sldId="2147377352"/>
        </pc:sldMkLst>
        <pc:spChg chg="add del">
          <ac:chgData name="Luciano, Alice" userId="db401fae-c601-4b41-a8d8-bb3d2cdf985e" providerId="ADAL" clId="{E303EDC5-D058-4E6B-8052-681363C91D7E}" dt="2025-01-27T16:18:05.983" v="123" actId="478"/>
          <ac:spMkLst>
            <pc:docMk/>
            <pc:sldMk cId="1013648314" sldId="2147377352"/>
            <ac:spMk id="2" creationId="{2578B9F2-113E-2CE3-3C05-CB16F609AB4A}"/>
          </ac:spMkLst>
        </pc:spChg>
        <pc:spChg chg="add del mod">
          <ac:chgData name="Luciano, Alice" userId="db401fae-c601-4b41-a8d8-bb3d2cdf985e" providerId="ADAL" clId="{E303EDC5-D058-4E6B-8052-681363C91D7E}" dt="2025-01-27T16:18:05.983" v="123" actId="478"/>
          <ac:spMkLst>
            <pc:docMk/>
            <pc:sldMk cId="1013648314" sldId="2147377352"/>
            <ac:spMk id="4" creationId="{B511C475-AE59-59B9-4A15-06A224B931A3}"/>
          </ac:spMkLst>
        </pc:spChg>
        <pc:picChg chg="mod">
          <ac:chgData name="Luciano, Alice" userId="db401fae-c601-4b41-a8d8-bb3d2cdf985e" providerId="ADAL" clId="{E303EDC5-D058-4E6B-8052-681363C91D7E}" dt="2025-01-27T16:18:05.464" v="122" actId="1076"/>
          <ac:picMkLst>
            <pc:docMk/>
            <pc:sldMk cId="1013648314" sldId="2147377352"/>
            <ac:picMk id="3" creationId="{FC47F154-772E-77B3-1B1C-A23E36F19479}"/>
          </ac:picMkLst>
        </pc:picChg>
      </pc:sldChg>
      <pc:sldChg chg="modSp del mod">
        <pc:chgData name="Luciano, Alice" userId="db401fae-c601-4b41-a8d8-bb3d2cdf985e" providerId="ADAL" clId="{E303EDC5-D058-4E6B-8052-681363C91D7E}" dt="2025-01-27T16:19:11.567" v="136" actId="47"/>
        <pc:sldMkLst>
          <pc:docMk/>
          <pc:sldMk cId="2619115029" sldId="2147377353"/>
        </pc:sldMkLst>
        <pc:spChg chg="mod">
          <ac:chgData name="Luciano, Alice" userId="db401fae-c601-4b41-a8d8-bb3d2cdf985e" providerId="ADAL" clId="{E303EDC5-D058-4E6B-8052-681363C91D7E}" dt="2025-01-27T16:14:57.539" v="67"/>
          <ac:spMkLst>
            <pc:docMk/>
            <pc:sldMk cId="2619115029" sldId="2147377353"/>
            <ac:spMk id="4" creationId="{0E5E6080-4F8D-83FF-98B9-EDB6ECE4FBAF}"/>
          </ac:spMkLst>
        </pc:spChg>
      </pc:sldChg>
      <pc:sldChg chg="delSp modSp mod delDesignElem chgLayout">
        <pc:chgData name="Luciano, Alice" userId="db401fae-c601-4b41-a8d8-bb3d2cdf985e" providerId="ADAL" clId="{E303EDC5-D058-4E6B-8052-681363C91D7E}" dt="2025-01-27T16:42:42.481" v="583" actId="242"/>
        <pc:sldMkLst>
          <pc:docMk/>
          <pc:sldMk cId="1744740811" sldId="2147377354"/>
        </pc:sldMkLst>
        <pc:spChg chg="mod">
          <ac:chgData name="Luciano, Alice" userId="db401fae-c601-4b41-a8d8-bb3d2cdf985e" providerId="ADAL" clId="{E303EDC5-D058-4E6B-8052-681363C91D7E}" dt="2025-01-27T16:42:42.481" v="583" actId="242"/>
          <ac:spMkLst>
            <pc:docMk/>
            <pc:sldMk cId="1744740811" sldId="2147377354"/>
            <ac:spMk id="3" creationId="{BEF64FFA-B0B9-86B5-61AB-294567F58A36}"/>
          </ac:spMkLst>
        </pc:spChg>
        <pc:spChg chg="del">
          <ac:chgData name="Luciano, Alice" userId="db401fae-c601-4b41-a8d8-bb3d2cdf985e" providerId="ADAL" clId="{E303EDC5-D058-4E6B-8052-681363C91D7E}" dt="2025-01-27T16:36:12.497" v="451" actId="6264"/>
          <ac:spMkLst>
            <pc:docMk/>
            <pc:sldMk cId="1744740811" sldId="2147377354"/>
            <ac:spMk id="9" creationId="{0D05C9B4-B5C9-2D4D-23C9-CEE72646F923}"/>
          </ac:spMkLst>
        </pc:spChg>
        <pc:picChg chg="mod">
          <ac:chgData name="Luciano, Alice" userId="db401fae-c601-4b41-a8d8-bb3d2cdf985e" providerId="ADAL" clId="{E303EDC5-D058-4E6B-8052-681363C91D7E}" dt="2025-01-27T16:36:15.820" v="452" actId="14100"/>
          <ac:picMkLst>
            <pc:docMk/>
            <pc:sldMk cId="1744740811" sldId="2147377354"/>
            <ac:picMk id="4" creationId="{88CC4F23-0C01-85AC-190A-CC3841DF6713}"/>
          </ac:picMkLst>
        </pc:picChg>
      </pc:sldChg>
      <pc:sldChg chg="modSp mod">
        <pc:chgData name="Luciano, Alice" userId="db401fae-c601-4b41-a8d8-bb3d2cdf985e" providerId="ADAL" clId="{E303EDC5-D058-4E6B-8052-681363C91D7E}" dt="2025-01-27T16:36:55.695" v="454" actId="948"/>
        <pc:sldMkLst>
          <pc:docMk/>
          <pc:sldMk cId="1026599373" sldId="2147377355"/>
        </pc:sldMkLst>
        <pc:spChg chg="mod">
          <ac:chgData name="Luciano, Alice" userId="db401fae-c601-4b41-a8d8-bb3d2cdf985e" providerId="ADAL" clId="{E303EDC5-D058-4E6B-8052-681363C91D7E}" dt="2025-01-27T16:36:55.695" v="454" actId="948"/>
          <ac:spMkLst>
            <pc:docMk/>
            <pc:sldMk cId="1026599373" sldId="2147377355"/>
            <ac:spMk id="2" creationId="{CEF4FD96-42A1-DDA6-FB36-5912B30C4F12}"/>
          </ac:spMkLst>
        </pc:spChg>
      </pc:sldChg>
      <pc:sldChg chg="delSp mod delDesignElem chgLayout">
        <pc:chgData name="Luciano, Alice" userId="db401fae-c601-4b41-a8d8-bb3d2cdf985e" providerId="ADAL" clId="{E303EDC5-D058-4E6B-8052-681363C91D7E}" dt="2025-01-27T16:39:59.604" v="506" actId="6264"/>
        <pc:sldMkLst>
          <pc:docMk/>
          <pc:sldMk cId="87564205" sldId="2147377358"/>
        </pc:sldMkLst>
        <pc:grpChg chg="del">
          <ac:chgData name="Luciano, Alice" userId="db401fae-c601-4b41-a8d8-bb3d2cdf985e" providerId="ADAL" clId="{E303EDC5-D058-4E6B-8052-681363C91D7E}" dt="2025-01-27T16:39:59.604" v="506" actId="6264"/>
          <ac:grpSpMkLst>
            <pc:docMk/>
            <pc:sldMk cId="87564205" sldId="2147377358"/>
            <ac:grpSpMk id="9" creationId="{74ACBD06-6985-FD55-B568-2D12BE94CDE5}"/>
          </ac:grpSpMkLst>
        </pc:grpChg>
      </pc:sldChg>
      <pc:sldChg chg="modSp mod">
        <pc:chgData name="Luciano, Alice" userId="db401fae-c601-4b41-a8d8-bb3d2cdf985e" providerId="ADAL" clId="{E303EDC5-D058-4E6B-8052-681363C91D7E}" dt="2025-01-27T16:47:08.015" v="637" actId="113"/>
        <pc:sldMkLst>
          <pc:docMk/>
          <pc:sldMk cId="4183457698" sldId="2147377368"/>
        </pc:sldMkLst>
        <pc:spChg chg="mod">
          <ac:chgData name="Luciano, Alice" userId="db401fae-c601-4b41-a8d8-bb3d2cdf985e" providerId="ADAL" clId="{E303EDC5-D058-4E6B-8052-681363C91D7E}" dt="2025-01-27T16:47:08.015" v="637" actId="113"/>
          <ac:spMkLst>
            <pc:docMk/>
            <pc:sldMk cId="4183457698" sldId="2147377368"/>
            <ac:spMk id="4" creationId="{3A6B3DC7-5A84-7702-49EA-A90B061E7B96}"/>
          </ac:spMkLst>
        </pc:spChg>
      </pc:sldChg>
      <pc:sldChg chg="addSp delSp modSp mod">
        <pc:chgData name="Luciano, Alice" userId="db401fae-c601-4b41-a8d8-bb3d2cdf985e" providerId="ADAL" clId="{E303EDC5-D058-4E6B-8052-681363C91D7E}" dt="2025-01-27T16:23:34.568" v="242" actId="1076"/>
        <pc:sldMkLst>
          <pc:docMk/>
          <pc:sldMk cId="290055369" sldId="2147377370"/>
        </pc:sldMkLst>
        <pc:spChg chg="mod">
          <ac:chgData name="Luciano, Alice" userId="db401fae-c601-4b41-a8d8-bb3d2cdf985e" providerId="ADAL" clId="{E303EDC5-D058-4E6B-8052-681363C91D7E}" dt="2025-01-27T16:23:34.568" v="242" actId="1076"/>
          <ac:spMkLst>
            <pc:docMk/>
            <pc:sldMk cId="290055369" sldId="2147377370"/>
            <ac:spMk id="8" creationId="{5C280EA4-D20B-50AC-EC6B-BA7201C0495C}"/>
          </ac:spMkLst>
        </pc:spChg>
        <pc:picChg chg="add mod">
          <ac:chgData name="Luciano, Alice" userId="db401fae-c601-4b41-a8d8-bb3d2cdf985e" providerId="ADAL" clId="{E303EDC5-D058-4E6B-8052-681363C91D7E}" dt="2025-01-27T16:22:12.190" v="204" actId="1076"/>
          <ac:picMkLst>
            <pc:docMk/>
            <pc:sldMk cId="290055369" sldId="2147377370"/>
            <ac:picMk id="3" creationId="{360A34CA-0805-57B0-BDA4-795C6B370218}"/>
          </ac:picMkLst>
        </pc:picChg>
        <pc:picChg chg="add del mod">
          <ac:chgData name="Luciano, Alice" userId="db401fae-c601-4b41-a8d8-bb3d2cdf985e" providerId="ADAL" clId="{E303EDC5-D058-4E6B-8052-681363C91D7E}" dt="2025-01-27T16:22:23.973" v="207" actId="1076"/>
          <ac:picMkLst>
            <pc:docMk/>
            <pc:sldMk cId="290055369" sldId="2147377370"/>
            <ac:picMk id="7" creationId="{5552F0B6-FF13-22C1-2EBB-C6DC72FE37FD}"/>
          </ac:picMkLst>
        </pc:picChg>
      </pc:sldChg>
      <pc:sldChg chg="modSp mod">
        <pc:chgData name="Luciano, Alice" userId="db401fae-c601-4b41-a8d8-bb3d2cdf985e" providerId="ADAL" clId="{E303EDC5-D058-4E6B-8052-681363C91D7E}" dt="2025-01-27T16:26:58.208" v="324" actId="179"/>
        <pc:sldMkLst>
          <pc:docMk/>
          <pc:sldMk cId="4064362589" sldId="2147377371"/>
        </pc:sldMkLst>
        <pc:spChg chg="mod">
          <ac:chgData name="Luciano, Alice" userId="db401fae-c601-4b41-a8d8-bb3d2cdf985e" providerId="ADAL" clId="{E303EDC5-D058-4E6B-8052-681363C91D7E}" dt="2025-01-27T16:26:58.208" v="324" actId="179"/>
          <ac:spMkLst>
            <pc:docMk/>
            <pc:sldMk cId="4064362589" sldId="2147377371"/>
            <ac:spMk id="4" creationId="{47AC466C-0166-24DA-D75E-4DFB70505DBD}"/>
          </ac:spMkLst>
        </pc:spChg>
        <pc:picChg chg="mod">
          <ac:chgData name="Luciano, Alice" userId="db401fae-c601-4b41-a8d8-bb3d2cdf985e" providerId="ADAL" clId="{E303EDC5-D058-4E6B-8052-681363C91D7E}" dt="2025-01-27T16:22:35.896" v="215"/>
          <ac:picMkLst>
            <pc:docMk/>
            <pc:sldMk cId="4064362589" sldId="2147377371"/>
            <ac:picMk id="3" creationId="{B68F9F31-D395-0931-0D15-C4AEAB318BEF}"/>
          </ac:picMkLst>
        </pc:picChg>
      </pc:sldChg>
      <pc:sldChg chg="modSp mod">
        <pc:chgData name="Luciano, Alice" userId="db401fae-c601-4b41-a8d8-bb3d2cdf985e" providerId="ADAL" clId="{E303EDC5-D058-4E6B-8052-681363C91D7E}" dt="2025-01-27T16:27:10.143" v="326" actId="179"/>
        <pc:sldMkLst>
          <pc:docMk/>
          <pc:sldMk cId="1637141664" sldId="2147377372"/>
        </pc:sldMkLst>
        <pc:spChg chg="mod">
          <ac:chgData name="Luciano, Alice" userId="db401fae-c601-4b41-a8d8-bb3d2cdf985e" providerId="ADAL" clId="{E303EDC5-D058-4E6B-8052-681363C91D7E}" dt="2025-01-27T16:27:10.143" v="326" actId="179"/>
          <ac:spMkLst>
            <pc:docMk/>
            <pc:sldMk cId="1637141664" sldId="2147377372"/>
            <ac:spMk id="4" creationId="{376F124F-4334-9684-6F47-B8C378168E65}"/>
          </ac:spMkLst>
        </pc:spChg>
        <pc:picChg chg="mod">
          <ac:chgData name="Luciano, Alice" userId="db401fae-c601-4b41-a8d8-bb3d2cdf985e" providerId="ADAL" clId="{E303EDC5-D058-4E6B-8052-681363C91D7E}" dt="2025-01-27T16:22:44.519" v="223"/>
          <ac:picMkLst>
            <pc:docMk/>
            <pc:sldMk cId="1637141664" sldId="2147377372"/>
            <ac:picMk id="3" creationId="{37E748E5-4A63-F642-016F-4512D0327037}"/>
          </ac:picMkLst>
        </pc:picChg>
      </pc:sldChg>
      <pc:sldChg chg="modSp mod">
        <pc:chgData name="Luciano, Alice" userId="db401fae-c601-4b41-a8d8-bb3d2cdf985e" providerId="ADAL" clId="{E303EDC5-D058-4E6B-8052-681363C91D7E}" dt="2025-01-27T16:27:27.548" v="329" actId="179"/>
        <pc:sldMkLst>
          <pc:docMk/>
          <pc:sldMk cId="4179822992" sldId="2147377373"/>
        </pc:sldMkLst>
        <pc:spChg chg="mod">
          <ac:chgData name="Luciano, Alice" userId="db401fae-c601-4b41-a8d8-bb3d2cdf985e" providerId="ADAL" clId="{E303EDC5-D058-4E6B-8052-681363C91D7E}" dt="2025-01-27T16:27:27.548" v="329" actId="179"/>
          <ac:spMkLst>
            <pc:docMk/>
            <pc:sldMk cId="4179822992" sldId="2147377373"/>
            <ac:spMk id="4" creationId="{B511C475-AE59-59B9-4A15-06A224B931A3}"/>
          </ac:spMkLst>
        </pc:spChg>
        <pc:picChg chg="mod">
          <ac:chgData name="Luciano, Alice" userId="db401fae-c601-4b41-a8d8-bb3d2cdf985e" providerId="ADAL" clId="{E303EDC5-D058-4E6B-8052-681363C91D7E}" dt="2025-01-27T16:22:53.250" v="231"/>
          <ac:picMkLst>
            <pc:docMk/>
            <pc:sldMk cId="4179822992" sldId="2147377373"/>
            <ac:picMk id="3" creationId="{FC47F154-772E-77B3-1B1C-A23E36F19479}"/>
          </ac:picMkLst>
        </pc:picChg>
      </pc:sldChg>
      <pc:sldChg chg="modSp mod">
        <pc:chgData name="Luciano, Alice" userId="db401fae-c601-4b41-a8d8-bb3d2cdf985e" providerId="ADAL" clId="{E303EDC5-D058-4E6B-8052-681363C91D7E}" dt="2025-01-27T16:45:09.026" v="596" actId="14100"/>
        <pc:sldMkLst>
          <pc:docMk/>
          <pc:sldMk cId="1796599440" sldId="2147377374"/>
        </pc:sldMkLst>
        <pc:spChg chg="mod">
          <ac:chgData name="Luciano, Alice" userId="db401fae-c601-4b41-a8d8-bb3d2cdf985e" providerId="ADAL" clId="{E303EDC5-D058-4E6B-8052-681363C91D7E}" dt="2025-01-27T16:45:09.026" v="596" actId="14100"/>
          <ac:spMkLst>
            <pc:docMk/>
            <pc:sldMk cId="1796599440" sldId="2147377374"/>
            <ac:spMk id="4" creationId="{0E5E6080-4F8D-83FF-98B9-EDB6ECE4FBAF}"/>
          </ac:spMkLst>
        </pc:spChg>
        <pc:picChg chg="mod">
          <ac:chgData name="Luciano, Alice" userId="db401fae-c601-4b41-a8d8-bb3d2cdf985e" providerId="ADAL" clId="{E303EDC5-D058-4E6B-8052-681363C91D7E}" dt="2025-01-27T16:23:01.593" v="239"/>
          <ac:picMkLst>
            <pc:docMk/>
            <pc:sldMk cId="1796599440" sldId="2147377374"/>
            <ac:picMk id="3" creationId="{287B6A58-280F-39EA-D948-567445AEF719}"/>
          </ac:picMkLst>
        </pc:picChg>
      </pc:sldChg>
      <pc:sldChg chg="modSp mod">
        <pc:chgData name="Luciano, Alice" userId="db401fae-c601-4b41-a8d8-bb3d2cdf985e" providerId="ADAL" clId="{E303EDC5-D058-4E6B-8052-681363C91D7E}" dt="2025-01-27T16:25:34.552" v="316" actId="14100"/>
        <pc:sldMkLst>
          <pc:docMk/>
          <pc:sldMk cId="4017185945" sldId="2147377375"/>
        </pc:sldMkLst>
        <pc:spChg chg="mod">
          <ac:chgData name="Luciano, Alice" userId="db401fae-c601-4b41-a8d8-bb3d2cdf985e" providerId="ADAL" clId="{E303EDC5-D058-4E6B-8052-681363C91D7E}" dt="2025-01-27T16:25:34.552" v="316" actId="14100"/>
          <ac:spMkLst>
            <pc:docMk/>
            <pc:sldMk cId="4017185945" sldId="2147377375"/>
            <ac:spMk id="8" creationId="{5C280EA4-D20B-50AC-EC6B-BA7201C0495C}"/>
          </ac:spMkLst>
        </pc:spChg>
        <pc:picChg chg="mod">
          <ac:chgData name="Luciano, Alice" userId="db401fae-c601-4b41-a8d8-bb3d2cdf985e" providerId="ADAL" clId="{E303EDC5-D058-4E6B-8052-681363C91D7E}" dt="2025-01-27T16:22:31.680" v="211"/>
          <ac:picMkLst>
            <pc:docMk/>
            <pc:sldMk cId="4017185945" sldId="2147377375"/>
            <ac:picMk id="7" creationId="{5552F0B6-FF13-22C1-2EBB-C6DC72FE37FD}"/>
          </ac:picMkLst>
        </pc:picChg>
      </pc:sldChg>
      <pc:sldChg chg="modSp mod">
        <pc:chgData name="Luciano, Alice" userId="db401fae-c601-4b41-a8d8-bb3d2cdf985e" providerId="ADAL" clId="{E303EDC5-D058-4E6B-8052-681363C91D7E}" dt="2025-01-27T16:27:05.273" v="325" actId="179"/>
        <pc:sldMkLst>
          <pc:docMk/>
          <pc:sldMk cId="3721811442" sldId="2147377376"/>
        </pc:sldMkLst>
        <pc:spChg chg="mod">
          <ac:chgData name="Luciano, Alice" userId="db401fae-c601-4b41-a8d8-bb3d2cdf985e" providerId="ADAL" clId="{E303EDC5-D058-4E6B-8052-681363C91D7E}" dt="2025-01-27T16:27:05.273" v="325" actId="179"/>
          <ac:spMkLst>
            <pc:docMk/>
            <pc:sldMk cId="3721811442" sldId="2147377376"/>
            <ac:spMk id="4" creationId="{47AC466C-0166-24DA-D75E-4DFB70505DBD}"/>
          </ac:spMkLst>
        </pc:spChg>
        <pc:picChg chg="mod">
          <ac:chgData name="Luciano, Alice" userId="db401fae-c601-4b41-a8d8-bb3d2cdf985e" providerId="ADAL" clId="{E303EDC5-D058-4E6B-8052-681363C91D7E}" dt="2025-01-27T16:22:41.067" v="219"/>
          <ac:picMkLst>
            <pc:docMk/>
            <pc:sldMk cId="3721811442" sldId="2147377376"/>
            <ac:picMk id="3" creationId="{B68F9F31-D395-0931-0D15-C4AEAB318BEF}"/>
          </ac:picMkLst>
        </pc:picChg>
      </pc:sldChg>
      <pc:sldChg chg="modSp mod">
        <pc:chgData name="Luciano, Alice" userId="db401fae-c601-4b41-a8d8-bb3d2cdf985e" providerId="ADAL" clId="{E303EDC5-D058-4E6B-8052-681363C91D7E}" dt="2025-01-27T16:27:15.627" v="327" actId="179"/>
        <pc:sldMkLst>
          <pc:docMk/>
          <pc:sldMk cId="1663289278" sldId="2147377377"/>
        </pc:sldMkLst>
        <pc:spChg chg="mod">
          <ac:chgData name="Luciano, Alice" userId="db401fae-c601-4b41-a8d8-bb3d2cdf985e" providerId="ADAL" clId="{E303EDC5-D058-4E6B-8052-681363C91D7E}" dt="2025-01-27T16:27:15.627" v="327" actId="179"/>
          <ac:spMkLst>
            <pc:docMk/>
            <pc:sldMk cId="1663289278" sldId="2147377377"/>
            <ac:spMk id="4" creationId="{376F124F-4334-9684-6F47-B8C378168E65}"/>
          </ac:spMkLst>
        </pc:spChg>
        <pc:picChg chg="mod">
          <ac:chgData name="Luciano, Alice" userId="db401fae-c601-4b41-a8d8-bb3d2cdf985e" providerId="ADAL" clId="{E303EDC5-D058-4E6B-8052-681363C91D7E}" dt="2025-01-27T16:22:49.210" v="227"/>
          <ac:picMkLst>
            <pc:docMk/>
            <pc:sldMk cId="1663289278" sldId="2147377377"/>
            <ac:picMk id="3" creationId="{37E748E5-4A63-F642-016F-4512D0327037}"/>
          </ac:picMkLst>
        </pc:picChg>
      </pc:sldChg>
      <pc:sldChg chg="modSp mod">
        <pc:chgData name="Luciano, Alice" userId="db401fae-c601-4b41-a8d8-bb3d2cdf985e" providerId="ADAL" clId="{E303EDC5-D058-4E6B-8052-681363C91D7E}" dt="2025-01-27T16:27:33.262" v="331" actId="179"/>
        <pc:sldMkLst>
          <pc:docMk/>
          <pc:sldMk cId="189898880" sldId="2147377378"/>
        </pc:sldMkLst>
        <pc:spChg chg="mod">
          <ac:chgData name="Luciano, Alice" userId="db401fae-c601-4b41-a8d8-bb3d2cdf985e" providerId="ADAL" clId="{E303EDC5-D058-4E6B-8052-681363C91D7E}" dt="2025-01-27T16:27:33.262" v="331" actId="179"/>
          <ac:spMkLst>
            <pc:docMk/>
            <pc:sldMk cId="189898880" sldId="2147377378"/>
            <ac:spMk id="4" creationId="{B511C475-AE59-59B9-4A15-06A224B931A3}"/>
          </ac:spMkLst>
        </pc:spChg>
        <pc:picChg chg="mod">
          <ac:chgData name="Luciano, Alice" userId="db401fae-c601-4b41-a8d8-bb3d2cdf985e" providerId="ADAL" clId="{E303EDC5-D058-4E6B-8052-681363C91D7E}" dt="2025-01-27T16:22:56.942" v="235"/>
          <ac:picMkLst>
            <pc:docMk/>
            <pc:sldMk cId="189898880" sldId="2147377378"/>
            <ac:picMk id="3" creationId="{FC47F154-772E-77B3-1B1C-A23E36F19479}"/>
          </ac:picMkLst>
        </pc:picChg>
      </pc:sldChg>
      <pc:sldChg chg="modSp mod">
        <pc:chgData name="Luciano, Alice" userId="db401fae-c601-4b41-a8d8-bb3d2cdf985e" providerId="ADAL" clId="{E303EDC5-D058-4E6B-8052-681363C91D7E}" dt="2025-01-27T16:48:53.178" v="642" actId="6549"/>
        <pc:sldMkLst>
          <pc:docMk/>
          <pc:sldMk cId="3895148407" sldId="2147377379"/>
        </pc:sldMkLst>
        <pc:spChg chg="mod">
          <ac:chgData name="Luciano, Alice" userId="db401fae-c601-4b41-a8d8-bb3d2cdf985e" providerId="ADAL" clId="{E303EDC5-D058-4E6B-8052-681363C91D7E}" dt="2025-01-27T16:48:53.178" v="642" actId="6549"/>
          <ac:spMkLst>
            <pc:docMk/>
            <pc:sldMk cId="3895148407" sldId="2147377379"/>
            <ac:spMk id="7" creationId="{1A06A801-B801-BF48-0636-9BDC89884E48}"/>
          </ac:spMkLst>
        </pc:spChg>
      </pc:sldChg>
      <pc:sldChg chg="modSp mod">
        <pc:chgData name="Luciano, Alice" userId="db401fae-c601-4b41-a8d8-bb3d2cdf985e" providerId="ADAL" clId="{E303EDC5-D058-4E6B-8052-681363C91D7E}" dt="2025-01-27T16:47:24.276" v="639" actId="11"/>
        <pc:sldMkLst>
          <pc:docMk/>
          <pc:sldMk cId="1469130469" sldId="2147377380"/>
        </pc:sldMkLst>
        <pc:spChg chg="mod">
          <ac:chgData name="Luciano, Alice" userId="db401fae-c601-4b41-a8d8-bb3d2cdf985e" providerId="ADAL" clId="{E303EDC5-D058-4E6B-8052-681363C91D7E}" dt="2025-01-27T16:47:24.276" v="639" actId="11"/>
          <ac:spMkLst>
            <pc:docMk/>
            <pc:sldMk cId="1469130469" sldId="2147377380"/>
            <ac:spMk id="4" creationId="{3A6B3DC7-5A84-7702-49EA-A90B061E7B96}"/>
          </ac:spMkLst>
        </pc:spChg>
      </pc:sldChg>
      <pc:sldChg chg="modSp mod">
        <pc:chgData name="Luciano, Alice" userId="db401fae-c601-4b41-a8d8-bb3d2cdf985e" providerId="ADAL" clId="{E303EDC5-D058-4E6B-8052-681363C91D7E}" dt="2025-01-27T16:45:47.575" v="629"/>
        <pc:sldMkLst>
          <pc:docMk/>
          <pc:sldMk cId="1287184723" sldId="2147377381"/>
        </pc:sldMkLst>
        <pc:spChg chg="mod">
          <ac:chgData name="Luciano, Alice" userId="db401fae-c601-4b41-a8d8-bb3d2cdf985e" providerId="ADAL" clId="{E303EDC5-D058-4E6B-8052-681363C91D7E}" dt="2025-01-27T16:45:47.575" v="629"/>
          <ac:spMkLst>
            <pc:docMk/>
            <pc:sldMk cId="1287184723" sldId="2147377381"/>
            <ac:spMk id="4" creationId="{0B6E03E9-A2A6-36E0-B418-F3FC51693C38}"/>
          </ac:spMkLst>
        </pc:spChg>
      </pc:sldChg>
      <pc:sldChg chg="modSp mod">
        <pc:chgData name="Luciano, Alice" userId="db401fae-c601-4b41-a8d8-bb3d2cdf985e" providerId="ADAL" clId="{E303EDC5-D058-4E6B-8052-681363C91D7E}" dt="2025-01-27T16:30:50.807" v="377" actId="179"/>
        <pc:sldMkLst>
          <pc:docMk/>
          <pc:sldMk cId="2705694212" sldId="2147377382"/>
        </pc:sldMkLst>
        <pc:spChg chg="mod">
          <ac:chgData name="Luciano, Alice" userId="db401fae-c601-4b41-a8d8-bb3d2cdf985e" providerId="ADAL" clId="{E303EDC5-D058-4E6B-8052-681363C91D7E}" dt="2025-01-27T16:30:50.807" v="377" actId="179"/>
          <ac:spMkLst>
            <pc:docMk/>
            <pc:sldMk cId="2705694212" sldId="2147377382"/>
            <ac:spMk id="5" creationId="{4FCDC764-4988-615F-D569-F3319CFBF18E}"/>
          </ac:spMkLst>
        </pc:spChg>
      </pc:sldChg>
      <pc:sldChg chg="modSp mod">
        <pc:chgData name="Luciano, Alice" userId="db401fae-c601-4b41-a8d8-bb3d2cdf985e" providerId="ADAL" clId="{E303EDC5-D058-4E6B-8052-681363C91D7E}" dt="2025-01-27T16:45:45.119" v="621" actId="6549"/>
        <pc:sldMkLst>
          <pc:docMk/>
          <pc:sldMk cId="1805940463" sldId="2147377383"/>
        </pc:sldMkLst>
        <pc:spChg chg="mod">
          <ac:chgData name="Luciano, Alice" userId="db401fae-c601-4b41-a8d8-bb3d2cdf985e" providerId="ADAL" clId="{E303EDC5-D058-4E6B-8052-681363C91D7E}" dt="2025-01-27T16:45:45.119" v="621" actId="6549"/>
          <ac:spMkLst>
            <pc:docMk/>
            <pc:sldMk cId="1805940463" sldId="2147377383"/>
            <ac:spMk id="4" creationId="{D1AF820D-6C3E-FE7B-E6C5-3DEF7A3B1E12}"/>
          </ac:spMkLst>
        </pc:spChg>
      </pc:sldChg>
      <pc:sldChg chg="modSp mod">
        <pc:chgData name="Luciano, Alice" userId="db401fae-c601-4b41-a8d8-bb3d2cdf985e" providerId="ADAL" clId="{E303EDC5-D058-4E6B-8052-681363C91D7E}" dt="2025-01-27T16:49:21.913" v="644" actId="6549"/>
        <pc:sldMkLst>
          <pc:docMk/>
          <pc:sldMk cId="647526569" sldId="2147377384"/>
        </pc:sldMkLst>
        <pc:spChg chg="mod">
          <ac:chgData name="Luciano, Alice" userId="db401fae-c601-4b41-a8d8-bb3d2cdf985e" providerId="ADAL" clId="{E303EDC5-D058-4E6B-8052-681363C91D7E}" dt="2025-01-27T16:49:21.913" v="644" actId="6549"/>
          <ac:spMkLst>
            <pc:docMk/>
            <pc:sldMk cId="647526569" sldId="2147377384"/>
            <ac:spMk id="3" creationId="{E8BAD26B-03FF-A4E9-726A-A530DCA19767}"/>
          </ac:spMkLst>
        </pc:spChg>
      </pc:sldChg>
      <pc:sldChg chg="modSp mod">
        <pc:chgData name="Luciano, Alice" userId="db401fae-c601-4b41-a8d8-bb3d2cdf985e" providerId="ADAL" clId="{E303EDC5-D058-4E6B-8052-681363C91D7E}" dt="2025-01-27T16:40:49.558" v="534" actId="6549"/>
        <pc:sldMkLst>
          <pc:docMk/>
          <pc:sldMk cId="1762041328" sldId="2147377389"/>
        </pc:sldMkLst>
        <pc:spChg chg="mod">
          <ac:chgData name="Luciano, Alice" userId="db401fae-c601-4b41-a8d8-bb3d2cdf985e" providerId="ADAL" clId="{E303EDC5-D058-4E6B-8052-681363C91D7E}" dt="2025-01-27T16:40:49.558" v="534" actId="6549"/>
          <ac:spMkLst>
            <pc:docMk/>
            <pc:sldMk cId="1762041328" sldId="2147377389"/>
            <ac:spMk id="4" creationId="{97A8A1AE-39BD-6BDC-6B05-98DB6DD764A7}"/>
          </ac:spMkLst>
        </pc:spChg>
      </pc:sldChg>
      <pc:sldChg chg="addSp delSp modSp add mod delDesignElem chgLayout">
        <pc:chgData name="Luciano, Alice" userId="db401fae-c601-4b41-a8d8-bb3d2cdf985e" providerId="ADAL" clId="{E303EDC5-D058-4E6B-8052-681363C91D7E}" dt="2025-01-27T16:42:01.736" v="545" actId="242"/>
        <pc:sldMkLst>
          <pc:docMk/>
          <pc:sldMk cId="2238077578" sldId="2147377391"/>
        </pc:sldMkLst>
        <pc:spChg chg="add del">
          <ac:chgData name="Luciano, Alice" userId="db401fae-c601-4b41-a8d8-bb3d2cdf985e" providerId="ADAL" clId="{E303EDC5-D058-4E6B-8052-681363C91D7E}" dt="2025-01-27T16:16:19.578" v="104" actId="478"/>
          <ac:spMkLst>
            <pc:docMk/>
            <pc:sldMk cId="2238077578" sldId="2147377391"/>
            <ac:spMk id="2" creationId="{76EE9CFB-D3CA-8FD2-7023-726D4497B756}"/>
          </ac:spMkLst>
        </pc:spChg>
        <pc:spChg chg="add mod">
          <ac:chgData name="Luciano, Alice" userId="db401fae-c601-4b41-a8d8-bb3d2cdf985e" providerId="ADAL" clId="{E303EDC5-D058-4E6B-8052-681363C91D7E}" dt="2025-01-27T16:42:01.736" v="545" actId="242"/>
          <ac:spMkLst>
            <pc:docMk/>
            <pc:sldMk cId="2238077578" sldId="2147377391"/>
            <ac:spMk id="3" creationId="{93BF252C-321D-F122-43E9-CE16DD0627E3}"/>
          </ac:spMkLst>
        </pc:spChg>
        <pc:spChg chg="del">
          <ac:chgData name="Luciano, Alice" userId="db401fae-c601-4b41-a8d8-bb3d2cdf985e" providerId="ADAL" clId="{E303EDC5-D058-4E6B-8052-681363C91D7E}" dt="2025-01-27T16:16:21.506" v="105" actId="478"/>
          <ac:spMkLst>
            <pc:docMk/>
            <pc:sldMk cId="2238077578" sldId="2147377391"/>
            <ac:spMk id="8" creationId="{5C280EA4-D20B-50AC-EC6B-BA7201C0495C}"/>
          </ac:spMkLst>
        </pc:spChg>
        <pc:spChg chg="del">
          <ac:chgData name="Luciano, Alice" userId="db401fae-c601-4b41-a8d8-bb3d2cdf985e" providerId="ADAL" clId="{E303EDC5-D058-4E6B-8052-681363C91D7E}" dt="2025-01-27T16:35:44.557" v="446" actId="6264"/>
          <ac:spMkLst>
            <pc:docMk/>
            <pc:sldMk cId="2238077578" sldId="2147377391"/>
            <ac:spMk id="13" creationId="{0D05C9B4-B5C9-2D4D-23C9-CEE72646F923}"/>
          </ac:spMkLst>
        </pc:spChg>
        <pc:picChg chg="add del mod">
          <ac:chgData name="Luciano, Alice" userId="db401fae-c601-4b41-a8d8-bb3d2cdf985e" providerId="ADAL" clId="{E303EDC5-D058-4E6B-8052-681363C91D7E}" dt="2025-01-27T16:19:29.018" v="137" actId="1076"/>
          <ac:picMkLst>
            <pc:docMk/>
            <pc:sldMk cId="2238077578" sldId="2147377391"/>
            <ac:picMk id="7" creationId="{5552F0B6-FF13-22C1-2EBB-C6DC72FE37FD}"/>
          </ac:picMkLst>
        </pc:picChg>
      </pc:sldChg>
      <pc:sldChg chg="addSp delSp modSp add mod delDesignElem chgLayout">
        <pc:chgData name="Luciano, Alice" userId="db401fae-c601-4b41-a8d8-bb3d2cdf985e" providerId="ADAL" clId="{E303EDC5-D058-4E6B-8052-681363C91D7E}" dt="2025-01-27T16:47:57.317" v="640" actId="20577"/>
        <pc:sldMkLst>
          <pc:docMk/>
          <pc:sldMk cId="973192867" sldId="2147377392"/>
        </pc:sldMkLst>
        <pc:spChg chg="del">
          <ac:chgData name="Luciano, Alice" userId="db401fae-c601-4b41-a8d8-bb3d2cdf985e" providerId="ADAL" clId="{E303EDC5-D058-4E6B-8052-681363C91D7E}" dt="2025-01-27T16:17:11.795" v="110" actId="478"/>
          <ac:spMkLst>
            <pc:docMk/>
            <pc:sldMk cId="973192867" sldId="2147377392"/>
            <ac:spMk id="2" creationId="{8FE0C2E5-78F6-660B-5B94-AA869C64CF5A}"/>
          </ac:spMkLst>
        </pc:spChg>
        <pc:spChg chg="del">
          <ac:chgData name="Luciano, Alice" userId="db401fae-c601-4b41-a8d8-bb3d2cdf985e" providerId="ADAL" clId="{E303EDC5-D058-4E6B-8052-681363C91D7E}" dt="2025-01-27T16:17:11.795" v="110" actId="478"/>
          <ac:spMkLst>
            <pc:docMk/>
            <pc:sldMk cId="973192867" sldId="2147377392"/>
            <ac:spMk id="4" creationId="{47AC466C-0166-24DA-D75E-4DFB70505DBD}"/>
          </ac:spMkLst>
        </pc:spChg>
        <pc:spChg chg="add mod">
          <ac:chgData name="Luciano, Alice" userId="db401fae-c601-4b41-a8d8-bb3d2cdf985e" providerId="ADAL" clId="{E303EDC5-D058-4E6B-8052-681363C91D7E}" dt="2025-01-27T16:47:57.317" v="640" actId="20577"/>
          <ac:spMkLst>
            <pc:docMk/>
            <pc:sldMk cId="973192867" sldId="2147377392"/>
            <ac:spMk id="5" creationId="{EAF87A66-5868-2CAA-8136-CD715CF4662F}"/>
          </ac:spMkLst>
        </pc:spChg>
        <pc:spChg chg="del">
          <ac:chgData name="Luciano, Alice" userId="db401fae-c601-4b41-a8d8-bb3d2cdf985e" providerId="ADAL" clId="{E303EDC5-D058-4E6B-8052-681363C91D7E}" dt="2025-01-27T16:35:55.679" v="447" actId="6264"/>
          <ac:spMkLst>
            <pc:docMk/>
            <pc:sldMk cId="973192867" sldId="2147377392"/>
            <ac:spMk id="9" creationId="{0D05C9B4-B5C9-2D4D-23C9-CEE72646F923}"/>
          </ac:spMkLst>
        </pc:spChg>
        <pc:picChg chg="mod">
          <ac:chgData name="Luciano, Alice" userId="db401fae-c601-4b41-a8d8-bb3d2cdf985e" providerId="ADAL" clId="{E303EDC5-D058-4E6B-8052-681363C91D7E}" dt="2025-01-27T16:19:34.960" v="141"/>
          <ac:picMkLst>
            <pc:docMk/>
            <pc:sldMk cId="973192867" sldId="2147377392"/>
            <ac:picMk id="3" creationId="{B68F9F31-D395-0931-0D15-C4AEAB318BEF}"/>
          </ac:picMkLst>
        </pc:picChg>
      </pc:sldChg>
      <pc:sldChg chg="addSp delSp modSp add mod delDesignElem chgLayout">
        <pc:chgData name="Luciano, Alice" userId="db401fae-c601-4b41-a8d8-bb3d2cdf985e" providerId="ADAL" clId="{E303EDC5-D058-4E6B-8052-681363C91D7E}" dt="2025-01-27T16:42:28.832" v="579" actId="242"/>
        <pc:sldMkLst>
          <pc:docMk/>
          <pc:sldMk cId="294060122" sldId="2147377393"/>
        </pc:sldMkLst>
        <pc:spChg chg="del">
          <ac:chgData name="Luciano, Alice" userId="db401fae-c601-4b41-a8d8-bb3d2cdf985e" providerId="ADAL" clId="{E303EDC5-D058-4E6B-8052-681363C91D7E}" dt="2025-01-27T16:17:32.346" v="115" actId="478"/>
          <ac:spMkLst>
            <pc:docMk/>
            <pc:sldMk cId="294060122" sldId="2147377393"/>
            <ac:spMk id="2" creationId="{56494D61-A115-D2FF-D323-B515F21AD09B}"/>
          </ac:spMkLst>
        </pc:spChg>
        <pc:spChg chg="del">
          <ac:chgData name="Luciano, Alice" userId="db401fae-c601-4b41-a8d8-bb3d2cdf985e" providerId="ADAL" clId="{E303EDC5-D058-4E6B-8052-681363C91D7E}" dt="2025-01-27T16:17:32.346" v="115" actId="478"/>
          <ac:spMkLst>
            <pc:docMk/>
            <pc:sldMk cId="294060122" sldId="2147377393"/>
            <ac:spMk id="4" creationId="{376F124F-4334-9684-6F47-B8C378168E65}"/>
          </ac:spMkLst>
        </pc:spChg>
        <pc:spChg chg="add mod">
          <ac:chgData name="Luciano, Alice" userId="db401fae-c601-4b41-a8d8-bb3d2cdf985e" providerId="ADAL" clId="{E303EDC5-D058-4E6B-8052-681363C91D7E}" dt="2025-01-27T16:42:28.832" v="579" actId="242"/>
          <ac:spMkLst>
            <pc:docMk/>
            <pc:sldMk cId="294060122" sldId="2147377393"/>
            <ac:spMk id="5" creationId="{25F47076-0C30-1A58-4E32-A012BF664C60}"/>
          </ac:spMkLst>
        </pc:spChg>
        <pc:spChg chg="del">
          <ac:chgData name="Luciano, Alice" userId="db401fae-c601-4b41-a8d8-bb3d2cdf985e" providerId="ADAL" clId="{E303EDC5-D058-4E6B-8052-681363C91D7E}" dt="2025-01-27T16:36:02.078" v="448" actId="6264"/>
          <ac:spMkLst>
            <pc:docMk/>
            <pc:sldMk cId="294060122" sldId="2147377393"/>
            <ac:spMk id="9" creationId="{0D05C9B4-B5C9-2D4D-23C9-CEE72646F923}"/>
          </ac:spMkLst>
        </pc:spChg>
        <pc:picChg chg="mod">
          <ac:chgData name="Luciano, Alice" userId="db401fae-c601-4b41-a8d8-bb3d2cdf985e" providerId="ADAL" clId="{E303EDC5-D058-4E6B-8052-681363C91D7E}" dt="2025-01-27T16:19:37.883" v="145"/>
          <ac:picMkLst>
            <pc:docMk/>
            <pc:sldMk cId="294060122" sldId="2147377393"/>
            <ac:picMk id="3" creationId="{37E748E5-4A63-F642-016F-4512D0327037}"/>
          </ac:picMkLst>
        </pc:picChg>
      </pc:sldChg>
      <pc:sldChg chg="addSp delSp modSp add del mod delDesignElem chgLayout">
        <pc:chgData name="Luciano, Alice" userId="db401fae-c601-4b41-a8d8-bb3d2cdf985e" providerId="ADAL" clId="{E303EDC5-D058-4E6B-8052-681363C91D7E}" dt="2025-01-27T16:44:12.962" v="592" actId="179"/>
        <pc:sldMkLst>
          <pc:docMk/>
          <pc:sldMk cId="2822455608" sldId="2147377394"/>
        </pc:sldMkLst>
        <pc:spChg chg="del">
          <ac:chgData name="Luciano, Alice" userId="db401fae-c601-4b41-a8d8-bb3d2cdf985e" providerId="ADAL" clId="{E303EDC5-D058-4E6B-8052-681363C91D7E}" dt="2025-01-27T16:18:13.019" v="126" actId="478"/>
          <ac:spMkLst>
            <pc:docMk/>
            <pc:sldMk cId="2822455608" sldId="2147377394"/>
            <ac:spMk id="2" creationId="{2578B9F2-113E-2CE3-3C05-CB16F609AB4A}"/>
          </ac:spMkLst>
        </pc:spChg>
        <pc:spChg chg="del">
          <ac:chgData name="Luciano, Alice" userId="db401fae-c601-4b41-a8d8-bb3d2cdf985e" providerId="ADAL" clId="{E303EDC5-D058-4E6B-8052-681363C91D7E}" dt="2025-01-27T16:18:13.019" v="126" actId="478"/>
          <ac:spMkLst>
            <pc:docMk/>
            <pc:sldMk cId="2822455608" sldId="2147377394"/>
            <ac:spMk id="4" creationId="{B511C475-AE59-59B9-4A15-06A224B931A3}"/>
          </ac:spMkLst>
        </pc:spChg>
        <pc:spChg chg="add mod">
          <ac:chgData name="Luciano, Alice" userId="db401fae-c601-4b41-a8d8-bb3d2cdf985e" providerId="ADAL" clId="{E303EDC5-D058-4E6B-8052-681363C91D7E}" dt="2025-01-27T16:18:20.516" v="128"/>
          <ac:spMkLst>
            <pc:docMk/>
            <pc:sldMk cId="2822455608" sldId="2147377394"/>
            <ac:spMk id="5" creationId="{510A7443-ED67-33DC-1B1E-55D4E5AEA09A}"/>
          </ac:spMkLst>
        </pc:spChg>
        <pc:spChg chg="add mod">
          <ac:chgData name="Luciano, Alice" userId="db401fae-c601-4b41-a8d8-bb3d2cdf985e" providerId="ADAL" clId="{E303EDC5-D058-4E6B-8052-681363C91D7E}" dt="2025-01-27T16:44:12.962" v="592" actId="179"/>
          <ac:spMkLst>
            <pc:docMk/>
            <pc:sldMk cId="2822455608" sldId="2147377394"/>
            <ac:spMk id="6" creationId="{73C662A9-A25D-5A37-5317-570A53AFFD1B}"/>
          </ac:spMkLst>
        </pc:spChg>
        <pc:spChg chg="del">
          <ac:chgData name="Luciano, Alice" userId="db401fae-c601-4b41-a8d8-bb3d2cdf985e" providerId="ADAL" clId="{E303EDC5-D058-4E6B-8052-681363C91D7E}" dt="2025-01-27T16:36:04.720" v="449" actId="6264"/>
          <ac:spMkLst>
            <pc:docMk/>
            <pc:sldMk cId="2822455608" sldId="2147377394"/>
            <ac:spMk id="9" creationId="{0D05C9B4-B5C9-2D4D-23C9-CEE72646F923}"/>
          </ac:spMkLst>
        </pc:spChg>
        <pc:picChg chg="mod">
          <ac:chgData name="Luciano, Alice" userId="db401fae-c601-4b41-a8d8-bb3d2cdf985e" providerId="ADAL" clId="{E303EDC5-D058-4E6B-8052-681363C91D7E}" dt="2025-01-27T16:19:41.003" v="149"/>
          <ac:picMkLst>
            <pc:docMk/>
            <pc:sldMk cId="2822455608" sldId="2147377394"/>
            <ac:picMk id="3" creationId="{FC47F154-772E-77B3-1B1C-A23E36F19479}"/>
          </ac:picMkLst>
        </pc:picChg>
      </pc:sldChg>
      <pc:sldChg chg="addSp delSp modSp add mod delDesignElem chgLayout">
        <pc:chgData name="Luciano, Alice" userId="db401fae-c601-4b41-a8d8-bb3d2cdf985e" providerId="ADAL" clId="{E303EDC5-D058-4E6B-8052-681363C91D7E}" dt="2025-01-27T16:44:02.932" v="591" actId="179"/>
        <pc:sldMkLst>
          <pc:docMk/>
          <pc:sldMk cId="4269812518" sldId="2147377395"/>
        </pc:sldMkLst>
        <pc:spChg chg="del">
          <ac:chgData name="Luciano, Alice" userId="db401fae-c601-4b41-a8d8-bb3d2cdf985e" providerId="ADAL" clId="{E303EDC5-D058-4E6B-8052-681363C91D7E}" dt="2025-01-27T16:18:37.626" v="132" actId="478"/>
          <ac:spMkLst>
            <pc:docMk/>
            <pc:sldMk cId="4269812518" sldId="2147377395"/>
            <ac:spMk id="2" creationId="{D8D12C3D-0AED-4B03-DA17-13FB48D23541}"/>
          </ac:spMkLst>
        </pc:spChg>
        <pc:spChg chg="del">
          <ac:chgData name="Luciano, Alice" userId="db401fae-c601-4b41-a8d8-bb3d2cdf985e" providerId="ADAL" clId="{E303EDC5-D058-4E6B-8052-681363C91D7E}" dt="2025-01-27T16:18:37.626" v="132" actId="478"/>
          <ac:spMkLst>
            <pc:docMk/>
            <pc:sldMk cId="4269812518" sldId="2147377395"/>
            <ac:spMk id="4" creationId="{0E5E6080-4F8D-83FF-98B9-EDB6ECE4FBAF}"/>
          </ac:spMkLst>
        </pc:spChg>
        <pc:spChg chg="add mod">
          <ac:chgData name="Luciano, Alice" userId="db401fae-c601-4b41-a8d8-bb3d2cdf985e" providerId="ADAL" clId="{E303EDC5-D058-4E6B-8052-681363C91D7E}" dt="2025-01-27T16:44:02.932" v="591" actId="179"/>
          <ac:spMkLst>
            <pc:docMk/>
            <pc:sldMk cId="4269812518" sldId="2147377395"/>
            <ac:spMk id="5" creationId="{9C6A8F6F-4BE0-18FE-B00D-229BFE7F3954}"/>
          </ac:spMkLst>
        </pc:spChg>
        <pc:spChg chg="del">
          <ac:chgData name="Luciano, Alice" userId="db401fae-c601-4b41-a8d8-bb3d2cdf985e" providerId="ADAL" clId="{E303EDC5-D058-4E6B-8052-681363C91D7E}" dt="2025-01-27T16:36:06.967" v="450" actId="6264"/>
          <ac:spMkLst>
            <pc:docMk/>
            <pc:sldMk cId="4269812518" sldId="2147377395"/>
            <ac:spMk id="9" creationId="{0D05C9B4-B5C9-2D4D-23C9-CEE72646F923}"/>
          </ac:spMkLst>
        </pc:spChg>
        <pc:picChg chg="mod">
          <ac:chgData name="Luciano, Alice" userId="db401fae-c601-4b41-a8d8-bb3d2cdf985e" providerId="ADAL" clId="{E303EDC5-D058-4E6B-8052-681363C91D7E}" dt="2025-01-27T16:19:44.407" v="153"/>
          <ac:picMkLst>
            <pc:docMk/>
            <pc:sldMk cId="4269812518" sldId="2147377395"/>
            <ac:picMk id="3" creationId="{287B6A58-280F-39EA-D948-567445AEF719}"/>
          </ac:picMkLst>
        </pc:picChg>
      </pc:sldChg>
      <pc:sldChg chg="addSp modSp new mod modClrScheme chgLayout">
        <pc:chgData name="Luciano, Alice" userId="db401fae-c601-4b41-a8d8-bb3d2cdf985e" providerId="ADAL" clId="{E303EDC5-D058-4E6B-8052-681363C91D7E}" dt="2025-01-27T16:39:07.620" v="505" actId="14100"/>
        <pc:sldMkLst>
          <pc:docMk/>
          <pc:sldMk cId="1987359252" sldId="2147377396"/>
        </pc:sldMkLst>
        <pc:spChg chg="add mod">
          <ac:chgData name="Luciano, Alice" userId="db401fae-c601-4b41-a8d8-bb3d2cdf985e" providerId="ADAL" clId="{E303EDC5-D058-4E6B-8052-681363C91D7E}" dt="2025-01-27T16:39:07.620" v="505" actId="14100"/>
          <ac:spMkLst>
            <pc:docMk/>
            <pc:sldMk cId="1987359252" sldId="2147377396"/>
            <ac:spMk id="2" creationId="{B359865E-A32E-EAF3-8C46-72BF3C71D44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501FE-3479-47CB-B0F8-2F3FC60C665F}"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5D06B-55A4-44FD-A2E5-D93E4FE242EB}" type="slidenum">
              <a:rPr lang="en-US" smtClean="0"/>
              <a:t>‹#›</a:t>
            </a:fld>
            <a:endParaRPr lang="en-US"/>
          </a:p>
        </p:txBody>
      </p:sp>
    </p:spTree>
    <p:extLst>
      <p:ext uri="{BB962C8B-B14F-4D97-AF65-F5344CB8AC3E}">
        <p14:creationId xmlns:p14="http://schemas.microsoft.com/office/powerpoint/2010/main" val="25014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cybersecurity breach, often referred to as a data breach, is an incident where unauthorized individuals gain access to confidential, sensitive, or protected information. This can occur through various means, such as exploiting vulnerabilities in software, using phishing attacks to obtain login credentials, or physically accessing secure systems. The breach can result in the exposure, theft, alteration, or destruction of data, which can include personal information, financial records, intellectual property, or other sensitive materials. The consequences of a cybersecurity breach can be severe, leading to financial losses, reputational damage, legal liabilities, and compromised trust with stakeholders.</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600"/>
              </a:spcAft>
            </a:pP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The ways in which public sector organizations may be most impacted by this risk includes: </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effectLst/>
                <a:latin typeface="Arial" panose="020B0604020202020204" pitchFamily="34" charset="0"/>
                <a:ea typeface="MS Mincho" panose="02020609040205080304" pitchFamily="49" charset="-128"/>
                <a:cs typeface="Times New Roman" panose="02020603050405020304" pitchFamily="18" charset="0"/>
              </a:rPr>
              <a:t>Public Trust Erosion</a:t>
            </a:r>
            <a:r>
              <a:rPr lang="en-US" sz="1800">
                <a:effectLst/>
                <a:latin typeface="Arial" panose="020B0604020202020204" pitchFamily="34" charset="0"/>
                <a:ea typeface="MS Mincho" panose="02020609040205080304" pitchFamily="49" charset="-128"/>
                <a:cs typeface="Times New Roman" panose="02020603050405020304" pitchFamily="18" charset="0"/>
              </a:rPr>
              <a:t>: When citizens', students, donor’s, or beneficiary’s personal data is compromised, it can lead to a loss of trust in those </a:t>
            </a: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a:effectLst/>
                <a:latin typeface="Arial" panose="020B0604020202020204" pitchFamily="34" charset="0"/>
                <a:ea typeface="MS Mincho" panose="02020609040205080304" pitchFamily="49" charset="-128"/>
                <a:cs typeface="Times New Roman" panose="02020603050405020304" pitchFamily="18" charset="0"/>
              </a:rPr>
              <a:t>s and their ability to protect sensitive information.</a:t>
            </a:r>
          </a:p>
          <a:p>
            <a:pPr marL="342900" marR="0" lvl="0" indent="-342900">
              <a:lnSpc>
                <a:spcPct val="120000"/>
              </a:lnSpc>
              <a:spcBef>
                <a:spcPts val="0"/>
              </a:spcBef>
              <a:spcAft>
                <a:spcPts val="900"/>
              </a:spcAft>
              <a:buFont typeface="+mj-lt"/>
              <a:buAutoNum type="arabicPeriod"/>
              <a:tabLst>
                <a:tab pos="457200" algn="l"/>
              </a:tabLst>
            </a:pPr>
            <a:r>
              <a:rPr lang="en-US" sz="1800" b="1">
                <a:effectLst/>
                <a:latin typeface="Arial" panose="020B0604020202020204" pitchFamily="34" charset="0"/>
                <a:ea typeface="MS Mincho" panose="02020609040205080304" pitchFamily="49" charset="-128"/>
                <a:cs typeface="Times New Roman" panose="02020603050405020304" pitchFamily="18" charset="0"/>
              </a:rPr>
              <a:t>Financial Losses</a:t>
            </a:r>
            <a:r>
              <a:rPr lang="en-US" sz="1800">
                <a:effectLst/>
                <a:latin typeface="Arial" panose="020B0604020202020204" pitchFamily="34" charset="0"/>
                <a:ea typeface="MS Mincho" panose="02020609040205080304" pitchFamily="49" charset="-128"/>
                <a:cs typeface="Times New Roman" panose="02020603050405020304" pitchFamily="18" charset="0"/>
              </a:rPr>
              <a:t>: Organizations may incur substantial costs related to breach response, legal fees, regulatory fines, and the implementation of enhanced security measures.</a:t>
            </a:r>
          </a:p>
          <a:p>
            <a:pPr marL="342900" marR="0" lvl="0" indent="-342900">
              <a:lnSpc>
                <a:spcPct val="120000"/>
              </a:lnSpc>
              <a:spcBef>
                <a:spcPts val="0"/>
              </a:spcBef>
              <a:spcAft>
                <a:spcPts val="900"/>
              </a:spcAft>
              <a:buFont typeface="+mj-lt"/>
              <a:buAutoNum type="arabicPeriod"/>
              <a:tabLst>
                <a:tab pos="457200" algn="l"/>
              </a:tabLst>
            </a:pPr>
            <a:r>
              <a:rPr lang="en-US" sz="1800" b="1">
                <a:effectLst/>
                <a:latin typeface="Arial" panose="020B0604020202020204" pitchFamily="34" charset="0"/>
                <a:ea typeface="MS Mincho" panose="02020609040205080304" pitchFamily="49" charset="-128"/>
                <a:cs typeface="Times New Roman" panose="02020603050405020304" pitchFamily="18" charset="0"/>
              </a:rPr>
              <a:t>Operational Disruption</a:t>
            </a:r>
            <a:r>
              <a:rPr lang="en-US" sz="1800">
                <a:effectLst/>
                <a:latin typeface="Arial" panose="020B0604020202020204" pitchFamily="34" charset="0"/>
                <a:ea typeface="MS Mincho" panose="02020609040205080304" pitchFamily="49" charset="-128"/>
                <a:cs typeface="Times New Roman" panose="02020603050405020304" pitchFamily="18" charset="0"/>
              </a:rPr>
              <a:t>: Cyberattacks can disrupt government services, education, and NFP programs leading to delays in service delivery, which can affect everything from social services to emergency response.</a:t>
            </a:r>
          </a:p>
          <a:p>
            <a:pPr marL="342900" marR="0" lvl="0" indent="-342900">
              <a:lnSpc>
                <a:spcPct val="120000"/>
              </a:lnSpc>
              <a:spcBef>
                <a:spcPts val="0"/>
              </a:spcBef>
              <a:spcAft>
                <a:spcPts val="900"/>
              </a:spcAft>
              <a:buFont typeface="+mj-lt"/>
              <a:buAutoNum type="arabicPeriod"/>
              <a:tabLst>
                <a:tab pos="457200" algn="l"/>
              </a:tabLst>
            </a:pPr>
            <a:r>
              <a:rPr lang="en-US" sz="1800" b="1">
                <a:effectLst/>
                <a:latin typeface="Arial" panose="020B0604020202020204" pitchFamily="34" charset="0"/>
                <a:ea typeface="MS Mincho" panose="02020609040205080304" pitchFamily="49" charset="-128"/>
                <a:cs typeface="Times New Roman" panose="02020603050405020304" pitchFamily="18" charset="0"/>
              </a:rPr>
              <a:t>Legal and Regulatory Consequences</a:t>
            </a:r>
            <a:r>
              <a:rPr lang="en-US" sz="1800">
                <a:effectLst/>
                <a:latin typeface="Arial" panose="020B0604020202020204" pitchFamily="34" charset="0"/>
                <a:ea typeface="MS Mincho" panose="02020609040205080304" pitchFamily="49" charset="-128"/>
                <a:cs typeface="Times New Roman" panose="02020603050405020304" pitchFamily="18" charset="0"/>
              </a:rPr>
              <a:t>: Organizations may face legal actions or penalties for failing to protect data in compliance with relevant laws and regulations.</a:t>
            </a:r>
          </a:p>
          <a:p>
            <a:pPr marL="342900" marR="0" lvl="0" indent="-342900">
              <a:lnSpc>
                <a:spcPct val="120000"/>
              </a:lnSpc>
              <a:spcBef>
                <a:spcPts val="0"/>
              </a:spcBef>
              <a:spcAft>
                <a:spcPts val="900"/>
              </a:spcAft>
              <a:buFont typeface="+mj-lt"/>
              <a:buAutoNum type="arabicPeriod"/>
              <a:tabLst>
                <a:tab pos="457200" algn="l"/>
              </a:tabLst>
            </a:pPr>
            <a:r>
              <a:rPr lang="en-US" sz="1800" b="1">
                <a:effectLst/>
                <a:latin typeface="Arial" panose="020B0604020202020204" pitchFamily="34" charset="0"/>
                <a:ea typeface="MS Mincho" panose="02020609040205080304" pitchFamily="49" charset="-128"/>
                <a:cs typeface="Times New Roman" panose="02020603050405020304" pitchFamily="18" charset="0"/>
              </a:rPr>
              <a:t>Intellectual Property Theft</a:t>
            </a:r>
            <a:r>
              <a:rPr lang="en-US" sz="1800">
                <a:effectLst/>
                <a:latin typeface="Arial" panose="020B0604020202020204" pitchFamily="34" charset="0"/>
                <a:ea typeface="MS Mincho" panose="02020609040205080304" pitchFamily="49" charset="-128"/>
                <a:cs typeface="Times New Roman" panose="02020603050405020304" pitchFamily="18" charset="0"/>
              </a:rPr>
              <a:t>: Breaches can result in the theft of proprietary information or research, which can undermine competitive advantages or the public interest.</a:t>
            </a:r>
          </a:p>
          <a:p>
            <a:pPr marL="342900" marR="0" lvl="0" indent="-342900">
              <a:lnSpc>
                <a:spcPct val="120000"/>
              </a:lnSpc>
              <a:spcBef>
                <a:spcPts val="0"/>
              </a:spcBef>
              <a:spcAft>
                <a:spcPts val="900"/>
              </a:spcAft>
              <a:buFont typeface="+mj-lt"/>
              <a:buAutoNum type="arabicPeriod"/>
              <a:tabLst>
                <a:tab pos="457200" algn="l"/>
              </a:tabLst>
            </a:pPr>
            <a:r>
              <a:rPr lang="en-US" sz="1800" b="1">
                <a:effectLst/>
                <a:latin typeface="Arial" panose="020B0604020202020204" pitchFamily="34" charset="0"/>
                <a:ea typeface="MS Mincho" panose="02020609040205080304" pitchFamily="49" charset="-128"/>
                <a:cs typeface="Times New Roman" panose="02020603050405020304" pitchFamily="18" charset="0"/>
              </a:rPr>
              <a:t>Political Ramifications</a:t>
            </a:r>
            <a:r>
              <a:rPr lang="en-US" sz="1800">
                <a:effectLst/>
                <a:latin typeface="Arial" panose="020B0604020202020204" pitchFamily="34" charset="0"/>
                <a:ea typeface="MS Mincho" panose="02020609040205080304" pitchFamily="49" charset="-128"/>
                <a:cs typeface="Times New Roman" panose="02020603050405020304" pitchFamily="18" charset="0"/>
              </a:rPr>
              <a:t>: In government, cybersecurity breaches can become political issues, affecting public perception and potentially influencing elections or policy decisions. These may have a trickle-down effect on other government agencies, higher education and nonprofit entities.</a:t>
            </a:r>
          </a:p>
          <a:p>
            <a:pPr marL="342900" marR="0" lvl="0" indent="-342900">
              <a:lnSpc>
                <a:spcPct val="120000"/>
              </a:lnSpc>
              <a:spcBef>
                <a:spcPts val="0"/>
              </a:spcBef>
              <a:spcAft>
                <a:spcPts val="900"/>
              </a:spcAft>
              <a:buFont typeface="+mj-lt"/>
              <a:buAutoNum type="arabicPeriod"/>
              <a:tabLst>
                <a:tab pos="457200" algn="l"/>
              </a:tabLst>
            </a:pPr>
            <a:r>
              <a:rPr lang="en-US" sz="1800" b="1">
                <a:effectLst/>
                <a:latin typeface="Arial" panose="020B0604020202020204" pitchFamily="34" charset="0"/>
                <a:ea typeface="MS Mincho" panose="02020609040205080304" pitchFamily="49" charset="-128"/>
                <a:cs typeface="Times New Roman" panose="02020603050405020304" pitchFamily="18" charset="0"/>
              </a:rPr>
              <a:t>International Relations Strain</a:t>
            </a:r>
            <a:r>
              <a:rPr lang="en-US" sz="1800">
                <a:effectLst/>
                <a:latin typeface="Arial" panose="020B0604020202020204" pitchFamily="34" charset="0"/>
                <a:ea typeface="MS Mincho" panose="02020609040205080304" pitchFamily="49" charset="-128"/>
                <a:cs typeface="Times New Roman" panose="02020603050405020304" pitchFamily="18" charset="0"/>
              </a:rPr>
              <a:t>: If a breach involves foreign actors, it can lead to diplomatic tensions and impact international relations.</a:t>
            </a:r>
          </a:p>
          <a:p>
            <a:endParaRPr lang="en-US"/>
          </a:p>
        </p:txBody>
      </p:sp>
      <p:sp>
        <p:nvSpPr>
          <p:cNvPr id="4" name="Slide Number Placeholder 3"/>
          <p:cNvSpPr>
            <a:spLocks noGrp="1"/>
          </p:cNvSpPr>
          <p:nvPr>
            <p:ph type="sldNum" sz="quarter" idx="5"/>
          </p:nvPr>
        </p:nvSpPr>
        <p:spPr/>
        <p:txBody>
          <a:bodyPr/>
          <a:lstStyle/>
          <a:p>
            <a:fld id="{C4B5D06B-55A4-44FD-A2E5-D93E4FE242EB}" type="slidenum">
              <a:rPr lang="en-US" smtClean="0"/>
              <a:t>9</a:t>
            </a:fld>
            <a:endParaRPr lang="en-US"/>
          </a:p>
        </p:txBody>
      </p:sp>
    </p:spTree>
    <p:extLst>
      <p:ext uri="{BB962C8B-B14F-4D97-AF65-F5344CB8AC3E}">
        <p14:creationId xmlns:p14="http://schemas.microsoft.com/office/powerpoint/2010/main" val="5522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Loss of </a:t>
            </a:r>
            <a:r>
              <a:rPr lang="en-US" sz="18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al Knowledge</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When key employees leave, they take with them valuable experience and insights that are not easily replaced, potentially disrupting operations and decision-making.</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Operational Disruptions</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Vacancies in critical positions can lead to delays in projects, decreased productivity, and increased workloads for remaining staff, affecting overall organizational performance.</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Increased Recruitment Costs</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High turnover rates can lead to increased expenses related to recruiting, hiring, and training new employees, straining financial resources.</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Challenges in Attracting Talent</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Difficulty in recruiting can stem from a competitive job market, inadequate employer branding, or non-competitive compensation packages, making it hard to fill vacancies with qualified candidates.</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Decreased Employee Morale</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Frequent turnover and recruitment challenges can lead to low morale among remaining employees, who may feel overburdened or uncertain about their future with the organization.</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Impact on Service Delivery</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In public sector </a:t>
            </a: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s, turnover and recruitment issues can directly affect the quality and timeliness of services provided to the public, undermining trust and satisfaction.</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Strategic Setbacks</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Difficulty in maintaining a stable workforce can hinder the </a:t>
            </a: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's ability to achieve strategic goals and adapt to changing environments.</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4B5D06B-55A4-44FD-A2E5-D93E4FE242EB}" type="slidenum">
              <a:rPr lang="en-US" smtClean="0"/>
              <a:t>10</a:t>
            </a:fld>
            <a:endParaRPr lang="en-US"/>
          </a:p>
        </p:txBody>
      </p:sp>
    </p:spTree>
    <p:extLst>
      <p:ext uri="{BB962C8B-B14F-4D97-AF65-F5344CB8AC3E}">
        <p14:creationId xmlns:p14="http://schemas.microsoft.com/office/powerpoint/2010/main" val="81703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600"/>
              </a:spcAft>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Financial Penalties and Repayment</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Noncompliance can lead to financial penalties, the requirement to repay funds, or the loss of future funding, which can strain the </a:t>
            </a: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's budget and resources.</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600"/>
              </a:spcAft>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Legal and Regulatory Consequences</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Failing to comply with program or grant requirements can result in legal actions, increased scrutiny from regulators, and potential sanctions against the </a:t>
            </a: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600"/>
              </a:spcAft>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Reputational Damage</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Noncompliance can harm the </a:t>
            </a: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's reputation, eroding public trust and confidence in its ability to manage funds responsibly and effectively.</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600"/>
              </a:spcAft>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Operational Disruptions</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Addressing noncompliance issues can divert resources and attention away from core activities, disrupting operations and delaying program implementation.</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600"/>
              </a:spcAft>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Impact on Program Outcomes</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Noncompliance can hinder the achievement of program objectives, affecting the quality and effectiveness of services provided to the public.</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600"/>
              </a:spcAft>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Increased Audit and Oversight</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a:t>
            </a: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s with a history of noncompliance may face more frequent and rigorous audits and oversight, increasing administrative burdens.</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spcBef>
                <a:spcPts val="0"/>
              </a:spcBef>
              <a:spcAft>
                <a:spcPts val="600"/>
              </a:spcAft>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Loss of Autonomy</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Persistent noncompliance can lead to increased control and intervention by funding agencies, reducing the </a:t>
            </a: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’s autonomy in managing programs.</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eaLnBrk="0" hangingPunct="0">
              <a:spcBef>
                <a:spcPts val="1200"/>
              </a:spcBef>
              <a:spcAft>
                <a:spcPts val="600"/>
              </a:spcAft>
              <a:tabLst>
                <a:tab pos="457200" algn="l"/>
              </a:tabLst>
            </a:pPr>
            <a:r>
              <a:rPr lang="en-US" sz="1800" b="1" u="none" strike="noStrike">
                <a:solidFill>
                  <a:srgbClr val="000000"/>
                </a:solidFill>
                <a:effectLst/>
                <a:latin typeface="Arial" panose="020B0604020202020204" pitchFamily="34" charset="0"/>
                <a:ea typeface="MS Mincho" panose="02020609040205080304" pitchFamily="49" charset="-128"/>
              </a:rPr>
              <a:t>Errors and Misstatements</a:t>
            </a:r>
            <a:r>
              <a:rPr lang="en-US" sz="1800" u="none" strike="noStrike">
                <a:solidFill>
                  <a:srgbClr val="000000"/>
                </a:solidFill>
                <a:effectLst/>
                <a:latin typeface="Arial" panose="020B0604020202020204" pitchFamily="34" charset="0"/>
                <a:ea typeface="MS Mincho" panose="02020609040205080304" pitchFamily="49" charset="-128"/>
              </a:rPr>
              <a:t>: Inaccurate data entry, calculation errors, or misapplication of accounting principles can lead to incorrect financial information being reported.</a:t>
            </a:r>
            <a:endParaRPr lang="en-US" sz="1800" u="sng">
              <a:solidFill>
                <a:srgbClr val="000000"/>
              </a:solidFill>
              <a:effectLst/>
              <a:latin typeface="Arial" panose="020B0604020202020204" pitchFamily="34" charset="0"/>
              <a:ea typeface="MS Mincho" panose="02020609040205080304" pitchFamily="49" charset="-128"/>
            </a:endParaRPr>
          </a:p>
          <a:p>
            <a:pPr marL="342900" marR="0" lvl="0" indent="-342900" eaLnBrk="0" hangingPunct="0">
              <a:spcBef>
                <a:spcPts val="1200"/>
              </a:spcBef>
              <a:spcAft>
                <a:spcPts val="600"/>
              </a:spcAft>
              <a:tabLst>
                <a:tab pos="457200" algn="l"/>
              </a:tabLst>
            </a:pPr>
            <a:r>
              <a:rPr lang="en-US" sz="1800" b="1" u="none" strike="noStrike">
                <a:solidFill>
                  <a:srgbClr val="000000"/>
                </a:solidFill>
                <a:effectLst/>
                <a:latin typeface="Arial" panose="020B0604020202020204" pitchFamily="34" charset="0"/>
                <a:ea typeface="MS Mincho" panose="02020609040205080304" pitchFamily="49" charset="-128"/>
              </a:rPr>
              <a:t>Fraudulent Reporting</a:t>
            </a:r>
            <a:r>
              <a:rPr lang="en-US" sz="1800" u="none" strike="noStrike">
                <a:solidFill>
                  <a:srgbClr val="000000"/>
                </a:solidFill>
                <a:effectLst/>
                <a:latin typeface="Arial" panose="020B0604020202020204" pitchFamily="34" charset="0"/>
                <a:ea typeface="MS Mincho" panose="02020609040205080304" pitchFamily="49" charset="-128"/>
              </a:rPr>
              <a:t>: Intentional manipulation or falsification of financial data to mislead stakeholders or achieve specific outcomes can pose a significant risk.</a:t>
            </a:r>
            <a:endParaRPr lang="en-US" sz="1800" u="sng">
              <a:solidFill>
                <a:srgbClr val="000000"/>
              </a:solidFill>
              <a:effectLst/>
              <a:latin typeface="Arial" panose="020B0604020202020204" pitchFamily="34" charset="0"/>
              <a:ea typeface="MS Mincho" panose="02020609040205080304" pitchFamily="49" charset="-128"/>
            </a:endParaRPr>
          </a:p>
          <a:p>
            <a:pPr marL="342900" marR="0" lvl="0" indent="-342900" eaLnBrk="0" hangingPunct="0">
              <a:spcBef>
                <a:spcPts val="1200"/>
              </a:spcBef>
              <a:spcAft>
                <a:spcPts val="600"/>
              </a:spcAft>
              <a:tabLst>
                <a:tab pos="457200" algn="l"/>
              </a:tabLst>
            </a:pPr>
            <a:r>
              <a:rPr lang="en-US" sz="1800" b="1" u="none" strike="noStrike">
                <a:solidFill>
                  <a:srgbClr val="000000"/>
                </a:solidFill>
                <a:effectLst/>
                <a:latin typeface="Arial" panose="020B0604020202020204" pitchFamily="34" charset="0"/>
                <a:ea typeface="MS Mincho" panose="02020609040205080304" pitchFamily="49" charset="-128"/>
              </a:rPr>
              <a:t>Noncompliance with Standards</a:t>
            </a:r>
            <a:r>
              <a:rPr lang="en-US" sz="1800" u="none" strike="noStrike">
                <a:solidFill>
                  <a:srgbClr val="000000"/>
                </a:solidFill>
                <a:effectLst/>
                <a:latin typeface="Arial" panose="020B0604020202020204" pitchFamily="34" charset="0"/>
                <a:ea typeface="MS Mincho" panose="02020609040205080304" pitchFamily="49" charset="-128"/>
              </a:rPr>
              <a:t>: Failure to adhere to applicable accounting standards, regulations, or reporting requirements can result in noncompliance and unreliable financial statements.</a:t>
            </a:r>
            <a:endParaRPr lang="en-US" sz="1800" u="sng">
              <a:solidFill>
                <a:srgbClr val="000000"/>
              </a:solidFill>
              <a:effectLst/>
              <a:latin typeface="Arial" panose="020B0604020202020204" pitchFamily="34" charset="0"/>
              <a:ea typeface="MS Mincho" panose="02020609040205080304" pitchFamily="49" charset="-128"/>
            </a:endParaRPr>
          </a:p>
          <a:p>
            <a:pPr marL="342900" marR="0" lvl="0" indent="-342900" eaLnBrk="0" hangingPunct="0">
              <a:spcBef>
                <a:spcPts val="1200"/>
              </a:spcBef>
              <a:spcAft>
                <a:spcPts val="600"/>
              </a:spcAft>
              <a:tabLst>
                <a:tab pos="457200" algn="l"/>
              </a:tabLst>
            </a:pPr>
            <a:r>
              <a:rPr lang="en-US" sz="1800" b="1" u="none" strike="noStrike">
                <a:solidFill>
                  <a:srgbClr val="000000"/>
                </a:solidFill>
                <a:effectLst/>
                <a:latin typeface="Arial" panose="020B0604020202020204" pitchFamily="34" charset="0"/>
                <a:ea typeface="MS Mincho" panose="02020609040205080304" pitchFamily="49" charset="-128"/>
              </a:rPr>
              <a:t>Inadequate Internal Controls</a:t>
            </a:r>
            <a:r>
              <a:rPr lang="en-US" sz="1800" u="none" strike="noStrike">
                <a:solidFill>
                  <a:srgbClr val="000000"/>
                </a:solidFill>
                <a:effectLst/>
                <a:latin typeface="Arial" panose="020B0604020202020204" pitchFamily="34" charset="0"/>
                <a:ea typeface="MS Mincho" panose="02020609040205080304" pitchFamily="49" charset="-128"/>
              </a:rPr>
              <a:t>: Weaknesses in internal controls over financial reporting can increase the likelihood of errors or fraud going undetected.</a:t>
            </a:r>
            <a:endParaRPr lang="en-US" sz="1800" u="sng">
              <a:solidFill>
                <a:srgbClr val="000000"/>
              </a:solidFill>
              <a:effectLst/>
              <a:latin typeface="Arial" panose="020B0604020202020204" pitchFamily="34" charset="0"/>
              <a:ea typeface="MS Mincho" panose="02020609040205080304" pitchFamily="49" charset="-128"/>
            </a:endParaRPr>
          </a:p>
          <a:p>
            <a:pPr marL="342900" marR="0" lvl="0" indent="-342900" eaLnBrk="0" hangingPunct="0">
              <a:spcBef>
                <a:spcPts val="1200"/>
              </a:spcBef>
              <a:spcAft>
                <a:spcPts val="600"/>
              </a:spcAft>
              <a:tabLst>
                <a:tab pos="457200" algn="l"/>
              </a:tabLst>
            </a:pPr>
            <a:r>
              <a:rPr lang="en-US" sz="1800" b="1" u="none" strike="noStrike">
                <a:solidFill>
                  <a:srgbClr val="000000"/>
                </a:solidFill>
                <a:effectLst/>
                <a:latin typeface="Arial" panose="020B0604020202020204" pitchFamily="34" charset="0"/>
                <a:ea typeface="MS Mincho" panose="02020609040205080304" pitchFamily="49" charset="-128"/>
              </a:rPr>
              <a:t>Complex Transactions</a:t>
            </a:r>
            <a:r>
              <a:rPr lang="en-US" sz="1800" u="none" strike="noStrike">
                <a:solidFill>
                  <a:srgbClr val="000000"/>
                </a:solidFill>
                <a:effectLst/>
                <a:latin typeface="Arial" panose="020B0604020202020204" pitchFamily="34" charset="0"/>
                <a:ea typeface="MS Mincho" panose="02020609040205080304" pitchFamily="49" charset="-128"/>
              </a:rPr>
              <a:t>: Complex financial transactions or arrangements may be difficult to account for accurately, increasing the risk of misreporting.</a:t>
            </a:r>
            <a:endParaRPr lang="en-US" sz="1800" u="sng">
              <a:solidFill>
                <a:srgbClr val="000000"/>
              </a:solidFill>
              <a:effectLst/>
              <a:latin typeface="Arial" panose="020B0604020202020204" pitchFamily="34" charset="0"/>
              <a:ea typeface="MS Mincho" panose="02020609040205080304" pitchFamily="49" charset="-128"/>
            </a:endParaRPr>
          </a:p>
          <a:p>
            <a:pPr marL="342900" marR="0" lvl="0" indent="-342900" eaLnBrk="0" hangingPunct="0">
              <a:spcBef>
                <a:spcPts val="1200"/>
              </a:spcBef>
              <a:spcAft>
                <a:spcPts val="600"/>
              </a:spcAft>
              <a:tabLst>
                <a:tab pos="457200" algn="l"/>
              </a:tabLst>
            </a:pPr>
            <a:r>
              <a:rPr lang="en-US" sz="1800" b="1" u="none" strike="noStrike">
                <a:solidFill>
                  <a:srgbClr val="000000"/>
                </a:solidFill>
                <a:effectLst/>
                <a:latin typeface="Arial" panose="020B0604020202020204" pitchFamily="34" charset="0"/>
                <a:ea typeface="MS Mincho" panose="02020609040205080304" pitchFamily="49" charset="-128"/>
              </a:rPr>
              <a:t>Resource Constraints</a:t>
            </a:r>
            <a:r>
              <a:rPr lang="en-US" sz="1800" u="none" strike="noStrike">
                <a:solidFill>
                  <a:srgbClr val="000000"/>
                </a:solidFill>
                <a:effectLst/>
                <a:latin typeface="Arial" panose="020B0604020202020204" pitchFamily="34" charset="0"/>
                <a:ea typeface="MS Mincho" panose="02020609040205080304" pitchFamily="49" charset="-128"/>
              </a:rPr>
              <a:t>: Limited financial or human resources can impact the ability to maintain accurate and timely financial reporting processes.</a:t>
            </a:r>
            <a:endParaRPr lang="en-US" sz="1800" u="sng">
              <a:solidFill>
                <a:srgbClr val="000000"/>
              </a:solidFill>
              <a:effectLst/>
              <a:latin typeface="Arial" panose="020B0604020202020204" pitchFamily="34" charset="0"/>
              <a:ea typeface="MS Mincho" panose="02020609040205080304" pitchFamily="49" charset="-128"/>
            </a:endParaRPr>
          </a:p>
          <a:p>
            <a:pPr marL="342900" marR="0" lvl="0" indent="-342900" eaLnBrk="0" hangingPunct="0">
              <a:spcBef>
                <a:spcPts val="1200"/>
              </a:spcBef>
              <a:spcAft>
                <a:spcPts val="600"/>
              </a:spcAft>
              <a:tabLst>
                <a:tab pos="457200" algn="l"/>
              </a:tabLst>
            </a:pPr>
            <a:r>
              <a:rPr lang="en-US" sz="1800" b="1" u="none" strike="noStrike">
                <a:solidFill>
                  <a:srgbClr val="000000"/>
                </a:solidFill>
                <a:effectLst/>
                <a:latin typeface="Arial" panose="020B0604020202020204" pitchFamily="34" charset="0"/>
                <a:ea typeface="MS Mincho" panose="02020609040205080304" pitchFamily="49" charset="-128"/>
              </a:rPr>
              <a:t>System Limitations</a:t>
            </a:r>
            <a:r>
              <a:rPr lang="en-US" sz="1800" u="none" strike="noStrike">
                <a:solidFill>
                  <a:srgbClr val="000000"/>
                </a:solidFill>
                <a:effectLst/>
                <a:latin typeface="Arial" panose="020B0604020202020204" pitchFamily="34" charset="0"/>
                <a:ea typeface="MS Mincho" panose="02020609040205080304" pitchFamily="49" charset="-128"/>
              </a:rPr>
              <a:t>: Outdated or inadequate financial systems and technology can hinder the accurate collection, processing, and reporting of financial data.</a:t>
            </a:r>
            <a:endParaRPr lang="en-US" sz="1800" u="sng">
              <a:solidFill>
                <a:srgbClr val="000000"/>
              </a:solidFill>
              <a:effectLst/>
              <a:latin typeface="Arial" panose="020B0604020202020204" pitchFamily="34" charset="0"/>
              <a:ea typeface="MS Mincho" panose="02020609040205080304" pitchFamily="49" charset="-128"/>
            </a:endParaRPr>
          </a:p>
          <a:p>
            <a:endParaRPr lang="en-US"/>
          </a:p>
        </p:txBody>
      </p:sp>
      <p:sp>
        <p:nvSpPr>
          <p:cNvPr id="4" name="Slide Number Placeholder 3"/>
          <p:cNvSpPr>
            <a:spLocks noGrp="1"/>
          </p:cNvSpPr>
          <p:nvPr>
            <p:ph type="sldNum" sz="quarter" idx="5"/>
          </p:nvPr>
        </p:nvSpPr>
        <p:spPr/>
        <p:txBody>
          <a:bodyPr/>
          <a:lstStyle/>
          <a:p>
            <a:fld id="{C4B5D06B-55A4-44FD-A2E5-D93E4FE242EB}" type="slidenum">
              <a:rPr lang="en-US" smtClean="0"/>
              <a:t>11</a:t>
            </a:fld>
            <a:endParaRPr lang="en-US"/>
          </a:p>
        </p:txBody>
      </p:sp>
    </p:spTree>
    <p:extLst>
      <p:ext uri="{BB962C8B-B14F-4D97-AF65-F5344CB8AC3E}">
        <p14:creationId xmlns:p14="http://schemas.microsoft.com/office/powerpoint/2010/main" val="331607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Loss of </a:t>
            </a:r>
            <a:r>
              <a:rPr lang="en-US" sz="18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al Knowledge</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When key employees leave, they take with them valuable experience and insights that are not easily replaced, potentially disrupting operations and decision-making.</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Operational Disruptions</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Vacancies in critical positions can lead to delays in projects, decreased productivity, and increased workloads for remaining staff, affecting overall organizational performance.</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Increased Recruitment Costs</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High turnover rates can lead to increased expenses related to recruiting, hiring, and training new employees, straining financial resources.</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Challenges in Attracting Talent</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Difficulty in recruiting can stem from a competitive job market, inadequate employer branding, or non-competitive compensation packages, making it hard to fill vacancies with qualified candidates.</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Decreased Employee Morale</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Frequent turnover and recruitment challenges can lead to low morale among remaining employees, who may feel overburdened or uncertain about their future with the organization.</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Impact on Service Delivery</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In public sector </a:t>
            </a: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s, turnover and recruitment issues can directly affect the quality and timeliness of services provided to the public, undermining trust and satisfaction.</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800" b="1">
                <a:solidFill>
                  <a:srgbClr val="000000"/>
                </a:solidFill>
                <a:effectLst/>
                <a:latin typeface="Arial" panose="020B0604020202020204" pitchFamily="34" charset="0"/>
                <a:ea typeface="MS Mincho" panose="02020609040205080304" pitchFamily="49" charset="-128"/>
                <a:cs typeface="Arial" panose="020B0604020202020204" pitchFamily="34" charset="0"/>
              </a:rPr>
              <a:t>Strategic Setbacks</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 Difficulty in maintaining a stable workforce can hinder the </a:t>
            </a:r>
            <a:r>
              <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800">
                <a:solidFill>
                  <a:srgbClr val="000000"/>
                </a:solidFill>
                <a:effectLst/>
                <a:latin typeface="Arial" panose="020B0604020202020204" pitchFamily="34" charset="0"/>
                <a:ea typeface="MS Mincho" panose="02020609040205080304" pitchFamily="49" charset="-128"/>
                <a:cs typeface="Arial" panose="020B0604020202020204" pitchFamily="34" charset="0"/>
              </a:rPr>
              <a:t>'s ability to achieve strategic goals and adapt to changing environments.</a:t>
            </a:r>
            <a:endParaRPr lang="en-US" sz="18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4B5D06B-55A4-44FD-A2E5-D93E4FE242EB}" type="slidenum">
              <a:rPr lang="en-US" smtClean="0"/>
              <a:t>12</a:t>
            </a:fld>
            <a:endParaRPr lang="en-US"/>
          </a:p>
        </p:txBody>
      </p:sp>
    </p:spTree>
    <p:extLst>
      <p:ext uri="{BB962C8B-B14F-4D97-AF65-F5344CB8AC3E}">
        <p14:creationId xmlns:p14="http://schemas.microsoft.com/office/powerpoint/2010/main" val="186882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20000"/>
              </a:lnSpc>
              <a:spcBef>
                <a:spcPts val="0"/>
              </a:spcBef>
              <a:spcAft>
                <a:spcPts val="900"/>
              </a:spcAft>
              <a:buFont typeface="+mj-lt"/>
              <a:buAutoNum type="arabicPeriod"/>
              <a:tabLst>
                <a:tab pos="457200" algn="l"/>
              </a:tabLst>
            </a:pPr>
            <a:r>
              <a:rPr lang="en-US" sz="1200" b="1">
                <a:solidFill>
                  <a:srgbClr val="000000"/>
                </a:solidFill>
                <a:effectLst/>
                <a:latin typeface="Arial" panose="020B0604020202020204" pitchFamily="34" charset="0"/>
                <a:ea typeface="MS Mincho" panose="02020609040205080304" pitchFamily="49" charset="-128"/>
                <a:cs typeface="Arial" panose="020B0604020202020204" pitchFamily="34" charset="0"/>
              </a:rPr>
              <a:t>Loss of </a:t>
            </a:r>
            <a:r>
              <a:rPr lang="en-US" sz="1200" b="1">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200" b="1">
                <a:solidFill>
                  <a:srgbClr val="000000"/>
                </a:solidFill>
                <a:effectLst/>
                <a:latin typeface="Arial" panose="020B0604020202020204" pitchFamily="34" charset="0"/>
                <a:ea typeface="MS Mincho" panose="02020609040205080304" pitchFamily="49" charset="-128"/>
                <a:cs typeface="Arial" panose="020B0604020202020204" pitchFamily="34" charset="0"/>
              </a:rPr>
              <a:t>al Knowledge</a:t>
            </a:r>
            <a:r>
              <a:rPr lang="en-US" sz="1200">
                <a:solidFill>
                  <a:srgbClr val="000000"/>
                </a:solidFill>
                <a:effectLst/>
                <a:latin typeface="Arial" panose="020B0604020202020204" pitchFamily="34" charset="0"/>
                <a:ea typeface="MS Mincho" panose="02020609040205080304" pitchFamily="49" charset="-128"/>
                <a:cs typeface="Arial" panose="020B0604020202020204" pitchFamily="34" charset="0"/>
              </a:rPr>
              <a:t>: When key employees leave, they take with them valuable experience and insights that are not easily replaced, potentially disrupting operations and decision-making.</a:t>
            </a:r>
            <a:endPar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200" b="1">
                <a:solidFill>
                  <a:srgbClr val="000000"/>
                </a:solidFill>
                <a:effectLst/>
                <a:latin typeface="Arial" panose="020B0604020202020204" pitchFamily="34" charset="0"/>
                <a:ea typeface="MS Mincho" panose="02020609040205080304" pitchFamily="49" charset="-128"/>
                <a:cs typeface="Arial" panose="020B0604020202020204" pitchFamily="34" charset="0"/>
              </a:rPr>
              <a:t>Operational Disruptions</a:t>
            </a:r>
            <a:r>
              <a:rPr lang="en-US" sz="1200">
                <a:solidFill>
                  <a:srgbClr val="000000"/>
                </a:solidFill>
                <a:effectLst/>
                <a:latin typeface="Arial" panose="020B0604020202020204" pitchFamily="34" charset="0"/>
                <a:ea typeface="MS Mincho" panose="02020609040205080304" pitchFamily="49" charset="-128"/>
                <a:cs typeface="Arial" panose="020B0604020202020204" pitchFamily="34" charset="0"/>
              </a:rPr>
              <a:t>: Vacancies in critical positions can lead to delays in projects, decreased productivity, and increased workloads for remaining staff, affecting overall organizational performance.</a:t>
            </a:r>
            <a:endPar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200" b="1">
                <a:solidFill>
                  <a:srgbClr val="000000"/>
                </a:solidFill>
                <a:effectLst/>
                <a:latin typeface="Arial" panose="020B0604020202020204" pitchFamily="34" charset="0"/>
                <a:ea typeface="MS Mincho" panose="02020609040205080304" pitchFamily="49" charset="-128"/>
                <a:cs typeface="Arial" panose="020B0604020202020204" pitchFamily="34" charset="0"/>
              </a:rPr>
              <a:t>Increased Recruitment Costs</a:t>
            </a:r>
            <a:r>
              <a:rPr lang="en-US" sz="1200">
                <a:solidFill>
                  <a:srgbClr val="000000"/>
                </a:solidFill>
                <a:effectLst/>
                <a:latin typeface="Arial" panose="020B0604020202020204" pitchFamily="34" charset="0"/>
                <a:ea typeface="MS Mincho" panose="02020609040205080304" pitchFamily="49" charset="-128"/>
                <a:cs typeface="Arial" panose="020B0604020202020204" pitchFamily="34" charset="0"/>
              </a:rPr>
              <a:t>: High turnover rates can lead to increased expenses related to recruiting, hiring, and training new employees, straining financial resources.</a:t>
            </a:r>
            <a:endPar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200" b="1">
                <a:solidFill>
                  <a:srgbClr val="000000"/>
                </a:solidFill>
                <a:effectLst/>
                <a:latin typeface="Arial" panose="020B0604020202020204" pitchFamily="34" charset="0"/>
                <a:ea typeface="MS Mincho" panose="02020609040205080304" pitchFamily="49" charset="-128"/>
                <a:cs typeface="Arial" panose="020B0604020202020204" pitchFamily="34" charset="0"/>
              </a:rPr>
              <a:t>Challenges in Attracting Talent</a:t>
            </a:r>
            <a:r>
              <a:rPr lang="en-US" sz="1200">
                <a:solidFill>
                  <a:srgbClr val="000000"/>
                </a:solidFill>
                <a:effectLst/>
                <a:latin typeface="Arial" panose="020B0604020202020204" pitchFamily="34" charset="0"/>
                <a:ea typeface="MS Mincho" panose="02020609040205080304" pitchFamily="49" charset="-128"/>
                <a:cs typeface="Arial" panose="020B0604020202020204" pitchFamily="34" charset="0"/>
              </a:rPr>
              <a:t>: Difficulty in recruiting can stem from a competitive job market, inadequate employer branding, or non-competitive compensation packages, making it hard to fill vacancies with qualified candidates.</a:t>
            </a:r>
            <a:endPar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200" b="1">
                <a:solidFill>
                  <a:srgbClr val="000000"/>
                </a:solidFill>
                <a:effectLst/>
                <a:latin typeface="Arial" panose="020B0604020202020204" pitchFamily="34" charset="0"/>
                <a:ea typeface="MS Mincho" panose="02020609040205080304" pitchFamily="49" charset="-128"/>
                <a:cs typeface="Arial" panose="020B0604020202020204" pitchFamily="34" charset="0"/>
              </a:rPr>
              <a:t>Decreased Employee Morale</a:t>
            </a:r>
            <a:r>
              <a:rPr lang="en-US" sz="1200">
                <a:solidFill>
                  <a:srgbClr val="000000"/>
                </a:solidFill>
                <a:effectLst/>
                <a:latin typeface="Arial" panose="020B0604020202020204" pitchFamily="34" charset="0"/>
                <a:ea typeface="MS Mincho" panose="02020609040205080304" pitchFamily="49" charset="-128"/>
                <a:cs typeface="Arial" panose="020B0604020202020204" pitchFamily="34" charset="0"/>
              </a:rPr>
              <a:t>: Frequent turnover and recruitment challenges can lead to low morale among remaining employees, who may feel overburdened or uncertain about their future with the organization.</a:t>
            </a:r>
            <a:endPar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200" b="1">
                <a:solidFill>
                  <a:srgbClr val="000000"/>
                </a:solidFill>
                <a:effectLst/>
                <a:latin typeface="Arial" panose="020B0604020202020204" pitchFamily="34" charset="0"/>
                <a:ea typeface="MS Mincho" panose="02020609040205080304" pitchFamily="49" charset="-128"/>
                <a:cs typeface="Arial" panose="020B0604020202020204" pitchFamily="34" charset="0"/>
              </a:rPr>
              <a:t>Impact on Service Delivery</a:t>
            </a:r>
            <a:r>
              <a:rPr lang="en-US" sz="1200">
                <a:solidFill>
                  <a:srgbClr val="000000"/>
                </a:solidFill>
                <a:effectLst/>
                <a:latin typeface="Arial" panose="020B0604020202020204" pitchFamily="34" charset="0"/>
                <a:ea typeface="MS Mincho" panose="02020609040205080304" pitchFamily="49" charset="-128"/>
                <a:cs typeface="Arial" panose="020B0604020202020204" pitchFamily="34" charset="0"/>
              </a:rPr>
              <a:t>: In public sector </a:t>
            </a: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200">
                <a:solidFill>
                  <a:srgbClr val="000000"/>
                </a:solidFill>
                <a:effectLst/>
                <a:latin typeface="Arial" panose="020B0604020202020204" pitchFamily="34" charset="0"/>
                <a:ea typeface="MS Mincho" panose="02020609040205080304" pitchFamily="49" charset="-128"/>
                <a:cs typeface="Arial" panose="020B0604020202020204" pitchFamily="34" charset="0"/>
              </a:rPr>
              <a:t>s, turnover and recruitment issues can directly affect the quality and timeliness of services provided to the public, undermining trust and satisfaction.</a:t>
            </a:r>
            <a:endPar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342900" marR="0" lvl="0" indent="-342900">
              <a:lnSpc>
                <a:spcPct val="120000"/>
              </a:lnSpc>
              <a:spcBef>
                <a:spcPts val="0"/>
              </a:spcBef>
              <a:spcAft>
                <a:spcPts val="900"/>
              </a:spcAft>
              <a:buFont typeface="+mj-lt"/>
              <a:buAutoNum type="arabicPeriod"/>
              <a:tabLst>
                <a:tab pos="457200" algn="l"/>
              </a:tabLst>
            </a:pPr>
            <a:r>
              <a:rPr lang="en-US" sz="1200" b="1">
                <a:solidFill>
                  <a:srgbClr val="000000"/>
                </a:solidFill>
                <a:effectLst/>
                <a:latin typeface="Arial" panose="020B0604020202020204" pitchFamily="34" charset="0"/>
                <a:ea typeface="MS Mincho" panose="02020609040205080304" pitchFamily="49" charset="-128"/>
                <a:cs typeface="Arial" panose="020B0604020202020204" pitchFamily="34" charset="0"/>
              </a:rPr>
              <a:t>Strategic Setbacks</a:t>
            </a:r>
            <a:r>
              <a:rPr lang="en-US" sz="1200">
                <a:solidFill>
                  <a:srgbClr val="000000"/>
                </a:solidFill>
                <a:effectLst/>
                <a:latin typeface="Arial" panose="020B0604020202020204" pitchFamily="34" charset="0"/>
                <a:ea typeface="MS Mincho" panose="02020609040205080304" pitchFamily="49" charset="-128"/>
                <a:cs typeface="Arial" panose="020B0604020202020204" pitchFamily="34" charset="0"/>
              </a:rPr>
              <a:t>: Difficulty in maintaining a stable workforce can hinder the </a:t>
            </a:r>
            <a:r>
              <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organization</a:t>
            </a:r>
            <a:r>
              <a:rPr lang="en-US" sz="1200">
                <a:solidFill>
                  <a:srgbClr val="000000"/>
                </a:solidFill>
                <a:effectLst/>
                <a:latin typeface="Arial" panose="020B0604020202020204" pitchFamily="34" charset="0"/>
                <a:ea typeface="MS Mincho" panose="02020609040205080304" pitchFamily="49" charset="-128"/>
                <a:cs typeface="Arial" panose="020B0604020202020204" pitchFamily="34" charset="0"/>
              </a:rPr>
              <a:t>'s ability to achieve strategic goals and adapt to changing environments.</a:t>
            </a:r>
            <a:endParaRPr lang="en-US" sz="120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fld id="{C4B5D06B-55A4-44FD-A2E5-D93E4FE242EB}" type="slidenum">
              <a:rPr lang="en-US" smtClean="0"/>
              <a:t>13</a:t>
            </a:fld>
            <a:endParaRPr lang="en-US"/>
          </a:p>
        </p:txBody>
      </p:sp>
    </p:spTree>
    <p:extLst>
      <p:ext uri="{BB962C8B-B14F-4D97-AF65-F5344CB8AC3E}">
        <p14:creationId xmlns:p14="http://schemas.microsoft.com/office/powerpoint/2010/main" val="53709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Number 1 instead of Expenditure audit. </a:t>
            </a:r>
          </a:p>
        </p:txBody>
      </p:sp>
      <p:sp>
        <p:nvSpPr>
          <p:cNvPr id="4" name="Slide Number Placeholder 3"/>
          <p:cNvSpPr>
            <a:spLocks noGrp="1"/>
          </p:cNvSpPr>
          <p:nvPr>
            <p:ph type="sldNum" sz="quarter" idx="5"/>
          </p:nvPr>
        </p:nvSpPr>
        <p:spPr/>
        <p:txBody>
          <a:bodyPr/>
          <a:lstStyle/>
          <a:p>
            <a:fld id="{C4B5D06B-55A4-44FD-A2E5-D93E4FE242EB}" type="slidenum">
              <a:rPr lang="en-US" smtClean="0"/>
              <a:t>28</a:t>
            </a:fld>
            <a:endParaRPr lang="en-US"/>
          </a:p>
        </p:txBody>
      </p:sp>
    </p:spTree>
    <p:extLst>
      <p:ext uri="{BB962C8B-B14F-4D97-AF65-F5344CB8AC3E}">
        <p14:creationId xmlns:p14="http://schemas.microsoft.com/office/powerpoint/2010/main" val="2236151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FFE52-9906-7DF5-B717-ACDB6B3B5E4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120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BD4A-A9EA-6548-9B59-6516BA93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4A531-925B-AB4F-A642-F7DE703AA4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1617-5FE2-034A-B009-E1B3E1F6CABA}"/>
              </a:ext>
            </a:extLst>
          </p:cNvPr>
          <p:cNvSpPr>
            <a:spLocks noGrp="1"/>
          </p:cNvSpPr>
          <p:nvPr>
            <p:ph type="dt" sz="half" idx="10"/>
          </p:nvPr>
        </p:nvSpPr>
        <p:spPr/>
        <p:txBody>
          <a:bodyPr/>
          <a:lstStyle/>
          <a:p>
            <a:fld id="{C42E9816-5679-2B4B-8980-6562FEF6A073}" type="datetimeFigureOut">
              <a:rPr lang="en-US" smtClean="0"/>
              <a:t>1/31/2025</a:t>
            </a:fld>
            <a:endParaRPr lang="en-US"/>
          </a:p>
        </p:txBody>
      </p:sp>
      <p:sp>
        <p:nvSpPr>
          <p:cNvPr id="5" name="Footer Placeholder 4">
            <a:extLst>
              <a:ext uri="{FF2B5EF4-FFF2-40B4-BE49-F238E27FC236}">
                <a16:creationId xmlns:a16="http://schemas.microsoft.com/office/drawing/2014/main" id="{960DC04B-0BC4-FF45-AFF8-448A6D41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ABB74-ABB7-FE4D-A3EA-0529ABFCED3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2116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09217-F8F2-AE46-8D6A-6585D15F2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2F6D6C-0AB2-AA40-B000-18F02D7B11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3D104-33E5-4448-BA0F-047777FAC63C}"/>
              </a:ext>
            </a:extLst>
          </p:cNvPr>
          <p:cNvSpPr>
            <a:spLocks noGrp="1"/>
          </p:cNvSpPr>
          <p:nvPr>
            <p:ph type="dt" sz="half" idx="10"/>
          </p:nvPr>
        </p:nvSpPr>
        <p:spPr/>
        <p:txBody>
          <a:bodyPr/>
          <a:lstStyle/>
          <a:p>
            <a:fld id="{C42E9816-5679-2B4B-8980-6562FEF6A073}" type="datetimeFigureOut">
              <a:rPr lang="en-US" smtClean="0"/>
              <a:t>1/31/2025</a:t>
            </a:fld>
            <a:endParaRPr lang="en-US"/>
          </a:p>
        </p:txBody>
      </p:sp>
      <p:sp>
        <p:nvSpPr>
          <p:cNvPr id="5" name="Footer Placeholder 4">
            <a:extLst>
              <a:ext uri="{FF2B5EF4-FFF2-40B4-BE49-F238E27FC236}">
                <a16:creationId xmlns:a16="http://schemas.microsoft.com/office/drawing/2014/main" id="{4863C034-366C-CC4B-84EA-39A8F921A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8C7D9-5DE6-D046-AC7A-BC6B676F9D9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5156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5AE58-C32B-514E-983F-93CE8B348BD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7449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3172D-D7BE-E645-8E1D-8B8EB6002619}"/>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764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AD5DA-F8FE-93AD-22C3-AFFA180884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45196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4F5C-3368-7B41-94A3-7B69B61C2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9D012-E979-C248-A39D-9ECF24D4EE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D3C22-423F-9344-AA54-D27A006BB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3E13A-CAF0-6A46-99F3-A9A108D11CB9}"/>
              </a:ext>
            </a:extLst>
          </p:cNvPr>
          <p:cNvSpPr>
            <a:spLocks noGrp="1"/>
          </p:cNvSpPr>
          <p:nvPr>
            <p:ph type="dt" sz="half" idx="10"/>
          </p:nvPr>
        </p:nvSpPr>
        <p:spPr/>
        <p:txBody>
          <a:bodyPr/>
          <a:lstStyle/>
          <a:p>
            <a:fld id="{C42E9816-5679-2B4B-8980-6562FEF6A073}" type="datetimeFigureOut">
              <a:rPr lang="en-US" smtClean="0"/>
              <a:t>1/31/2025</a:t>
            </a:fld>
            <a:endParaRPr lang="en-US"/>
          </a:p>
        </p:txBody>
      </p:sp>
      <p:sp>
        <p:nvSpPr>
          <p:cNvPr id="6" name="Footer Placeholder 5">
            <a:extLst>
              <a:ext uri="{FF2B5EF4-FFF2-40B4-BE49-F238E27FC236}">
                <a16:creationId xmlns:a16="http://schemas.microsoft.com/office/drawing/2014/main" id="{D31ED279-5716-A044-8A62-CA58B307B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C957E-3B82-E14A-90C1-4B8E77F8ECFA}"/>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5467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C31D-E608-D64A-BD88-C52B18A77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EACAC-3E6E-6E4F-8779-2DF2C64CE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4A42AC-EB64-EF48-BAC2-452794B8BB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F0766-EF70-524D-B3C3-F8F6EA278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EC751-E8DF-BB4B-BBB4-834105E6CE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CA640-1CEA-3A43-B1C3-B0040CED254C}"/>
              </a:ext>
            </a:extLst>
          </p:cNvPr>
          <p:cNvSpPr>
            <a:spLocks noGrp="1"/>
          </p:cNvSpPr>
          <p:nvPr>
            <p:ph type="dt" sz="half" idx="10"/>
          </p:nvPr>
        </p:nvSpPr>
        <p:spPr/>
        <p:txBody>
          <a:bodyPr/>
          <a:lstStyle/>
          <a:p>
            <a:fld id="{C42E9816-5679-2B4B-8980-6562FEF6A073}" type="datetimeFigureOut">
              <a:rPr lang="en-US" smtClean="0"/>
              <a:t>1/31/2025</a:t>
            </a:fld>
            <a:endParaRPr lang="en-US"/>
          </a:p>
        </p:txBody>
      </p:sp>
      <p:sp>
        <p:nvSpPr>
          <p:cNvPr id="8" name="Footer Placeholder 7">
            <a:extLst>
              <a:ext uri="{FF2B5EF4-FFF2-40B4-BE49-F238E27FC236}">
                <a16:creationId xmlns:a16="http://schemas.microsoft.com/office/drawing/2014/main" id="{FCCB52B4-5F8C-834F-ADDD-C86E5D0B2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EAFF7-C3D1-0048-9483-C43DD997AB1C}"/>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640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504-A990-DA44-8B11-B2DB21E5F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A600B-68F9-A248-A2A3-10B3D71FC7DF}"/>
              </a:ext>
            </a:extLst>
          </p:cNvPr>
          <p:cNvSpPr>
            <a:spLocks noGrp="1"/>
          </p:cNvSpPr>
          <p:nvPr>
            <p:ph type="dt" sz="half" idx="10"/>
          </p:nvPr>
        </p:nvSpPr>
        <p:spPr/>
        <p:txBody>
          <a:bodyPr/>
          <a:lstStyle/>
          <a:p>
            <a:fld id="{C42E9816-5679-2B4B-8980-6562FEF6A073}" type="datetimeFigureOut">
              <a:rPr lang="en-US" smtClean="0"/>
              <a:t>1/31/2025</a:t>
            </a:fld>
            <a:endParaRPr lang="en-US"/>
          </a:p>
        </p:txBody>
      </p:sp>
      <p:sp>
        <p:nvSpPr>
          <p:cNvPr id="4" name="Footer Placeholder 3">
            <a:extLst>
              <a:ext uri="{FF2B5EF4-FFF2-40B4-BE49-F238E27FC236}">
                <a16:creationId xmlns:a16="http://schemas.microsoft.com/office/drawing/2014/main" id="{39E037EF-B62E-A040-A387-CBB8DF1E7D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90C0A-08F6-FF4F-8C99-52C44F418059}"/>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701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90D0-6C6E-7F4B-AF91-66D11C685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0A005-AB1F-5D47-BCF0-055B0F25C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EEEC75-C33C-A64C-A31A-7D445D674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27D3F2-A800-C74F-BB52-F4B32BEE197A}"/>
              </a:ext>
            </a:extLst>
          </p:cNvPr>
          <p:cNvSpPr>
            <a:spLocks noGrp="1"/>
          </p:cNvSpPr>
          <p:nvPr>
            <p:ph type="dt" sz="half" idx="10"/>
          </p:nvPr>
        </p:nvSpPr>
        <p:spPr/>
        <p:txBody>
          <a:bodyPr/>
          <a:lstStyle/>
          <a:p>
            <a:fld id="{C42E9816-5679-2B4B-8980-6562FEF6A073}" type="datetimeFigureOut">
              <a:rPr lang="en-US" smtClean="0"/>
              <a:t>1/31/2025</a:t>
            </a:fld>
            <a:endParaRPr lang="en-US"/>
          </a:p>
        </p:txBody>
      </p:sp>
      <p:sp>
        <p:nvSpPr>
          <p:cNvPr id="6" name="Footer Placeholder 5">
            <a:extLst>
              <a:ext uri="{FF2B5EF4-FFF2-40B4-BE49-F238E27FC236}">
                <a16:creationId xmlns:a16="http://schemas.microsoft.com/office/drawing/2014/main" id="{CE3106EB-E6CC-0545-B252-7DAE00628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93EB0-BA37-CF4E-8989-3D473CB7C88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9630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10DF-DD6A-2B4E-A86B-85DF5C2D3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04A8A8-FA8B-B042-A0DE-0F2256D77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A67B0-85CB-4D47-A84D-ADE418807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3487E1-68EF-5E48-A49D-F2AF19CA0467}"/>
              </a:ext>
            </a:extLst>
          </p:cNvPr>
          <p:cNvSpPr>
            <a:spLocks noGrp="1"/>
          </p:cNvSpPr>
          <p:nvPr>
            <p:ph type="dt" sz="half" idx="10"/>
          </p:nvPr>
        </p:nvSpPr>
        <p:spPr/>
        <p:txBody>
          <a:bodyPr/>
          <a:lstStyle/>
          <a:p>
            <a:fld id="{C42E9816-5679-2B4B-8980-6562FEF6A073}" type="datetimeFigureOut">
              <a:rPr lang="en-US" smtClean="0"/>
              <a:t>1/31/2025</a:t>
            </a:fld>
            <a:endParaRPr lang="en-US"/>
          </a:p>
        </p:txBody>
      </p:sp>
      <p:sp>
        <p:nvSpPr>
          <p:cNvPr id="6" name="Footer Placeholder 5">
            <a:extLst>
              <a:ext uri="{FF2B5EF4-FFF2-40B4-BE49-F238E27FC236}">
                <a16:creationId xmlns:a16="http://schemas.microsoft.com/office/drawing/2014/main" id="{80E13EEF-941A-7842-BE34-FB4060424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88333-4ED8-2B4D-AC82-CAB80DBC1308}"/>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88428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9EDC2-6606-CF4C-AEA8-356873FCF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D5660-8EC0-454E-9C54-0B862CF0B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2A46A-1841-E042-95CD-1B0A21160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42E9816-5679-2B4B-8980-6562FEF6A073}" type="datetimeFigureOut">
              <a:rPr lang="en-US" smtClean="0"/>
              <a:pPr/>
              <a:t>1/31/2025</a:t>
            </a:fld>
            <a:endParaRPr lang="en-US"/>
          </a:p>
        </p:txBody>
      </p:sp>
      <p:sp>
        <p:nvSpPr>
          <p:cNvPr id="5" name="Footer Placeholder 4">
            <a:extLst>
              <a:ext uri="{FF2B5EF4-FFF2-40B4-BE49-F238E27FC236}">
                <a16:creationId xmlns:a16="http://schemas.microsoft.com/office/drawing/2014/main" id="{CBCF0963-DEA1-D94C-8ACD-D8D5D0C39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C4F2D4EA-FB6B-9340-ABED-2822839F1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25335512-6867-D244-8596-4F5D58D0C1A5}" type="slidenum">
              <a:rPr lang="en-US" smtClean="0"/>
              <a:pPr/>
              <a:t>‹#›</a:t>
            </a:fld>
            <a:endParaRPr lang="en-US"/>
          </a:p>
        </p:txBody>
      </p:sp>
    </p:spTree>
    <p:extLst>
      <p:ext uri="{BB962C8B-B14F-4D97-AF65-F5344CB8AC3E}">
        <p14:creationId xmlns:p14="http://schemas.microsoft.com/office/powerpoint/2010/main" val="32564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nacubo.org/Research/2024-Top-Business-Issu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5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8F9F31-D395-0931-0D15-C4AEAB318B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6524" y="1155608"/>
            <a:ext cx="3743649" cy="53480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F87A66-5868-2CAA-8136-CD715CF4662F}"/>
              </a:ext>
            </a:extLst>
          </p:cNvPr>
          <p:cNvSpPr txBox="1"/>
          <p:nvPr/>
        </p:nvSpPr>
        <p:spPr>
          <a:xfrm>
            <a:off x="6752891" y="2060343"/>
            <a:ext cx="5334006" cy="3769835"/>
          </a:xfrm>
          <a:prstGeom prst="rect">
            <a:avLst/>
          </a:prstGeom>
        </p:spPr>
        <p:txBody>
          <a:bodyPr vert="horz" lIns="91440" tIns="45720" rIns="91440" bIns="45720" rtlCol="0" anchor="ctr">
            <a:noAutofit/>
          </a:bodyPr>
          <a:lstStyle/>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Providing competitive pay and benefits</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Retention</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Recruiting </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Skillsets / Upskilling workforce</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Building an inclusive campus culture with diverse student body and employees</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Recruiting and retaining a strong, tech-savvy workforce</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Filling positions in accounting, particularly those that require CPAs</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Challenges in tenure in some states</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Cultural issues</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Diversity, Equity &amp; Inclusion </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Remote and hybrid opportunities (and challenges) </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Strikes and/or unionization</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Workforce impacts/reductions </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Succession planning</a:t>
            </a:r>
          </a:p>
          <a:p>
            <a:pPr marL="214313" indent="-228600">
              <a:lnSpc>
                <a:spcPct val="90000"/>
              </a:lnSpc>
              <a:spcAft>
                <a:spcPts val="600"/>
              </a:spcAft>
              <a:buClr>
                <a:srgbClr val="006666"/>
              </a:buClr>
              <a:buFont typeface="Arial" panose="020B0604020202020204" pitchFamily="34" charset="0"/>
              <a:buChar char="•"/>
            </a:pPr>
            <a:r>
              <a:rPr lang="en-US" sz="1600">
                <a:latin typeface="Arial" panose="020B0604020202020204" pitchFamily="34" charset="0"/>
                <a:cs typeface="Arial" panose="020B0604020202020204" pitchFamily="34" charset="0"/>
              </a:rPr>
              <a:t>Developing talent / continuing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education </a:t>
            </a:r>
          </a:p>
        </p:txBody>
      </p:sp>
    </p:spTree>
    <p:extLst>
      <p:ext uri="{BB962C8B-B14F-4D97-AF65-F5344CB8AC3E}">
        <p14:creationId xmlns:p14="http://schemas.microsoft.com/office/powerpoint/2010/main" val="97319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E748E5-4A63-F642-016F-4512D03270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6524" y="1155608"/>
            <a:ext cx="3743649" cy="53480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5F47076-0C30-1A58-4E32-A012BF664C60}"/>
              </a:ext>
            </a:extLst>
          </p:cNvPr>
          <p:cNvSpPr txBox="1"/>
          <p:nvPr/>
        </p:nvSpPr>
        <p:spPr>
          <a:xfrm>
            <a:off x="6752891" y="2060343"/>
            <a:ext cx="5334006" cy="3769835"/>
          </a:xfrm>
          <a:prstGeom prst="rect">
            <a:avLst/>
          </a:prstGeom>
        </p:spPr>
        <p:txBody>
          <a:bodyPr vert="horz" lIns="91440" tIns="45720" rIns="91440" bIns="45720" rtlCol="0" anchor="ctr">
            <a:normAutofit/>
          </a:bodyPr>
          <a:lstStyle/>
          <a:p>
            <a:pPr marL="214313" indent="-228600">
              <a:lnSpc>
                <a:spcPct val="90000"/>
              </a:lnSpc>
              <a:spcAft>
                <a:spcPts val="600"/>
              </a:spcAft>
              <a:buClr>
                <a:srgbClr val="33CCCC"/>
              </a:buClr>
              <a:buFont typeface="Arial" panose="020B0604020202020204" pitchFamily="34" charset="0"/>
              <a:buChar char="•"/>
            </a:pPr>
            <a:r>
              <a:rPr lang="en-US">
                <a:latin typeface="Arial" panose="020B0604020202020204" pitchFamily="34" charset="0"/>
                <a:cs typeface="Arial" panose="020B0604020202020204" pitchFamily="34" charset="0"/>
              </a:rPr>
              <a:t>Public perception</a:t>
            </a:r>
          </a:p>
          <a:p>
            <a:pPr marL="214313" indent="-228600">
              <a:lnSpc>
                <a:spcPct val="90000"/>
              </a:lnSpc>
              <a:spcAft>
                <a:spcPts val="600"/>
              </a:spcAft>
              <a:buClr>
                <a:srgbClr val="33CCCC"/>
              </a:buClr>
              <a:buFont typeface="Arial" panose="020B0604020202020204" pitchFamily="34" charset="0"/>
              <a:buChar char="•"/>
            </a:pPr>
            <a:r>
              <a:rPr lang="en-US">
                <a:latin typeface="Arial" panose="020B0604020202020204" pitchFamily="34" charset="0"/>
                <a:cs typeface="Arial" panose="020B0604020202020204" pitchFamily="34" charset="0"/>
              </a:rPr>
              <a:t>Increased pressures and scrutiny </a:t>
            </a:r>
          </a:p>
          <a:p>
            <a:pPr marL="214313" indent="-228600">
              <a:lnSpc>
                <a:spcPct val="90000"/>
              </a:lnSpc>
              <a:spcAft>
                <a:spcPts val="600"/>
              </a:spcAft>
              <a:buClr>
                <a:srgbClr val="33CCCC"/>
              </a:buClr>
              <a:buFont typeface="Arial" panose="020B0604020202020204" pitchFamily="34" charset="0"/>
              <a:buChar char="•"/>
            </a:pPr>
            <a:r>
              <a:rPr lang="en-US">
                <a:latin typeface="Arial" panose="020B0604020202020204" pitchFamily="34" charset="0"/>
                <a:cs typeface="Arial" panose="020B0604020202020204" pitchFamily="34" charset="0"/>
              </a:rPr>
              <a:t>Communicating value of higher education and opportunities </a:t>
            </a:r>
          </a:p>
          <a:p>
            <a:pPr marL="214313" indent="-228600">
              <a:lnSpc>
                <a:spcPct val="90000"/>
              </a:lnSpc>
              <a:spcAft>
                <a:spcPts val="600"/>
              </a:spcAft>
              <a:buClr>
                <a:srgbClr val="33CCCC"/>
              </a:buClr>
              <a:buFont typeface="Arial" panose="020B0604020202020204" pitchFamily="34" charset="0"/>
              <a:buChar char="•"/>
            </a:pPr>
            <a:r>
              <a:rPr lang="en-US">
                <a:latin typeface="Arial" panose="020B0604020202020204" pitchFamily="34" charset="0"/>
                <a:cs typeface="Arial" panose="020B0604020202020204" pitchFamily="34" charset="0"/>
              </a:rPr>
              <a:t>Endowment communications and spending supports students</a:t>
            </a:r>
          </a:p>
          <a:p>
            <a:pPr marL="214313" indent="-228600">
              <a:lnSpc>
                <a:spcPct val="90000"/>
              </a:lnSpc>
              <a:spcAft>
                <a:spcPts val="600"/>
              </a:spcAft>
              <a:buClr>
                <a:srgbClr val="33CCCC"/>
              </a:buClr>
              <a:buFont typeface="Arial" panose="020B0604020202020204" pitchFamily="34" charset="0"/>
              <a:buChar char="•"/>
            </a:pPr>
            <a:r>
              <a:rPr lang="en-US">
                <a:latin typeface="Arial" panose="020B0604020202020204" pitchFamily="34" charset="0"/>
                <a:cs typeface="Arial" panose="020B0604020202020204" pitchFamily="34" charset="0"/>
              </a:rPr>
              <a:t>Collaboration with government relations </a:t>
            </a:r>
          </a:p>
          <a:p>
            <a:pPr marL="214313" indent="-228600">
              <a:lnSpc>
                <a:spcPct val="90000"/>
              </a:lnSpc>
              <a:spcAft>
                <a:spcPts val="600"/>
              </a:spcAft>
              <a:buClr>
                <a:srgbClr val="33CCCC"/>
              </a:buClr>
              <a:buFont typeface="Arial" panose="020B0604020202020204" pitchFamily="34" charset="0"/>
              <a:buChar char="•"/>
            </a:pPr>
            <a:r>
              <a:rPr lang="en-US">
                <a:latin typeface="Arial" panose="020B0604020202020204" pitchFamily="34" charset="0"/>
                <a:cs typeface="Arial" panose="020B0604020202020204" pitchFamily="34" charset="0"/>
              </a:rPr>
              <a:t>Advocacy </a:t>
            </a:r>
          </a:p>
        </p:txBody>
      </p:sp>
    </p:spTree>
    <p:extLst>
      <p:ext uri="{BB962C8B-B14F-4D97-AF65-F5344CB8AC3E}">
        <p14:creationId xmlns:p14="http://schemas.microsoft.com/office/powerpoint/2010/main" val="29406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47F154-772E-77B3-1B1C-A23E36F194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6524" y="1155608"/>
            <a:ext cx="3743649" cy="534807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3C662A9-A25D-5A37-5317-570A53AFFD1B}"/>
              </a:ext>
            </a:extLst>
          </p:cNvPr>
          <p:cNvSpPr txBox="1">
            <a:spLocks/>
          </p:cNvSpPr>
          <p:nvPr/>
        </p:nvSpPr>
        <p:spPr>
          <a:xfrm>
            <a:off x="6752891" y="2060343"/>
            <a:ext cx="5334006" cy="3769835"/>
          </a:xfrm>
          <a:prstGeom prst="rect">
            <a:avLst/>
          </a:prstGeom>
        </p:spPr>
        <p:txBody>
          <a:bodyPr vert="horz" lIns="91440" tIns="45720" rIns="91440" bIns="45720" rtlCol="0" anchor="ctr">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Cultural issues</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Diversity, Equity &amp; Inclusion</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Enrollment</a:t>
            </a:r>
          </a:p>
          <a:p>
            <a:pPr marL="461963" lvl="2" indent="-231775" defTabSz="914400">
              <a:lnSpc>
                <a:spcPct val="90000"/>
              </a:lnSpc>
              <a:buClr>
                <a:srgbClr val="006600"/>
              </a:buClr>
              <a:buFont typeface="Courier New" panose="02070309020205020404" pitchFamily="49" charset="0"/>
              <a:buChar char="o"/>
            </a:pPr>
            <a:r>
              <a:rPr lang="en-US" sz="1800">
                <a:latin typeface="Arial" panose="020B0604020202020204" pitchFamily="34" charset="0"/>
                <a:cs typeface="Arial" panose="020B0604020202020204" pitchFamily="34" charset="0"/>
              </a:rPr>
              <a:t>Attracting students</a:t>
            </a:r>
          </a:p>
          <a:p>
            <a:pPr marL="461963" lvl="2" indent="-231775" defTabSz="914400">
              <a:lnSpc>
                <a:spcPct val="90000"/>
              </a:lnSpc>
              <a:buClr>
                <a:srgbClr val="006600"/>
              </a:buClr>
              <a:buFont typeface="Courier New" panose="02070309020205020404" pitchFamily="49" charset="0"/>
              <a:buChar char="o"/>
            </a:pPr>
            <a:r>
              <a:rPr lang="en-US" sz="1800">
                <a:latin typeface="Arial" panose="020B0604020202020204" pitchFamily="34" charset="0"/>
                <a:cs typeface="Arial" panose="020B0604020202020204" pitchFamily="34" charset="0"/>
              </a:rPr>
              <a:t>What does our school want to be “known” for in a highly competitive environment?</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FAFSA delay and impact on enrollment / timing</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Food insecurity / rent increases </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Name, Image &amp; Likeness (NIL) – student athletes</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Overcoming student barriers to success</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Predicting financial aid needs</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Reducing majors and/or programs</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Social pressures</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Student expectations</a:t>
            </a:r>
          </a:p>
          <a:p>
            <a:pPr marL="231775" indent="-231775" defTabSz="914400">
              <a:lnSpc>
                <a:spcPct val="90000"/>
              </a:lnSpc>
              <a:buClr>
                <a:srgbClr val="006600"/>
              </a:buClr>
            </a:pPr>
            <a:r>
              <a:rPr lang="en-US" sz="1800">
                <a:latin typeface="Arial" panose="020B0604020202020204" pitchFamily="34" charset="0"/>
                <a:cs typeface="Arial" panose="020B0604020202020204" pitchFamily="34" charset="0"/>
              </a:rPr>
              <a:t>Student mental health</a:t>
            </a:r>
          </a:p>
        </p:txBody>
      </p:sp>
    </p:spTree>
    <p:extLst>
      <p:ext uri="{BB962C8B-B14F-4D97-AF65-F5344CB8AC3E}">
        <p14:creationId xmlns:p14="http://schemas.microsoft.com/office/powerpoint/2010/main" val="282245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7B6A58-280F-39EA-D948-567445AEF7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6524" y="1155608"/>
            <a:ext cx="3743649" cy="534807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C6A8F6F-4BE0-18FE-B00D-229BFE7F3954}"/>
              </a:ext>
            </a:extLst>
          </p:cNvPr>
          <p:cNvSpPr txBox="1">
            <a:spLocks/>
          </p:cNvSpPr>
          <p:nvPr/>
        </p:nvSpPr>
        <p:spPr>
          <a:xfrm>
            <a:off x="6752891" y="2060343"/>
            <a:ext cx="5334006" cy="3769835"/>
          </a:xfrm>
          <a:prstGeom prst="rect">
            <a:avLst/>
          </a:prstGeom>
        </p:spPr>
        <p:txBody>
          <a:bodyPr vert="horz" lIns="91440" tIns="45720" rIns="91440" bIns="45720" rtlCol="0" anchor="ctr">
            <a:normAutofit lnSpcReduction="10000"/>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31775" indent="-231775" defTabSz="914400">
              <a:lnSpc>
                <a:spcPct val="90000"/>
              </a:lnSpc>
              <a:buClr>
                <a:schemeClr val="accent4"/>
              </a:buClr>
            </a:pPr>
            <a:r>
              <a:rPr lang="en-US" sz="1800">
                <a:latin typeface="Arial" panose="020B0604020202020204" pitchFamily="34" charset="0"/>
                <a:cs typeface="Arial" panose="020B0604020202020204" pitchFamily="34" charset="0"/>
              </a:rPr>
              <a:t>Affordability</a:t>
            </a:r>
          </a:p>
          <a:p>
            <a:pPr marL="231775" indent="-231775" defTabSz="914400">
              <a:lnSpc>
                <a:spcPct val="90000"/>
              </a:lnSpc>
              <a:buClr>
                <a:schemeClr val="accent4"/>
              </a:buClr>
            </a:pPr>
            <a:r>
              <a:rPr lang="en-US" sz="1800">
                <a:latin typeface="Arial" panose="020B0604020202020204" pitchFamily="34" charset="0"/>
                <a:cs typeface="Arial" panose="020B0604020202020204" pitchFamily="34" charset="0"/>
              </a:rPr>
              <a:t>Enrollment </a:t>
            </a:r>
          </a:p>
          <a:p>
            <a:pPr marL="231775" indent="-231775" defTabSz="914400">
              <a:lnSpc>
                <a:spcPct val="90000"/>
              </a:lnSpc>
              <a:buClr>
                <a:schemeClr val="accent4"/>
              </a:buClr>
            </a:pPr>
            <a:r>
              <a:rPr lang="en-US" sz="1800">
                <a:latin typeface="Arial" panose="020B0604020202020204" pitchFamily="34" charset="0"/>
                <a:cs typeface="Arial" panose="020B0604020202020204" pitchFamily="34" charset="0"/>
              </a:rPr>
              <a:t>Demographic cliff</a:t>
            </a:r>
          </a:p>
          <a:p>
            <a:pPr marL="231775" indent="-231775" defTabSz="914400">
              <a:lnSpc>
                <a:spcPct val="90000"/>
              </a:lnSpc>
              <a:buClr>
                <a:schemeClr val="accent4"/>
              </a:buClr>
            </a:pPr>
            <a:r>
              <a:rPr lang="en-US" sz="1800">
                <a:latin typeface="Arial" panose="020B0604020202020204" pitchFamily="34" charset="0"/>
                <a:cs typeface="Arial" panose="020B0604020202020204" pitchFamily="34" charset="0"/>
              </a:rPr>
              <a:t>Diversifying funding sources to support students</a:t>
            </a:r>
          </a:p>
          <a:p>
            <a:pPr marL="231775" indent="-231775" defTabSz="914400">
              <a:lnSpc>
                <a:spcPct val="90000"/>
              </a:lnSpc>
              <a:buClr>
                <a:schemeClr val="accent4"/>
              </a:buClr>
            </a:pPr>
            <a:r>
              <a:rPr lang="en-US" sz="1800">
                <a:latin typeface="Arial" panose="020B0604020202020204" pitchFamily="34" charset="0"/>
                <a:cs typeface="Arial" panose="020B0604020202020204" pitchFamily="34" charset="0"/>
              </a:rPr>
              <a:t>Economic uncertainty and impact on:</a:t>
            </a:r>
          </a:p>
          <a:p>
            <a:pPr marL="461963" lvl="2" indent="-231775" defTabSz="914400">
              <a:lnSpc>
                <a:spcPct val="90000"/>
              </a:lnSpc>
              <a:buClr>
                <a:schemeClr val="accent4"/>
              </a:buClr>
              <a:buFont typeface="Courier New" panose="02070309020205020404" pitchFamily="49" charset="0"/>
              <a:buChar char="o"/>
            </a:pPr>
            <a:r>
              <a:rPr lang="en-US" sz="1800">
                <a:latin typeface="Arial" panose="020B0604020202020204" pitchFamily="34" charset="0"/>
                <a:cs typeface="Arial" panose="020B0604020202020204" pitchFamily="34" charset="0"/>
              </a:rPr>
              <a:t>Endowment returns and the ability to support students</a:t>
            </a:r>
          </a:p>
          <a:p>
            <a:pPr marL="461963" lvl="2" indent="-231775" defTabSz="914400">
              <a:lnSpc>
                <a:spcPct val="90000"/>
              </a:lnSpc>
              <a:buClr>
                <a:schemeClr val="accent4"/>
              </a:buClr>
              <a:buFont typeface="Courier New" panose="02070309020205020404" pitchFamily="49" charset="0"/>
              <a:buChar char="o"/>
            </a:pPr>
            <a:r>
              <a:rPr lang="en-US" sz="1800">
                <a:latin typeface="Arial" panose="020B0604020202020204" pitchFamily="34" charset="0"/>
                <a:cs typeface="Arial" panose="020B0604020202020204" pitchFamily="34" charset="0"/>
              </a:rPr>
              <a:t>Students’ and families’ ability to pay</a:t>
            </a:r>
          </a:p>
          <a:p>
            <a:pPr marL="231775" indent="-231775" defTabSz="914400">
              <a:lnSpc>
                <a:spcPct val="90000"/>
              </a:lnSpc>
              <a:buClr>
                <a:schemeClr val="accent4"/>
              </a:buClr>
            </a:pPr>
            <a:r>
              <a:rPr lang="en-US" sz="1800">
                <a:latin typeface="Arial" panose="020B0604020202020204" pitchFamily="34" charset="0"/>
                <a:cs typeface="Arial" panose="020B0604020202020204" pitchFamily="34" charset="0"/>
              </a:rPr>
              <a:t>Impact of inflation</a:t>
            </a:r>
          </a:p>
          <a:p>
            <a:pPr marL="231775" indent="-231775" defTabSz="914400">
              <a:lnSpc>
                <a:spcPct val="90000"/>
              </a:lnSpc>
              <a:buClr>
                <a:schemeClr val="accent4"/>
              </a:buClr>
            </a:pPr>
            <a:r>
              <a:rPr lang="en-US" sz="1800">
                <a:latin typeface="Arial" panose="020B0604020202020204" pitchFamily="34" charset="0"/>
                <a:cs typeface="Arial" panose="020B0604020202020204" pitchFamily="34" charset="0"/>
              </a:rPr>
              <a:t>Deferred maintenance backlogs </a:t>
            </a:r>
          </a:p>
          <a:p>
            <a:pPr marL="231775" indent="-231775" defTabSz="914400">
              <a:lnSpc>
                <a:spcPct val="90000"/>
              </a:lnSpc>
              <a:buClr>
                <a:schemeClr val="accent4"/>
              </a:buClr>
            </a:pPr>
            <a:r>
              <a:rPr lang="en-US" sz="1800">
                <a:latin typeface="Arial" panose="020B0604020202020204" pitchFamily="34" charset="0"/>
                <a:cs typeface="Arial" panose="020B0604020202020204" pitchFamily="34" charset="0"/>
              </a:rPr>
              <a:t>Tuition discounting</a:t>
            </a:r>
          </a:p>
          <a:p>
            <a:pPr marL="231775" indent="-231775" defTabSz="914400">
              <a:lnSpc>
                <a:spcPct val="90000"/>
              </a:lnSpc>
              <a:buClr>
                <a:schemeClr val="accent4"/>
              </a:buClr>
            </a:pPr>
            <a:r>
              <a:rPr lang="en-US" sz="1800">
                <a:latin typeface="Arial" panose="020B0604020202020204" pitchFamily="34" charset="0"/>
                <a:cs typeface="Arial" panose="020B0604020202020204" pitchFamily="34" charset="0"/>
              </a:rPr>
              <a:t>Creation of new programs / managing current programs </a:t>
            </a:r>
          </a:p>
        </p:txBody>
      </p:sp>
    </p:spTree>
    <p:extLst>
      <p:ext uri="{BB962C8B-B14F-4D97-AF65-F5344CB8AC3E}">
        <p14:creationId xmlns:p14="http://schemas.microsoft.com/office/powerpoint/2010/main" val="426981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99AB2-B71A-8068-A3A7-A09F58680C4C}"/>
              </a:ext>
            </a:extLst>
          </p:cNvPr>
          <p:cNvSpPr txBox="1">
            <a:spLocks/>
          </p:cNvSpPr>
          <p:nvPr/>
        </p:nvSpPr>
        <p:spPr>
          <a:xfrm>
            <a:off x="762000" y="761998"/>
            <a:ext cx="5830824" cy="16337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ts val="600"/>
              </a:spcAft>
              <a:buNone/>
            </a:pPr>
            <a:r>
              <a:rPr lang="en-US" sz="2400" b="1" kern="1200">
                <a:solidFill>
                  <a:schemeClr val="tx1"/>
                </a:solidFill>
                <a:latin typeface="Arial" panose="020B0604020202020204" pitchFamily="34" charset="0"/>
                <a:ea typeface="+mj-ea"/>
                <a:cs typeface="Arial" panose="020B0604020202020204" pitchFamily="34" charset="0"/>
              </a:rPr>
              <a:t>Other Trends and Issues </a:t>
            </a:r>
          </a:p>
        </p:txBody>
      </p:sp>
      <p:sp>
        <p:nvSpPr>
          <p:cNvPr id="3" name="Content Placeholder 2">
            <a:extLst>
              <a:ext uri="{FF2B5EF4-FFF2-40B4-BE49-F238E27FC236}">
                <a16:creationId xmlns:a16="http://schemas.microsoft.com/office/drawing/2014/main" id="{BEF64FFA-B0B9-86B5-61AB-294567F58A36}"/>
              </a:ext>
            </a:extLst>
          </p:cNvPr>
          <p:cNvSpPr txBox="1">
            <a:spLocks/>
          </p:cNvSpPr>
          <p:nvPr/>
        </p:nvSpPr>
        <p:spPr>
          <a:xfrm>
            <a:off x="761994" y="2049831"/>
            <a:ext cx="6742392" cy="3769835"/>
          </a:xfrm>
          <a:prstGeom prst="rect">
            <a:avLst/>
          </a:prstGeom>
        </p:spPr>
        <p:txBody>
          <a:bodyPr vert="horz" lIns="91440" tIns="45720" rIns="91440" bIns="45720" rtlCol="0" anchor="t">
            <a:noAutofit/>
          </a:bodyPr>
          <a:lstStyle>
            <a:lvl1pPr marL="179388" indent="-179388" algn="l" defTabSz="685800" rtl="0" eaLnBrk="1" latinLnBrk="0" hangingPunct="1">
              <a:lnSpc>
                <a:spcPct val="90000"/>
              </a:lnSpc>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lnSpc>
                <a:spcPct val="90000"/>
              </a:lnSpc>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lnSpc>
                <a:spcPct val="90000"/>
              </a:lnSpc>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lnSpc>
                <a:spcPct val="90000"/>
              </a:lnSpc>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lnSpc>
                <a:spcPct val="90000"/>
              </a:lnSpc>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lnSpc>
                <a:spcPct val="90000"/>
              </a:lnSpc>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lnSpc>
                <a:spcPct val="90000"/>
              </a:lnSpc>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lnSpc>
                <a:spcPct val="90000"/>
              </a:lnSpc>
              <a:spcBef>
                <a:spcPct val="20000"/>
              </a:spcBef>
              <a:buFont typeface="Arial" pitchFamily="34" charset="0"/>
              <a:buChar char="•"/>
              <a:defRPr sz="1500" kern="1200">
                <a:solidFill>
                  <a:schemeClr val="tx1"/>
                </a:solidFill>
                <a:latin typeface="+mn-lt"/>
                <a:ea typeface="+mn-ea"/>
                <a:cs typeface="+mn-cs"/>
              </a:defRPr>
            </a:lvl9pPr>
          </a:lstStyle>
          <a:p>
            <a:pPr marL="231775" indent="-231775" defTabSz="914400"/>
            <a:r>
              <a:rPr lang="en-US" sz="1800">
                <a:latin typeface="Arial" panose="020B0604020202020204" pitchFamily="34" charset="0"/>
                <a:cs typeface="Arial" panose="020B0604020202020204" pitchFamily="34" charset="0"/>
              </a:rPr>
              <a:t>Affiliations between schools – joint ventures, consortiums, shared programs</a:t>
            </a:r>
          </a:p>
          <a:p>
            <a:pPr marL="231775" indent="-231775" defTabSz="914400"/>
            <a:r>
              <a:rPr lang="en-US" sz="1800">
                <a:latin typeface="Arial" panose="020B0604020202020204" pitchFamily="34" charset="0"/>
                <a:cs typeface="Arial" panose="020B0604020202020204" pitchFamily="34" charset="0"/>
              </a:rPr>
              <a:t>Collaborations, mergers &amp; acquisitions</a:t>
            </a:r>
          </a:p>
          <a:p>
            <a:pPr marL="231775" indent="-231775" defTabSz="914400"/>
            <a:r>
              <a:rPr lang="en-US" sz="1800">
                <a:latin typeface="Arial" panose="020B0604020202020204" pitchFamily="34" charset="0"/>
                <a:cs typeface="Arial" panose="020B0604020202020204" pitchFamily="34" charset="0"/>
              </a:rPr>
              <a:t>Donor relations</a:t>
            </a:r>
          </a:p>
          <a:p>
            <a:pPr marL="231775" indent="-231775" defTabSz="914400"/>
            <a:r>
              <a:rPr lang="en-US" sz="1800">
                <a:latin typeface="Arial" panose="020B0604020202020204" pitchFamily="34" charset="0"/>
                <a:cs typeface="Arial" panose="020B0604020202020204" pitchFamily="34" charset="0"/>
              </a:rPr>
              <a:t>Impact of ESG on the higher education industry</a:t>
            </a:r>
          </a:p>
          <a:p>
            <a:pPr marL="231775" indent="-231775" defTabSz="914400"/>
            <a:r>
              <a:rPr lang="en-US" sz="1800">
                <a:latin typeface="Arial" panose="020B0604020202020204" pitchFamily="34" charset="0"/>
                <a:cs typeface="Arial" panose="020B0604020202020204" pitchFamily="34" charset="0"/>
              </a:rPr>
              <a:t>Going concern assessments and future operating plans</a:t>
            </a:r>
          </a:p>
          <a:p>
            <a:pPr marL="231775" indent="-231775" defTabSz="914400"/>
            <a:r>
              <a:rPr lang="en-US" sz="1800">
                <a:latin typeface="Arial" panose="020B0604020202020204" pitchFamily="34" charset="0"/>
                <a:cs typeface="Arial" panose="020B0604020202020204" pitchFamily="34" charset="0"/>
              </a:rPr>
              <a:t>HEERF (and other COVID relief funding) is gone</a:t>
            </a:r>
          </a:p>
          <a:p>
            <a:pPr marL="231775" indent="-231775" defTabSz="914400"/>
            <a:r>
              <a:rPr lang="en-US" sz="1800">
                <a:latin typeface="Arial" panose="020B0604020202020204" pitchFamily="34" charset="0"/>
                <a:cs typeface="Arial" panose="020B0604020202020204" pitchFamily="34" charset="0"/>
              </a:rPr>
              <a:t>Political pressures and environment</a:t>
            </a:r>
          </a:p>
          <a:p>
            <a:pPr marL="231775" indent="-231775" defTabSz="914400"/>
            <a:r>
              <a:rPr lang="en-US" sz="1800">
                <a:latin typeface="Arial" panose="020B0604020202020204" pitchFamily="34" charset="0"/>
                <a:cs typeface="Arial" panose="020B0604020202020204" pitchFamily="34" charset="0"/>
              </a:rPr>
              <a:t>Social media – news travels fast (whether accurate or not)</a:t>
            </a:r>
          </a:p>
          <a:p>
            <a:pPr marL="231775" indent="-231775" defTabSz="914400"/>
            <a:r>
              <a:rPr lang="en-US" sz="1800">
                <a:latin typeface="Arial" panose="020B0604020202020204" pitchFamily="34" charset="0"/>
                <a:cs typeface="Arial" panose="020B0604020202020204" pitchFamily="34" charset="0"/>
              </a:rPr>
              <a:t>Supply chain challenges</a:t>
            </a:r>
          </a:p>
          <a:p>
            <a:pPr marL="231775" indent="-231775" defTabSz="914400"/>
            <a:r>
              <a:rPr lang="en-US" sz="1800">
                <a:latin typeface="Arial" panose="020B0604020202020204" pitchFamily="34" charset="0"/>
                <a:cs typeface="Arial" panose="020B0604020202020204" pitchFamily="34" charset="0"/>
              </a:rPr>
              <a:t>NIL landscape </a:t>
            </a:r>
          </a:p>
          <a:p>
            <a:pPr marL="231775" indent="-231775" defTabSz="914400"/>
            <a:r>
              <a:rPr lang="en-US" sz="1800">
                <a:latin typeface="Arial" panose="020B0604020202020204" pitchFamily="34" charset="0"/>
                <a:cs typeface="Arial" panose="020B0604020202020204" pitchFamily="34" charset="0"/>
              </a:rPr>
              <a:t>New Department of Education-related party disclosure requirements</a:t>
            </a:r>
          </a:p>
          <a:p>
            <a:pPr indent="-228600" defTabSz="914400"/>
            <a:endParaRPr lang="en-US" sz="1800">
              <a:latin typeface="Arial" panose="020B0604020202020204" pitchFamily="34" charset="0"/>
              <a:cs typeface="Arial" panose="020B0604020202020204" pitchFamily="34" charset="0"/>
            </a:endParaRPr>
          </a:p>
        </p:txBody>
      </p:sp>
      <p:pic>
        <p:nvPicPr>
          <p:cNvPr id="4" name="Picture Placeholder 6" descr="A group of people sitting at a table with computers&#10;&#10;Description automatically generated">
            <a:extLst>
              <a:ext uri="{FF2B5EF4-FFF2-40B4-BE49-F238E27FC236}">
                <a16:creationId xmlns:a16="http://schemas.microsoft.com/office/drawing/2014/main" id="{88CC4F23-0C01-85AC-190A-CC3841DF6713}"/>
              </a:ext>
            </a:extLst>
          </p:cNvPr>
          <p:cNvPicPr>
            <a:picLocks noChangeAspect="1"/>
          </p:cNvPicPr>
          <p:nvPr/>
        </p:nvPicPr>
        <p:blipFill rotWithShape="1">
          <a:blip r:embed="rId2"/>
          <a:srcRect l="35911" r="35911"/>
          <a:stretch/>
        </p:blipFill>
        <p:spPr>
          <a:xfrm>
            <a:off x="8358074" y="1229710"/>
            <a:ext cx="2056704" cy="4872054"/>
          </a:xfrm>
          <a:prstGeom prst="rect">
            <a:avLst/>
          </a:prstGeom>
        </p:spPr>
      </p:pic>
    </p:spTree>
    <p:extLst>
      <p:ext uri="{BB962C8B-B14F-4D97-AF65-F5344CB8AC3E}">
        <p14:creationId xmlns:p14="http://schemas.microsoft.com/office/powerpoint/2010/main" val="174474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DD2FC-5807-594F-A267-3573650C17BB}"/>
              </a:ext>
            </a:extLst>
          </p:cNvPr>
          <p:cNvSpPr txBox="1"/>
          <p:nvPr/>
        </p:nvSpPr>
        <p:spPr>
          <a:xfrm>
            <a:off x="0" y="1970201"/>
            <a:ext cx="12192000"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rPr>
              <a:t>Example Audits</a:t>
            </a:r>
          </a:p>
        </p:txBody>
      </p:sp>
    </p:spTree>
    <p:extLst>
      <p:ext uri="{BB962C8B-B14F-4D97-AF65-F5344CB8AC3E}">
        <p14:creationId xmlns:p14="http://schemas.microsoft.com/office/powerpoint/2010/main" val="2040619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552F0B6-FF13-22C1-2EBB-C6DC72FE37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3" y="1267597"/>
            <a:ext cx="3025962" cy="432280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7">
            <a:extLst>
              <a:ext uri="{FF2B5EF4-FFF2-40B4-BE49-F238E27FC236}">
                <a16:creationId xmlns:a16="http://schemas.microsoft.com/office/drawing/2014/main" id="{76EE9CFB-D3CA-8FD2-7023-726D4497B756}"/>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rPr>
              <a:t>Example Audits </a:t>
            </a:r>
          </a:p>
        </p:txBody>
      </p:sp>
      <p:sp>
        <p:nvSpPr>
          <p:cNvPr id="8" name="TextBox 7">
            <a:extLst>
              <a:ext uri="{FF2B5EF4-FFF2-40B4-BE49-F238E27FC236}">
                <a16:creationId xmlns:a16="http://schemas.microsoft.com/office/drawing/2014/main" id="{5C280EA4-D20B-50AC-EC6B-BA7201C0495C}"/>
              </a:ext>
            </a:extLst>
          </p:cNvPr>
          <p:cNvSpPr txBox="1"/>
          <p:nvPr/>
        </p:nvSpPr>
        <p:spPr>
          <a:xfrm>
            <a:off x="762000" y="1893507"/>
            <a:ext cx="7646282" cy="4091240"/>
          </a:xfrm>
          <a:prstGeom prst="rect">
            <a:avLst/>
          </a:prstGeom>
        </p:spPr>
        <p:txBody>
          <a:bodyPr vert="horz" lIns="91440" tIns="45720" rIns="91440" bIns="45720" rtlCol="0" anchor="t">
            <a:noAutofit/>
          </a:bodyPr>
          <a:lstStyle/>
          <a:p>
            <a:pPr marL="214313" indent="-228600">
              <a:lnSpc>
                <a:spcPct val="90000"/>
              </a:lnSpc>
              <a:spcAft>
                <a:spcPts val="600"/>
              </a:spcAft>
              <a:buClr>
                <a:schemeClr val="accent2"/>
              </a:buClr>
              <a:buFont typeface="Arial" panose="020B0604020202020204" pitchFamily="34" charset="0"/>
              <a:buChar char="•"/>
            </a:pPr>
            <a:r>
              <a:rPr lang="en-US" sz="1600" b="1">
                <a:latin typeface="Arial" panose="020B0604020202020204" pitchFamily="34" charset="0"/>
                <a:cs typeface="Arial" panose="020B0604020202020204" pitchFamily="34" charset="0"/>
              </a:rPr>
              <a:t>Cybersecurity Risk Assessment Audit: </a:t>
            </a:r>
            <a:r>
              <a:rPr lang="en-US" sz="1600">
                <a:latin typeface="Arial" panose="020B0604020202020204" pitchFamily="34" charset="0"/>
                <a:cs typeface="Arial" panose="020B0604020202020204" pitchFamily="34" charset="0"/>
              </a:rPr>
              <a:t>This audit evaluates the organization’s current cybersecurity posture, identifying vulnerabilities and assessing the effectiveness of existing security measures. It helps in understanding the potential impact of various cyber threats.</a:t>
            </a:r>
          </a:p>
          <a:p>
            <a:pPr marL="214313" indent="-228600">
              <a:lnSpc>
                <a:spcPct val="90000"/>
              </a:lnSpc>
              <a:spcAft>
                <a:spcPts val="600"/>
              </a:spcAft>
              <a:buClr>
                <a:schemeClr val="accent2"/>
              </a:buClr>
              <a:buFont typeface="Arial" panose="020B0604020202020204" pitchFamily="34" charset="0"/>
              <a:buChar char="•"/>
            </a:pPr>
            <a:r>
              <a:rPr lang="en-US" sz="1600" b="1">
                <a:latin typeface="Arial" panose="020B0604020202020204" pitchFamily="34" charset="0"/>
                <a:cs typeface="Arial" panose="020B0604020202020204" pitchFamily="34" charset="0"/>
              </a:rPr>
              <a:t>Penetration Assessment: </a:t>
            </a:r>
            <a:r>
              <a:rPr lang="en-US" sz="1600">
                <a:latin typeface="Arial" panose="020B0604020202020204" pitchFamily="34" charset="0"/>
                <a:cs typeface="Arial" panose="020B0604020202020204" pitchFamily="34" charset="0"/>
              </a:rPr>
              <a:t>This assessment/audit will conduct Internal and/or External Penetration Testing to evaluate the organization’s controls to protect against an attacker. </a:t>
            </a:r>
          </a:p>
          <a:p>
            <a:pPr marL="214313" indent="-228600">
              <a:lnSpc>
                <a:spcPct val="90000"/>
              </a:lnSpc>
              <a:spcAft>
                <a:spcPts val="600"/>
              </a:spcAft>
              <a:buClr>
                <a:schemeClr val="accent2"/>
              </a:buClr>
              <a:buFont typeface="Arial" panose="020B0604020202020204" pitchFamily="34" charset="0"/>
              <a:buChar char="•"/>
            </a:pPr>
            <a:r>
              <a:rPr lang="en-US" sz="1600" b="1">
                <a:latin typeface="Arial" panose="020B0604020202020204" pitchFamily="34" charset="0"/>
                <a:cs typeface="Arial" panose="020B0604020202020204" pitchFamily="34" charset="0"/>
              </a:rPr>
              <a:t>Social Engineering: </a:t>
            </a:r>
            <a:r>
              <a:rPr lang="en-US" sz="1600">
                <a:latin typeface="Arial" panose="020B0604020202020204" pitchFamily="34" charset="0"/>
                <a:cs typeface="Arial" panose="020B0604020202020204" pitchFamily="34" charset="0"/>
              </a:rPr>
              <a:t>This assessment/audit will determine how personnel respond to email-based social engineering attacks and will evaluate the capability of personnel to identify malicious content, respond to unauthorized requests, and the processes to notify personnel when suspicious content is identified. </a:t>
            </a:r>
            <a:endParaRPr lang="en-US" sz="1600" b="1">
              <a:latin typeface="Arial" panose="020B0604020202020204" pitchFamily="34" charset="0"/>
              <a:cs typeface="Arial" panose="020B0604020202020204" pitchFamily="34" charset="0"/>
            </a:endParaRPr>
          </a:p>
          <a:p>
            <a:pPr marL="214313" indent="-228600">
              <a:lnSpc>
                <a:spcPct val="90000"/>
              </a:lnSpc>
              <a:spcAft>
                <a:spcPts val="600"/>
              </a:spcAft>
              <a:buClr>
                <a:schemeClr val="accent2"/>
              </a:buClr>
              <a:buFont typeface="Arial" panose="020B0604020202020204" pitchFamily="34" charset="0"/>
              <a:buChar char="•"/>
            </a:pPr>
            <a:r>
              <a:rPr lang="en-US" sz="1600" b="1">
                <a:latin typeface="Arial" panose="020B0604020202020204" pitchFamily="34" charset="0"/>
                <a:cs typeface="Arial" panose="020B0604020202020204" pitchFamily="34" charset="0"/>
              </a:rPr>
              <a:t>Network Security Audit:</a:t>
            </a:r>
            <a:r>
              <a:rPr lang="en-US" sz="1600">
                <a:latin typeface="Arial" panose="020B0604020202020204" pitchFamily="34" charset="0"/>
                <a:cs typeface="Arial" panose="020B0604020202020204" pitchFamily="34" charset="0"/>
              </a:rPr>
              <a:t> This audit involves a thorough examination of the organization's network infrastructure to identify weaknesses that could be exploited by cyber attackers. It includes reviewing firewall configurations, intrusion detection systems, and network segmentation.</a:t>
            </a:r>
          </a:p>
          <a:p>
            <a:pPr marL="214313" indent="-228600">
              <a:lnSpc>
                <a:spcPct val="90000"/>
              </a:lnSpc>
              <a:spcAft>
                <a:spcPts val="600"/>
              </a:spcAft>
              <a:buClr>
                <a:schemeClr val="accent2"/>
              </a:buClr>
              <a:buFont typeface="Arial" panose="020B0604020202020204" pitchFamily="34" charset="0"/>
              <a:buChar char="•"/>
            </a:pPr>
            <a:r>
              <a:rPr lang="en-US" sz="1600" b="1">
                <a:latin typeface="Arial" panose="020B0604020202020204" pitchFamily="34" charset="0"/>
                <a:cs typeface="Arial" panose="020B0604020202020204" pitchFamily="34" charset="0"/>
              </a:rPr>
              <a:t>Data Privacy Compliance Audit: </a:t>
            </a:r>
            <a:r>
              <a:rPr lang="en-US" sz="1600">
                <a:latin typeface="Arial" panose="020B0604020202020204" pitchFamily="34" charset="0"/>
                <a:cs typeface="Arial" panose="020B0604020202020204" pitchFamily="34" charset="0"/>
              </a:rPr>
              <a:t>This audit ensures that the organization complies with relevant data protection laws and regulations, such as GDPR or CCPA, depending on the jurisdiction. It involves reviewing data handling practices, consent management, and data subject rights.</a:t>
            </a:r>
          </a:p>
          <a:p>
            <a:pPr indent="-228600">
              <a:lnSpc>
                <a:spcPct val="90000"/>
              </a:lnSpc>
              <a:spcAft>
                <a:spcPts val="600"/>
              </a:spcAft>
              <a:buFont typeface="Arial" panose="020B0604020202020204" pitchFamily="34" charset="0"/>
              <a:buChar char="•"/>
            </a:pP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55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76EE9CFB-D3CA-8FD2-7023-726D4497B756}"/>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rPr>
              <a:t>Example Audits </a:t>
            </a:r>
          </a:p>
        </p:txBody>
      </p:sp>
      <p:sp>
        <p:nvSpPr>
          <p:cNvPr id="8" name="TextBox 7">
            <a:extLst>
              <a:ext uri="{FF2B5EF4-FFF2-40B4-BE49-F238E27FC236}">
                <a16:creationId xmlns:a16="http://schemas.microsoft.com/office/drawing/2014/main" id="{5C280EA4-D20B-50AC-EC6B-BA7201C0495C}"/>
              </a:ext>
            </a:extLst>
          </p:cNvPr>
          <p:cNvSpPr txBox="1"/>
          <p:nvPr/>
        </p:nvSpPr>
        <p:spPr>
          <a:xfrm>
            <a:off x="762000" y="1893507"/>
            <a:ext cx="7646276" cy="4091240"/>
          </a:xfrm>
          <a:prstGeom prst="rect">
            <a:avLst/>
          </a:prstGeom>
        </p:spPr>
        <p:txBody>
          <a:bodyPr vert="horz" lIns="91440" tIns="45720" rIns="91440" bIns="45720" rtlCol="0" anchor="t">
            <a:noAutofit/>
          </a:bodyPr>
          <a:lstStyle/>
          <a:p>
            <a:pPr marL="214313" indent="-228600">
              <a:lnSpc>
                <a:spcPct val="90000"/>
              </a:lnSpc>
              <a:spcAft>
                <a:spcPts val="600"/>
              </a:spcAft>
              <a:buClr>
                <a:schemeClr val="accent2"/>
              </a:buClr>
              <a:buFont typeface="Arial" panose="020B0604020202020204" pitchFamily="34" charset="0"/>
              <a:buChar char="•"/>
            </a:pPr>
            <a:r>
              <a:rPr lang="en-US" sz="1600" b="1">
                <a:latin typeface="Arial" panose="020B0604020202020204" pitchFamily="34" charset="0"/>
                <a:cs typeface="Arial" panose="020B0604020202020204" pitchFamily="34" charset="0"/>
              </a:rPr>
              <a:t>Access Control Audit: </a:t>
            </a:r>
            <a:r>
              <a:rPr lang="en-US" sz="1600">
                <a:latin typeface="Arial" panose="020B0604020202020204" pitchFamily="34" charset="0"/>
                <a:cs typeface="Arial" panose="020B0604020202020204" pitchFamily="34" charset="0"/>
              </a:rPr>
              <a:t>This audit assesses the effectiveness of access controls in place to protect sensitive data. It involves reviewing user access levels, authentication mechanisms, and the process for granting and revoking access.</a:t>
            </a:r>
          </a:p>
          <a:p>
            <a:pPr marL="214313" indent="-228600">
              <a:lnSpc>
                <a:spcPct val="90000"/>
              </a:lnSpc>
              <a:spcAft>
                <a:spcPts val="600"/>
              </a:spcAft>
              <a:buClr>
                <a:schemeClr val="accent2"/>
              </a:buClr>
              <a:buFont typeface="Arial" panose="020B0604020202020204" pitchFamily="34" charset="0"/>
              <a:buChar char="•"/>
            </a:pPr>
            <a:r>
              <a:rPr lang="en-US" sz="1600" b="1">
                <a:latin typeface="Arial" panose="020B0604020202020204" pitchFamily="34" charset="0"/>
                <a:cs typeface="Arial" panose="020B0604020202020204" pitchFamily="34" charset="0"/>
              </a:rPr>
              <a:t>Incident Response and Management Audit: </a:t>
            </a:r>
            <a:r>
              <a:rPr lang="en-US" sz="1600">
                <a:latin typeface="Arial" panose="020B0604020202020204" pitchFamily="34" charset="0"/>
                <a:cs typeface="Arial" panose="020B0604020202020204" pitchFamily="34" charset="0"/>
              </a:rPr>
              <a:t>This audit evaluates the organization's ability to detect, respond to, and recover from cybersecurity incidents. It includes reviewing incident response plans, communication protocols, and post-incident analysis procedures.</a:t>
            </a:r>
          </a:p>
          <a:p>
            <a:pPr marL="214313" indent="-228600">
              <a:lnSpc>
                <a:spcPct val="90000"/>
              </a:lnSpc>
              <a:spcAft>
                <a:spcPts val="600"/>
              </a:spcAft>
              <a:buClr>
                <a:schemeClr val="accent2"/>
              </a:buClr>
              <a:buFont typeface="Arial" panose="020B0604020202020204" pitchFamily="34" charset="0"/>
              <a:buChar char="•"/>
            </a:pPr>
            <a:r>
              <a:rPr lang="en-US" sz="1600" b="1">
                <a:latin typeface="Arial" panose="020B0604020202020204" pitchFamily="34" charset="0"/>
                <a:cs typeface="Arial" panose="020B0604020202020204" pitchFamily="34" charset="0"/>
              </a:rPr>
              <a:t>Third-Party Risk Management Audit: </a:t>
            </a:r>
            <a:r>
              <a:rPr lang="en-US" sz="1600">
                <a:latin typeface="Arial" panose="020B0604020202020204" pitchFamily="34" charset="0"/>
                <a:cs typeface="Arial" panose="020B0604020202020204" pitchFamily="34" charset="0"/>
              </a:rPr>
              <a:t>Since public sector organizations often work with external vendors, this audit assesses the cybersecurity risks associated with third-party relationships. It involves reviewing vendor contracts, security assessments, and data-sharing agreements.</a:t>
            </a:r>
          </a:p>
          <a:p>
            <a:pPr marL="214313" indent="-228600">
              <a:lnSpc>
                <a:spcPct val="90000"/>
              </a:lnSpc>
              <a:spcAft>
                <a:spcPts val="600"/>
              </a:spcAft>
              <a:buClr>
                <a:schemeClr val="accent2"/>
              </a:buClr>
              <a:buFont typeface="Arial" panose="020B0604020202020204" pitchFamily="34" charset="0"/>
              <a:buChar char="•"/>
            </a:pPr>
            <a:r>
              <a:rPr lang="en-US" sz="1600" b="1">
                <a:latin typeface="Arial" panose="020B0604020202020204" pitchFamily="34" charset="0"/>
                <a:cs typeface="Arial" panose="020B0604020202020204" pitchFamily="34" charset="0"/>
              </a:rPr>
              <a:t>IT Governance Audit: </a:t>
            </a:r>
            <a:r>
              <a:rPr lang="en-US" sz="1600">
                <a:latin typeface="Arial" panose="020B0604020202020204" pitchFamily="34" charset="0"/>
                <a:cs typeface="Arial" panose="020B0604020202020204" pitchFamily="34" charset="0"/>
              </a:rPr>
              <a:t>This audit examines the organization's IT governance framework to ensure that cybersecurity and data privacy are integrated into strategic planning and decision-making processes.</a:t>
            </a:r>
          </a:p>
          <a:p>
            <a:pPr marL="214313" indent="-228600">
              <a:lnSpc>
                <a:spcPct val="90000"/>
              </a:lnSpc>
              <a:spcAft>
                <a:spcPts val="600"/>
              </a:spcAft>
              <a:buClr>
                <a:schemeClr val="accent2"/>
              </a:buClr>
              <a:buFont typeface="Arial" panose="020B0604020202020204" pitchFamily="34" charset="0"/>
              <a:buChar char="•"/>
            </a:pPr>
            <a:r>
              <a:rPr lang="en-US" sz="1600" b="1">
                <a:latin typeface="Arial" panose="020B0604020202020204" pitchFamily="34" charset="0"/>
                <a:cs typeface="Arial" panose="020B0604020202020204" pitchFamily="34" charset="0"/>
              </a:rPr>
              <a:t>Security Awareness and Training Audit: </a:t>
            </a:r>
            <a:r>
              <a:rPr lang="en-US" sz="1600">
                <a:latin typeface="Arial" panose="020B0604020202020204" pitchFamily="34" charset="0"/>
                <a:cs typeface="Arial" panose="020B0604020202020204" pitchFamily="34" charset="0"/>
              </a:rPr>
              <a:t>This audit evaluates the effectiveness of the organization's cybersecurity training programs for employees. It involves assessing the frequency, content, and impact of training sessions on employee behavior.</a:t>
            </a:r>
          </a:p>
          <a:p>
            <a:pPr marL="214313" indent="-228600">
              <a:lnSpc>
                <a:spcPct val="90000"/>
              </a:lnSpc>
              <a:spcAft>
                <a:spcPts val="600"/>
              </a:spcAft>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1600">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5552F0B6-FF13-22C1-2EBB-C6DC72FE37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8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552F0B6-FF13-22C1-2EBB-C6DC72FE37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3" y="1267597"/>
            <a:ext cx="3025962" cy="432280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27">
            <a:extLst>
              <a:ext uri="{FF2B5EF4-FFF2-40B4-BE49-F238E27FC236}">
                <a16:creationId xmlns:a16="http://schemas.microsoft.com/office/drawing/2014/main" id="{76EE9CFB-D3CA-8FD2-7023-726D4497B756}"/>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600"/>
              </a:spcAft>
              <a:buClr>
                <a:schemeClr val="accent2"/>
              </a:buClr>
            </a:pPr>
            <a:r>
              <a:rPr lang="en-US" sz="2400" b="1">
                <a:latin typeface="Arial" panose="020B0604020202020204" pitchFamily="34" charset="0"/>
                <a:cs typeface="Arial" panose="020B0604020202020204" pitchFamily="34" charset="0"/>
              </a:rPr>
              <a:t>Penetration Assessment</a:t>
            </a:r>
            <a:endParaRPr lang="en-US" sz="24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280EA4-D20B-50AC-EC6B-BA7201C0495C}"/>
              </a:ext>
            </a:extLst>
          </p:cNvPr>
          <p:cNvSpPr txBox="1"/>
          <p:nvPr/>
        </p:nvSpPr>
        <p:spPr>
          <a:xfrm>
            <a:off x="762000" y="1893507"/>
            <a:ext cx="7646282" cy="4091240"/>
          </a:xfrm>
          <a:prstGeom prst="rect">
            <a:avLst/>
          </a:prstGeom>
        </p:spPr>
        <p:txBody>
          <a:bodyPr vert="horz" lIns="91440" tIns="45720" rIns="91440" bIns="45720" rtlCol="0" anchor="t">
            <a:noAutofit/>
          </a:bodyPr>
          <a:lstStyle/>
          <a:p>
            <a:pPr>
              <a:lnSpc>
                <a:spcPct val="90000"/>
              </a:lnSpc>
              <a:spcAft>
                <a:spcPts val="600"/>
              </a:spcAft>
              <a:buClr>
                <a:schemeClr val="accent2"/>
              </a:buClr>
            </a:pPr>
            <a:r>
              <a:rPr lang="en-US" sz="1400">
                <a:latin typeface="Arial" panose="020B0604020202020204" pitchFamily="34" charset="0"/>
                <a:cs typeface="Arial" panose="020B0604020202020204" pitchFamily="34" charset="0"/>
              </a:rPr>
              <a:t>Review internal technologies for security vulnerabilities and misconfigurations that could be leveraged to obtain unauthorized access to network systems or sensitive data, or that could introduce unwanted operational impacts to the environment. Perform social engineering to obtain unauthorized access to the network. </a:t>
            </a:r>
          </a:p>
          <a:p>
            <a:pPr marL="214313" indent="-228600">
              <a:lnSpc>
                <a:spcPct val="90000"/>
              </a:lnSpc>
              <a:spcAft>
                <a:spcPts val="600"/>
              </a:spcAft>
              <a:buClr>
                <a:schemeClr val="accent2"/>
              </a:buClr>
              <a:buFont typeface="Arial" panose="020B0604020202020204" pitchFamily="34" charset="0"/>
              <a:buChar char="•"/>
            </a:pPr>
            <a:endParaRPr lang="en-US" sz="1400" b="1">
              <a:latin typeface="Arial" panose="020B0604020202020204" pitchFamily="34" charset="0"/>
              <a:cs typeface="Arial" panose="020B0604020202020204" pitchFamily="34" charset="0"/>
            </a:endParaRPr>
          </a:p>
          <a:p>
            <a:pPr>
              <a:lnSpc>
                <a:spcPct val="90000"/>
              </a:lnSpc>
              <a:spcAft>
                <a:spcPts val="600"/>
              </a:spcAft>
              <a:buClr>
                <a:schemeClr val="accent2"/>
              </a:buClr>
            </a:pPr>
            <a:r>
              <a:rPr lang="en-US" sz="1400" b="1">
                <a:latin typeface="Arial" panose="020B0604020202020204" pitchFamily="34" charset="0"/>
                <a:cs typeface="Arial" panose="020B0604020202020204" pitchFamily="34" charset="0"/>
              </a:rPr>
              <a:t>Objectives </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Assess the ability of an organization to resist attacks from the Internet and other external sources. </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Identify devices and services that were accessible from outside the organizations network. </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Attempt to identify and verify vulnerabilities that could allow an attacker to gain access to the organization’s network or to gain access to sensitive information. </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Asses the security awareness of employees through surreptitious attempts to execute malicious programs.</a:t>
            </a:r>
          </a:p>
          <a:p>
            <a:pPr>
              <a:lnSpc>
                <a:spcPct val="90000"/>
              </a:lnSpc>
              <a:spcAft>
                <a:spcPts val="600"/>
              </a:spcAft>
              <a:buClr>
                <a:schemeClr val="accent2"/>
              </a:buClr>
            </a:pPr>
            <a:endParaRPr lang="en-US" sz="1400" b="1">
              <a:latin typeface="Arial" panose="020B0604020202020204" pitchFamily="34" charset="0"/>
              <a:cs typeface="Arial" panose="020B0604020202020204" pitchFamily="34" charset="0"/>
            </a:endParaRPr>
          </a:p>
          <a:p>
            <a:pPr>
              <a:lnSpc>
                <a:spcPct val="90000"/>
              </a:lnSpc>
              <a:spcAft>
                <a:spcPts val="600"/>
              </a:spcAft>
              <a:buClr>
                <a:schemeClr val="accent2"/>
              </a:buClr>
            </a:pPr>
            <a:r>
              <a:rPr lang="en-US" sz="1400" b="1">
                <a:latin typeface="Arial" panose="020B0604020202020204" pitchFamily="34" charset="0"/>
                <a:cs typeface="Arial" panose="020B0604020202020204" pitchFamily="34" charset="0"/>
              </a:rPr>
              <a:t>Key Observations/Recommendations</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Multi-factor Authentication</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Unauthorized Access  </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Security Awareness – Employees Followed Directions from Unverified Source (Phishing attempts)</a:t>
            </a:r>
          </a:p>
        </p:txBody>
      </p:sp>
    </p:spTree>
    <p:extLst>
      <p:ext uri="{BB962C8B-B14F-4D97-AF65-F5344CB8AC3E}">
        <p14:creationId xmlns:p14="http://schemas.microsoft.com/office/powerpoint/2010/main" val="198190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8FE0C2E5-78F6-660B-5B94-AA869C64CF5A}"/>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a:ea typeface="+mj-ea"/>
              </a:rPr>
              <a:t>Example Audits</a:t>
            </a:r>
          </a:p>
        </p:txBody>
      </p:sp>
      <p:sp>
        <p:nvSpPr>
          <p:cNvPr id="4" name="TextBox 3">
            <a:extLst>
              <a:ext uri="{FF2B5EF4-FFF2-40B4-BE49-F238E27FC236}">
                <a16:creationId xmlns:a16="http://schemas.microsoft.com/office/drawing/2014/main" id="{47AC466C-0166-24DA-D75E-4DFB70505DBD}"/>
              </a:ext>
            </a:extLst>
          </p:cNvPr>
          <p:cNvSpPr txBox="1"/>
          <p:nvPr/>
        </p:nvSpPr>
        <p:spPr>
          <a:xfrm>
            <a:off x="761999" y="1893507"/>
            <a:ext cx="7625255" cy="4091240"/>
          </a:xfrm>
          <a:prstGeom prst="rect">
            <a:avLst/>
          </a:prstGeom>
        </p:spPr>
        <p:txBody>
          <a:bodyPr vert="horz" lIns="91440" tIns="45720" rIns="91440" bIns="45720" rtlCol="0" anchor="t">
            <a:noAutofit/>
          </a:bodyPr>
          <a:lstStyle/>
          <a:p>
            <a:pPr marL="231775" marR="0" lvl="0" indent="-231775">
              <a:spcBef>
                <a:spcPts val="0"/>
              </a:spcBef>
              <a:spcAft>
                <a:spcPts val="0"/>
              </a:spcAft>
              <a:buClr>
                <a:srgbClr val="006666"/>
              </a:buClr>
              <a:buFont typeface="Arial" panose="020B0604020202020204" pitchFamily="34" charset="0"/>
              <a:buChar char="•"/>
              <a:tabLst>
                <a:tab pos="457200" algn="l"/>
              </a:tabLst>
            </a:pPr>
            <a:r>
              <a:rPr lang="en-US" sz="1600" b="1">
                <a:effectLst/>
                <a:latin typeface="Arial" panose="020B0604020202020204" pitchFamily="34" charset="0"/>
                <a:ea typeface="MS Mincho" panose="02020609040205080304" pitchFamily="49" charset="-128"/>
                <a:cs typeface="Arial" panose="020B0604020202020204" pitchFamily="34" charset="0"/>
              </a:rPr>
              <a:t>Recruitment Process Audit:</a:t>
            </a:r>
            <a:r>
              <a:rPr lang="en-US" sz="1600">
                <a:effectLst/>
                <a:latin typeface="Arial" panose="020B0604020202020204" pitchFamily="34" charset="0"/>
                <a:ea typeface="MS Mincho" panose="02020609040205080304" pitchFamily="49" charset="-128"/>
                <a:cs typeface="Arial" panose="020B0604020202020204" pitchFamily="34" charset="0"/>
              </a:rPr>
              <a:t> This audit examines the effectiveness and efficiency of the recruitment process. It includes reviewing job descriptions, candidate sourcing strategies, selection criteria, and onboarding processes to identify areas for improvement.</a:t>
            </a:r>
          </a:p>
          <a:p>
            <a:pPr marL="231775" marR="0" lvl="0" indent="-231775">
              <a:spcBef>
                <a:spcPts val="0"/>
              </a:spcBef>
              <a:spcAft>
                <a:spcPts val="0"/>
              </a:spcAft>
              <a:buClr>
                <a:srgbClr val="006666"/>
              </a:buClr>
              <a:buFont typeface="Arial" panose="020B0604020202020204" pitchFamily="34" charset="0"/>
              <a:buChar char="•"/>
              <a:tabLst>
                <a:tab pos="457200" algn="l"/>
              </a:tabLst>
            </a:pPr>
            <a:r>
              <a:rPr lang="en-US" sz="1600" b="1">
                <a:effectLst/>
                <a:latin typeface="Arial" panose="020B0604020202020204" pitchFamily="34" charset="0"/>
                <a:ea typeface="MS Mincho" panose="02020609040205080304" pitchFamily="49" charset="-128"/>
                <a:cs typeface="Arial" panose="020B0604020202020204" pitchFamily="34" charset="0"/>
              </a:rPr>
              <a:t>Employee Retention Audit:</a:t>
            </a:r>
            <a:r>
              <a:rPr lang="en-US" sz="1600">
                <a:effectLst/>
                <a:latin typeface="Arial" panose="020B0604020202020204" pitchFamily="34" charset="0"/>
                <a:ea typeface="MS Mincho" panose="02020609040205080304" pitchFamily="49" charset="-128"/>
                <a:cs typeface="Arial" panose="020B0604020202020204" pitchFamily="34" charset="0"/>
              </a:rPr>
              <a:t> This audit assesses the factors influencing employee retention, such as job satisfaction, career development opportunities, compensation, and work-life balance. It involves analyzing turnover data and conducting employee surveys or interviews.</a:t>
            </a:r>
          </a:p>
          <a:p>
            <a:pPr marL="231775" marR="0" lvl="0" indent="-231775">
              <a:spcBef>
                <a:spcPts val="0"/>
              </a:spcBef>
              <a:spcAft>
                <a:spcPts val="0"/>
              </a:spcAft>
              <a:buFont typeface="Arial" panose="020B0604020202020204" pitchFamily="34" charset="0"/>
              <a:buChar char="•"/>
              <a:tabLst>
                <a:tab pos="457200" algn="l"/>
              </a:tabLst>
            </a:pPr>
            <a:r>
              <a:rPr lang="en-US" sz="1600" b="1">
                <a:effectLst/>
                <a:latin typeface="Arial" panose="020B0604020202020204" pitchFamily="34" charset="0"/>
                <a:ea typeface="MS Mincho" panose="02020609040205080304" pitchFamily="49" charset="-128"/>
                <a:cs typeface="Arial" panose="020B0604020202020204" pitchFamily="34" charset="0"/>
              </a:rPr>
              <a:t>Compensation and Benefits Audit:</a:t>
            </a:r>
            <a:r>
              <a:rPr lang="en-US" sz="1600">
                <a:effectLst/>
                <a:latin typeface="Arial" panose="020B0604020202020204" pitchFamily="34" charset="0"/>
                <a:ea typeface="MS Mincho" panose="02020609040205080304" pitchFamily="49" charset="-128"/>
                <a:cs typeface="Arial" panose="020B0604020202020204" pitchFamily="34" charset="0"/>
              </a:rPr>
              <a:t> This audit reviews the </a:t>
            </a: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organization</a:t>
            </a:r>
            <a:r>
              <a:rPr lang="en-US" sz="1600">
                <a:effectLst/>
                <a:latin typeface="Arial" panose="020B0604020202020204" pitchFamily="34" charset="0"/>
                <a:ea typeface="MS Mincho" panose="02020609040205080304" pitchFamily="49" charset="-128"/>
                <a:cs typeface="Arial" panose="020B0604020202020204" pitchFamily="34" charset="0"/>
              </a:rPr>
              <a:t>'s compensation and benefits packages to ensure they are competitive and aligned with industry standards. It involves benchmarking against similar organizations and assessing the impact on recruitment and retention.</a:t>
            </a:r>
          </a:p>
          <a:p>
            <a:pPr marR="0">
              <a:spcBef>
                <a:spcPts val="0"/>
              </a:spcBef>
              <a:spcAft>
                <a:spcPts val="0"/>
              </a:spcAft>
            </a:pPr>
            <a:r>
              <a:rPr lang="en-US" sz="1600">
                <a:effectLst/>
                <a:latin typeface="Arial" panose="020B0604020202020204" pitchFamily="34" charset="0"/>
                <a:ea typeface="MS Mincho" panose="02020609040205080304" pitchFamily="49" charset="-128"/>
                <a:cs typeface="Arial" panose="020B0604020202020204" pitchFamily="34" charset="0"/>
              </a:rPr>
              <a:t> </a:t>
            </a:r>
          </a:p>
        </p:txBody>
      </p:sp>
      <p:pic>
        <p:nvPicPr>
          <p:cNvPr id="3" name="Picture 2">
            <a:extLst>
              <a:ext uri="{FF2B5EF4-FFF2-40B4-BE49-F238E27FC236}">
                <a16:creationId xmlns:a16="http://schemas.microsoft.com/office/drawing/2014/main" id="{B68F9F31-D395-0931-0D15-C4AEAB318B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62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FE0F3-8967-DE55-DD71-2050B1A194E9}"/>
              </a:ext>
            </a:extLst>
          </p:cNvPr>
          <p:cNvPicPr/>
          <p:nvPr/>
        </p:nvPicPr>
        <p:blipFill>
          <a:blip r:embed="rId2"/>
          <a:stretch/>
        </p:blipFill>
        <p:spPr>
          <a:xfrm>
            <a:off x="1725306" y="3812016"/>
            <a:ext cx="1828800" cy="18288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09EB1D8-92A7-0DB4-7E49-72047F797700}"/>
              </a:ext>
            </a:extLst>
          </p:cNvPr>
          <p:cNvPicPr/>
          <p:nvPr/>
        </p:nvPicPr>
        <p:blipFill rotWithShape="1">
          <a:blip r:embed="rId3"/>
          <a:srcRect l="3302" t="3302" r="3302" b="3302"/>
          <a:stretch/>
        </p:blipFill>
        <p:spPr>
          <a:xfrm>
            <a:off x="1725306" y="1459052"/>
            <a:ext cx="1828800" cy="1828800"/>
          </a:xfrm>
          <a:prstGeom prst="rect">
            <a:avLst/>
          </a:prstGeom>
          <a:effectLst>
            <a:outerShdw blurRad="50800" dist="38100" dir="2700000" algn="tl" rotWithShape="0">
              <a:prstClr val="black">
                <a:alpha val="40000"/>
              </a:prstClr>
            </a:outerShdw>
          </a:effectLst>
        </p:spPr>
      </p:pic>
      <p:sp>
        <p:nvSpPr>
          <p:cNvPr id="7" name="Google Shape;1823;p80">
            <a:extLst>
              <a:ext uri="{FF2B5EF4-FFF2-40B4-BE49-F238E27FC236}">
                <a16:creationId xmlns:a16="http://schemas.microsoft.com/office/drawing/2014/main" id="{13A0D4F0-924A-CA79-88F9-EDDEE0B05BD2}"/>
              </a:ext>
            </a:extLst>
          </p:cNvPr>
          <p:cNvSpPr txBox="1"/>
          <p:nvPr/>
        </p:nvSpPr>
        <p:spPr>
          <a:xfrm>
            <a:off x="3891993" y="1863348"/>
            <a:ext cx="3307500" cy="1015622"/>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500" b="1" i="0" u="none" strike="noStrike" cap="none">
                <a:latin typeface="Arial" panose="020B0604020202020204" pitchFamily="34" charset="0"/>
                <a:ea typeface="Arial"/>
                <a:cs typeface="Arial" panose="020B0604020202020204" pitchFamily="34" charset="0"/>
                <a:sym typeface="Arial"/>
              </a:rPr>
              <a:t>Mark Maraccini</a:t>
            </a:r>
          </a:p>
          <a:p>
            <a:pPr marL="0" marR="0" lvl="0" indent="0" algn="l" rtl="0">
              <a:lnSpc>
                <a:spcPct val="100000"/>
              </a:lnSpc>
              <a:spcBef>
                <a:spcPts val="0"/>
              </a:spcBef>
              <a:spcAft>
                <a:spcPts val="0"/>
              </a:spcAft>
              <a:buClr>
                <a:srgbClr val="000000"/>
              </a:buClr>
              <a:buSzPts val="1100"/>
              <a:buFont typeface="Arial"/>
              <a:buNone/>
            </a:pPr>
            <a:r>
              <a:rPr lang="en-US" sz="1500" b="1">
                <a:latin typeface="Arial" panose="020B0604020202020204" pitchFamily="34" charset="0"/>
                <a:ea typeface="Arial"/>
                <a:cs typeface="Arial" panose="020B0604020202020204" pitchFamily="34" charset="0"/>
                <a:sym typeface="Arial"/>
              </a:rPr>
              <a:t>Crowe LLP</a:t>
            </a:r>
            <a:br>
              <a:rPr lang="en-US" sz="1500" b="1" i="0" u="none" strike="noStrike" cap="none">
                <a:latin typeface="Arial" panose="020B0604020202020204" pitchFamily="34" charset="0"/>
                <a:ea typeface="Arial"/>
                <a:cs typeface="Arial" panose="020B0604020202020204" pitchFamily="34" charset="0"/>
                <a:sym typeface="Arial"/>
              </a:rPr>
            </a:br>
            <a:r>
              <a:rPr lang="en-US" sz="1500" b="0" i="0" u="none" strike="noStrike" cap="none">
                <a:latin typeface="Arial" panose="020B0604020202020204" pitchFamily="34" charset="0"/>
                <a:ea typeface="Arial"/>
                <a:cs typeface="Arial" panose="020B0604020202020204" pitchFamily="34" charset="0"/>
                <a:sym typeface="Arial"/>
              </a:rPr>
              <a:t>Partner</a:t>
            </a:r>
          </a:p>
          <a:p>
            <a:pPr marL="0" marR="0" lvl="0" indent="0" algn="l" rtl="0">
              <a:lnSpc>
                <a:spcPct val="100000"/>
              </a:lnSpc>
              <a:spcBef>
                <a:spcPts val="0"/>
              </a:spcBef>
              <a:spcAft>
                <a:spcPts val="0"/>
              </a:spcAft>
              <a:buClr>
                <a:srgbClr val="000000"/>
              </a:buClr>
              <a:buSzPts val="1100"/>
              <a:buFont typeface="Arial"/>
              <a:buNone/>
            </a:pPr>
            <a:r>
              <a:rPr lang="en-US" sz="1500">
                <a:latin typeface="Arial" panose="020B0604020202020204" pitchFamily="34" charset="0"/>
                <a:cs typeface="Arial" panose="020B0604020202020204" pitchFamily="34" charset="0"/>
              </a:rPr>
              <a:t>Mark.Maraccini@crowe.com</a:t>
            </a:r>
            <a:endParaRPr sz="1500" b="0" i="0" u="none" strike="noStrike" cap="none">
              <a:latin typeface="Arial" panose="020B0604020202020204" pitchFamily="34" charset="0"/>
              <a:ea typeface="Arial"/>
              <a:cs typeface="Arial" panose="020B0604020202020204" pitchFamily="34" charset="0"/>
              <a:sym typeface="Arial"/>
            </a:endParaRPr>
          </a:p>
        </p:txBody>
      </p:sp>
      <p:sp>
        <p:nvSpPr>
          <p:cNvPr id="8" name="Google Shape;1824;p80">
            <a:extLst>
              <a:ext uri="{FF2B5EF4-FFF2-40B4-BE49-F238E27FC236}">
                <a16:creationId xmlns:a16="http://schemas.microsoft.com/office/drawing/2014/main" id="{5943B3AE-CB97-2B8D-E888-F6A44498135A}"/>
              </a:ext>
            </a:extLst>
          </p:cNvPr>
          <p:cNvSpPr txBox="1"/>
          <p:nvPr/>
        </p:nvSpPr>
        <p:spPr>
          <a:xfrm>
            <a:off x="3891993" y="4218605"/>
            <a:ext cx="3307500" cy="1015622"/>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500" b="1" i="0" u="none" strike="noStrike" cap="none">
                <a:latin typeface="Arial" panose="020B0604020202020204" pitchFamily="34" charset="0"/>
                <a:ea typeface="Arial"/>
                <a:cs typeface="Arial" panose="020B0604020202020204" pitchFamily="34" charset="0"/>
                <a:sym typeface="Arial"/>
              </a:rPr>
              <a:t>Kavita Zeeshan</a:t>
            </a:r>
            <a:br>
              <a:rPr lang="en-US" sz="1500" b="1" i="0" u="none" strike="noStrike" cap="none">
                <a:latin typeface="Arial" panose="020B0604020202020204" pitchFamily="34" charset="0"/>
                <a:ea typeface="Arial"/>
                <a:cs typeface="Arial" panose="020B0604020202020204" pitchFamily="34" charset="0"/>
                <a:sym typeface="Arial"/>
              </a:rPr>
            </a:br>
            <a:r>
              <a:rPr lang="en-US" sz="1500" b="1" i="0" u="none" strike="noStrike" cap="none">
                <a:latin typeface="Arial" panose="020B0604020202020204" pitchFamily="34" charset="0"/>
                <a:ea typeface="Arial"/>
                <a:cs typeface="Arial" panose="020B0604020202020204" pitchFamily="34" charset="0"/>
                <a:sym typeface="Arial"/>
              </a:rPr>
              <a:t>Crowe LLP</a:t>
            </a:r>
          </a:p>
          <a:p>
            <a:pPr marL="0" marR="0" lvl="0" indent="0" algn="l" rtl="0">
              <a:lnSpc>
                <a:spcPct val="100000"/>
              </a:lnSpc>
              <a:spcBef>
                <a:spcPts val="0"/>
              </a:spcBef>
              <a:spcAft>
                <a:spcPts val="0"/>
              </a:spcAft>
              <a:buClr>
                <a:srgbClr val="000000"/>
              </a:buClr>
              <a:buSzPts val="1100"/>
              <a:buFont typeface="Arial"/>
              <a:buNone/>
            </a:pPr>
            <a:r>
              <a:rPr lang="en-US" sz="1500" i="0" u="none" strike="noStrike" cap="none">
                <a:latin typeface="Arial" panose="020B0604020202020204" pitchFamily="34" charset="0"/>
                <a:ea typeface="Arial"/>
                <a:cs typeface="Arial" panose="020B0604020202020204" pitchFamily="34" charset="0"/>
                <a:sym typeface="Arial"/>
              </a:rPr>
              <a:t>Senior </a:t>
            </a:r>
            <a:r>
              <a:rPr lang="en-US" sz="1500">
                <a:latin typeface="Arial" panose="020B0604020202020204" pitchFamily="34" charset="0"/>
                <a:cs typeface="Arial" panose="020B0604020202020204" pitchFamily="34" charset="0"/>
              </a:rPr>
              <a:t>Manager </a:t>
            </a:r>
          </a:p>
          <a:p>
            <a:pPr marL="0" marR="0" lvl="0" indent="0" algn="l" rtl="0">
              <a:lnSpc>
                <a:spcPct val="100000"/>
              </a:lnSpc>
              <a:spcBef>
                <a:spcPts val="0"/>
              </a:spcBef>
              <a:spcAft>
                <a:spcPts val="0"/>
              </a:spcAft>
              <a:buClr>
                <a:srgbClr val="000000"/>
              </a:buClr>
              <a:buSzPts val="1100"/>
              <a:buFont typeface="Arial"/>
              <a:buNone/>
            </a:pPr>
            <a:r>
              <a:rPr lang="en-US" sz="1500">
                <a:latin typeface="Arial" panose="020B0604020202020204" pitchFamily="34" charset="0"/>
                <a:cs typeface="Arial" panose="020B0604020202020204" pitchFamily="34" charset="0"/>
              </a:rPr>
              <a:t>Kavita.Zeeshan@crowe.com</a:t>
            </a:r>
            <a:endParaRPr sz="1500" b="0" i="0" u="none" strike="noStrike" cap="none">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8756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8FE0C2E5-78F6-660B-5B94-AA869C64CF5A}"/>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rPr>
              <a:t>Example Audits</a:t>
            </a:r>
          </a:p>
        </p:txBody>
      </p:sp>
      <p:sp>
        <p:nvSpPr>
          <p:cNvPr id="4" name="TextBox 3">
            <a:extLst>
              <a:ext uri="{FF2B5EF4-FFF2-40B4-BE49-F238E27FC236}">
                <a16:creationId xmlns:a16="http://schemas.microsoft.com/office/drawing/2014/main" id="{47AC466C-0166-24DA-D75E-4DFB70505DBD}"/>
              </a:ext>
            </a:extLst>
          </p:cNvPr>
          <p:cNvSpPr txBox="1"/>
          <p:nvPr/>
        </p:nvSpPr>
        <p:spPr>
          <a:xfrm>
            <a:off x="761999" y="1893507"/>
            <a:ext cx="7625255" cy="4091240"/>
          </a:xfrm>
          <a:prstGeom prst="rect">
            <a:avLst/>
          </a:prstGeom>
        </p:spPr>
        <p:txBody>
          <a:bodyPr vert="horz" lIns="91440" tIns="45720" rIns="91440" bIns="45720" rtlCol="0" anchor="t">
            <a:noAutofit/>
          </a:bodyPr>
          <a:lstStyle/>
          <a:p>
            <a:pPr marL="231775" marR="0" lvl="0" indent="-231775">
              <a:spcBef>
                <a:spcPts val="0"/>
              </a:spcBef>
              <a:spcAft>
                <a:spcPts val="0"/>
              </a:spcAft>
              <a:buClr>
                <a:srgbClr val="006666"/>
              </a:buClr>
              <a:buFont typeface="Arial" panose="020B0604020202020204" pitchFamily="34" charset="0"/>
              <a:buChar char="•"/>
              <a:tabLst>
                <a:tab pos="457200" algn="l"/>
              </a:tabLst>
            </a:pPr>
            <a:r>
              <a:rPr lang="en-US" sz="1600" b="1">
                <a:effectLst/>
                <a:latin typeface="Arial" panose="020B0604020202020204" pitchFamily="34" charset="0"/>
                <a:ea typeface="MS Mincho" panose="02020609040205080304" pitchFamily="49" charset="-128"/>
                <a:cs typeface="Arial" panose="020B0604020202020204" pitchFamily="34" charset="0"/>
              </a:rPr>
              <a:t>Training and Development Audit:</a:t>
            </a:r>
            <a:r>
              <a:rPr lang="en-US" sz="1600">
                <a:effectLst/>
                <a:latin typeface="Arial" panose="020B0604020202020204" pitchFamily="34" charset="0"/>
                <a:ea typeface="MS Mincho" panose="02020609040205080304" pitchFamily="49" charset="-128"/>
                <a:cs typeface="Arial" panose="020B0604020202020204" pitchFamily="34" charset="0"/>
              </a:rPr>
              <a:t> This audit evaluates the effectiveness of training and development programs in enhancing employee skills and career growth. It includes reviewing program content, participation rates, and alignment with organizational goals.</a:t>
            </a:r>
          </a:p>
          <a:p>
            <a:pPr marL="231775" marR="0" lvl="0" indent="-231775">
              <a:spcBef>
                <a:spcPts val="0"/>
              </a:spcBef>
              <a:spcAft>
                <a:spcPts val="0"/>
              </a:spcAft>
              <a:buClr>
                <a:srgbClr val="006666"/>
              </a:buClr>
              <a:buFont typeface="Arial" panose="020B0604020202020204" pitchFamily="34" charset="0"/>
              <a:buChar char="•"/>
              <a:tabLst>
                <a:tab pos="457200" algn="l"/>
              </a:tabLst>
            </a:pPr>
            <a:r>
              <a:rPr lang="en-US" sz="1600" b="1">
                <a:effectLst/>
                <a:latin typeface="Arial" panose="020B0604020202020204" pitchFamily="34" charset="0"/>
                <a:ea typeface="MS Mincho" panose="02020609040205080304" pitchFamily="49" charset="-128"/>
                <a:cs typeface="Arial" panose="020B0604020202020204" pitchFamily="34" charset="0"/>
              </a:rPr>
              <a:t>Performance Management Audit:</a:t>
            </a:r>
            <a:r>
              <a:rPr lang="en-US" sz="1600">
                <a:effectLst/>
                <a:latin typeface="Arial" panose="020B0604020202020204" pitchFamily="34" charset="0"/>
                <a:ea typeface="MS Mincho" panose="02020609040205080304" pitchFamily="49" charset="-128"/>
                <a:cs typeface="Arial" panose="020B0604020202020204" pitchFamily="34" charset="0"/>
              </a:rPr>
              <a:t> This audit reviews the performance management system to ensure it supports employee development and aligns with organizational objectives. It includes evaluating goal-setting processes, feedback mechanisms, and recognition programs.</a:t>
            </a:r>
          </a:p>
          <a:p>
            <a:pPr marR="0">
              <a:spcBef>
                <a:spcPts val="0"/>
              </a:spcBef>
              <a:spcAft>
                <a:spcPts val="0"/>
              </a:spcAft>
            </a:pPr>
            <a:r>
              <a:rPr lang="en-US" sz="1600">
                <a:effectLst/>
                <a:latin typeface="Arial" panose="020B0604020202020204" pitchFamily="34" charset="0"/>
                <a:ea typeface="MS Mincho" panose="02020609040205080304" pitchFamily="49" charset="-128"/>
                <a:cs typeface="Arial" panose="020B0604020202020204" pitchFamily="34" charset="0"/>
              </a:rPr>
              <a:t> </a:t>
            </a:r>
          </a:p>
          <a:p>
            <a:pPr marL="214313" indent="-228600">
              <a:lnSpc>
                <a:spcPct val="90000"/>
              </a:lnSpc>
              <a:spcAft>
                <a:spcPts val="600"/>
              </a:spcAft>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14313" indent="-228600">
              <a:lnSpc>
                <a:spcPct val="90000"/>
              </a:lnSpc>
              <a:spcAft>
                <a:spcPts val="600"/>
              </a:spcAft>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14313" indent="-228600">
              <a:lnSpc>
                <a:spcPct val="90000"/>
              </a:lnSpc>
              <a:spcAft>
                <a:spcPts val="600"/>
              </a:spcAft>
              <a:buFont typeface="Arial" panose="020B0604020202020204" pitchFamily="34" charset="0"/>
              <a:buChar char="•"/>
            </a:pPr>
            <a:endParaRPr lang="en-US" sz="16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68F9F31-D395-0931-0D15-C4AEAB318B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1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8FE0C2E5-78F6-660B-5B94-AA869C64CF5A}"/>
              </a:ext>
            </a:extLst>
          </p:cNvPr>
          <p:cNvSpPr txBox="1">
            <a:spLocks/>
          </p:cNvSpPr>
          <p:nvPr/>
        </p:nvSpPr>
        <p:spPr>
          <a:xfrm>
            <a:off x="762000" y="61270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a:effectLst/>
                <a:latin typeface="Arial" panose="020B0604020202020204" pitchFamily="34" charset="0"/>
                <a:ea typeface="MS Mincho" panose="02020609040205080304" pitchFamily="49" charset="-128"/>
                <a:cs typeface="Arial" panose="020B0604020202020204" pitchFamily="34" charset="0"/>
              </a:rPr>
              <a:t>Training and Development Audit</a:t>
            </a:r>
            <a:endParaRPr lang="en-US" sz="2400" b="1" kern="1200">
              <a:solidFill>
                <a:schemeClr val="tx1"/>
              </a:solidFill>
              <a:ea typeface="+mj-ea"/>
            </a:endParaRPr>
          </a:p>
        </p:txBody>
      </p:sp>
      <p:pic>
        <p:nvPicPr>
          <p:cNvPr id="3" name="Picture 2">
            <a:extLst>
              <a:ext uri="{FF2B5EF4-FFF2-40B4-BE49-F238E27FC236}">
                <a16:creationId xmlns:a16="http://schemas.microsoft.com/office/drawing/2014/main" id="{B68F9F31-D395-0931-0D15-C4AEAB318B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680FA9-7CF7-71D2-E586-6374DCCECDE2}"/>
              </a:ext>
            </a:extLst>
          </p:cNvPr>
          <p:cNvSpPr txBox="1"/>
          <p:nvPr/>
        </p:nvSpPr>
        <p:spPr>
          <a:xfrm>
            <a:off x="762000" y="1688233"/>
            <a:ext cx="7646282" cy="4091240"/>
          </a:xfrm>
          <a:prstGeom prst="rect">
            <a:avLst/>
          </a:prstGeom>
        </p:spPr>
        <p:txBody>
          <a:bodyPr vert="horz" lIns="91440" tIns="45720" rIns="91440" bIns="45720" rtlCol="0" anchor="t">
            <a:noAutofit/>
          </a:bodyPr>
          <a:lstStyle/>
          <a:p>
            <a:pPr>
              <a:lnSpc>
                <a:spcPct val="90000"/>
              </a:lnSpc>
              <a:spcAft>
                <a:spcPts val="600"/>
              </a:spcAft>
              <a:buClr>
                <a:schemeClr val="accent2"/>
              </a:buClr>
            </a:pPr>
            <a:r>
              <a:rPr lang="en-US" sz="1300">
                <a:effectLst/>
                <a:latin typeface="Arial" panose="020B0604020202020204" pitchFamily="34" charset="0"/>
                <a:ea typeface="Times New Roman" panose="02020603050405020304" pitchFamily="18" charset="0"/>
                <a:cs typeface="Arial" panose="020B0604020202020204" pitchFamily="34" charset="0"/>
              </a:rPr>
              <a:t>Conducting a high-level assessment of an organization or department training and development processes for initial and ongoing professional development. </a:t>
            </a:r>
            <a:endParaRPr lang="en-US" sz="1300" b="1">
              <a:latin typeface="Arial" panose="020B0604020202020204" pitchFamily="34" charset="0"/>
              <a:cs typeface="Arial" panose="020B0604020202020204" pitchFamily="34" charset="0"/>
            </a:endParaRPr>
          </a:p>
          <a:p>
            <a:pPr>
              <a:lnSpc>
                <a:spcPct val="90000"/>
              </a:lnSpc>
              <a:spcAft>
                <a:spcPts val="600"/>
              </a:spcAft>
              <a:buClr>
                <a:schemeClr val="accent2"/>
              </a:buClr>
            </a:pPr>
            <a:endParaRPr lang="en-US" sz="1300" b="1">
              <a:latin typeface="Arial" panose="020B0604020202020204" pitchFamily="34" charset="0"/>
              <a:cs typeface="Arial" panose="020B0604020202020204" pitchFamily="34" charset="0"/>
            </a:endParaRPr>
          </a:p>
          <a:p>
            <a:pPr>
              <a:lnSpc>
                <a:spcPct val="90000"/>
              </a:lnSpc>
              <a:spcAft>
                <a:spcPts val="600"/>
              </a:spcAft>
              <a:buClr>
                <a:schemeClr val="accent2"/>
              </a:buClr>
            </a:pPr>
            <a:r>
              <a:rPr lang="en-US" sz="1300" b="1">
                <a:latin typeface="Arial" panose="020B0604020202020204" pitchFamily="34" charset="0"/>
                <a:cs typeface="Arial" panose="020B0604020202020204" pitchFamily="34" charset="0"/>
              </a:rPr>
              <a:t>Objectives </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Obtain and review departmental policies, procedures, objectives, decision-making processes, and reporting mechanisms. </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Perform interviews and document examination to assess alignment with organizational objectives and compliance with industry standards. </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Evaluate the adequacy of the current structure, staffing levels, employee skill sets, standardized training, certifications, and continuing education.</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Assess whether the Department's deliverables supported leadership in managing the organization. </a:t>
            </a:r>
          </a:p>
          <a:p>
            <a:pPr>
              <a:lnSpc>
                <a:spcPct val="90000"/>
              </a:lnSpc>
              <a:spcAft>
                <a:spcPts val="600"/>
              </a:spcAft>
              <a:buClr>
                <a:schemeClr val="accent2"/>
              </a:buClr>
            </a:pPr>
            <a:endParaRPr lang="en-US" sz="1300" b="1">
              <a:latin typeface="Arial" panose="020B0604020202020204" pitchFamily="34" charset="0"/>
              <a:cs typeface="Arial" panose="020B0604020202020204" pitchFamily="34" charset="0"/>
            </a:endParaRPr>
          </a:p>
          <a:p>
            <a:pPr>
              <a:lnSpc>
                <a:spcPct val="90000"/>
              </a:lnSpc>
              <a:spcAft>
                <a:spcPts val="600"/>
              </a:spcAft>
              <a:buClr>
                <a:schemeClr val="accent2"/>
              </a:buClr>
            </a:pPr>
            <a:r>
              <a:rPr lang="en-US" sz="1300" b="1">
                <a:latin typeface="Arial" panose="020B0604020202020204" pitchFamily="34" charset="0"/>
                <a:cs typeface="Arial" panose="020B0604020202020204" pitchFamily="34" charset="0"/>
              </a:rPr>
              <a:t>Key Observations/Recommendations </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Insufficient documentation of processes</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Roles and responsibilities </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Employee skill sets</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Training and professional development</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Certifications</a:t>
            </a:r>
          </a:p>
          <a:p>
            <a:pPr marL="285750" indent="-2857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Internal controls</a:t>
            </a:r>
          </a:p>
          <a:p>
            <a:pPr>
              <a:lnSpc>
                <a:spcPct val="90000"/>
              </a:lnSpc>
              <a:spcAft>
                <a:spcPts val="600"/>
              </a:spcAft>
              <a:buClr>
                <a:schemeClr val="accent2"/>
              </a:buClr>
            </a:pPr>
            <a:endParaRPr lang="en-US" sz="130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13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49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56494D61-A115-D2FF-D323-B515F21AD09B}"/>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rPr>
              <a:t>Example Audits </a:t>
            </a:r>
          </a:p>
        </p:txBody>
      </p:sp>
      <p:sp>
        <p:nvSpPr>
          <p:cNvPr id="4" name="TextBox 3">
            <a:extLst>
              <a:ext uri="{FF2B5EF4-FFF2-40B4-BE49-F238E27FC236}">
                <a16:creationId xmlns:a16="http://schemas.microsoft.com/office/drawing/2014/main" id="{376F124F-4334-9684-6F47-B8C378168E65}"/>
              </a:ext>
            </a:extLst>
          </p:cNvPr>
          <p:cNvSpPr txBox="1"/>
          <p:nvPr/>
        </p:nvSpPr>
        <p:spPr>
          <a:xfrm>
            <a:off x="762000" y="1893507"/>
            <a:ext cx="7656786" cy="4091240"/>
          </a:xfrm>
          <a:prstGeom prst="rect">
            <a:avLst/>
          </a:prstGeom>
        </p:spPr>
        <p:txBody>
          <a:bodyPr vert="horz" lIns="91440" tIns="45720" rIns="91440" bIns="45720" rtlCol="0" anchor="t">
            <a:noAutofit/>
          </a:bodyPr>
          <a:lstStyle/>
          <a:p>
            <a:pPr marL="231775" marR="0" lvl="0" indent="-231775">
              <a:spcBef>
                <a:spcPts val="0"/>
              </a:spcBef>
              <a:spcAft>
                <a:spcPts val="600"/>
              </a:spcAft>
              <a:buClr>
                <a:srgbClr val="33CCCC"/>
              </a:buClr>
              <a:buFont typeface="Arial" panose="020B0604020202020204" pitchFamily="34" charset="0"/>
              <a:buChar char="•"/>
              <a:tabLst>
                <a:tab pos="457200" algn="l"/>
              </a:tabLst>
            </a:pPr>
            <a:r>
              <a:rPr lang="en-US" sz="1600" b="1">
                <a:effectLst/>
                <a:latin typeface="Arial" panose="020B0604020202020204" pitchFamily="34" charset="0"/>
                <a:ea typeface="Times New Roman" panose="02020603050405020304" pitchFamily="18" charset="0"/>
                <a:cs typeface="Times New Roman" panose="02020603050405020304" pitchFamily="18" charset="0"/>
              </a:rPr>
              <a:t>Financial Statement Audit:</a:t>
            </a:r>
            <a:r>
              <a:rPr lang="en-US" sz="1600">
                <a:effectLst/>
                <a:latin typeface="Arial" panose="020B0604020202020204" pitchFamily="34" charset="0"/>
                <a:ea typeface="Times New Roman" panose="02020603050405020304" pitchFamily="18" charset="0"/>
                <a:cs typeface="Times New Roman" panose="02020603050405020304" pitchFamily="18" charset="0"/>
              </a:rPr>
              <a:t> This audit evaluates the accuracy and completeness of the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organization</a:t>
            </a:r>
            <a:r>
              <a:rPr lang="en-US" sz="1600">
                <a:effectLst/>
                <a:latin typeface="Arial" panose="020B0604020202020204" pitchFamily="34" charset="0"/>
                <a:ea typeface="Times New Roman" panose="02020603050405020304" pitchFamily="18" charset="0"/>
                <a:cs typeface="Times New Roman" panose="02020603050405020304" pitchFamily="18" charset="0"/>
              </a:rPr>
              <a:t>'s financial statements. It involves verifying that the statements are prepared in accordance with applicable accounting standards and accurately reflect the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organization</a:t>
            </a:r>
            <a:r>
              <a:rPr lang="en-US" sz="1600">
                <a:effectLst/>
                <a:latin typeface="Arial" panose="020B0604020202020204" pitchFamily="34" charset="0"/>
                <a:ea typeface="Times New Roman" panose="02020603050405020304" pitchFamily="18" charset="0"/>
                <a:cs typeface="Times New Roman" panose="02020603050405020304" pitchFamily="18" charset="0"/>
              </a:rPr>
              <a:t>'s financial position.</a:t>
            </a:r>
          </a:p>
          <a:p>
            <a:pPr marL="231775" marR="0" lvl="0" indent="-231775">
              <a:spcBef>
                <a:spcPts val="0"/>
              </a:spcBef>
              <a:spcAft>
                <a:spcPts val="600"/>
              </a:spcAft>
              <a:buClr>
                <a:srgbClr val="33CCCC"/>
              </a:buClr>
              <a:buFont typeface="Arial" panose="020B0604020202020204" pitchFamily="34" charset="0"/>
              <a:buChar char="•"/>
              <a:tabLst>
                <a:tab pos="457200" algn="l"/>
              </a:tabLst>
            </a:pPr>
            <a:r>
              <a:rPr lang="en-US" sz="1600" b="1">
                <a:effectLst/>
                <a:latin typeface="Arial" panose="020B0604020202020204" pitchFamily="34" charset="0"/>
                <a:ea typeface="Times New Roman" panose="02020603050405020304" pitchFamily="18" charset="0"/>
                <a:cs typeface="Times New Roman" panose="02020603050405020304" pitchFamily="18" charset="0"/>
              </a:rPr>
              <a:t>Internal Controls Audit:</a:t>
            </a:r>
            <a:r>
              <a:rPr lang="en-US" sz="1600">
                <a:effectLst/>
                <a:latin typeface="Arial" panose="020B0604020202020204" pitchFamily="34" charset="0"/>
                <a:ea typeface="Times New Roman" panose="02020603050405020304" pitchFamily="18" charset="0"/>
                <a:cs typeface="Times New Roman" panose="02020603050405020304" pitchFamily="18" charset="0"/>
              </a:rPr>
              <a:t> This audit assesses the effectiveness of internal controls over financial reporting. It involves reviewing control activities, risk assessments, and monitoring processes to ensure they are adequate to prevent and detect errors or fraud.</a:t>
            </a:r>
          </a:p>
          <a:p>
            <a:pPr marL="231775" marR="0" lvl="0" indent="-231775">
              <a:spcBef>
                <a:spcPts val="0"/>
              </a:spcBef>
              <a:spcAft>
                <a:spcPts val="600"/>
              </a:spcAft>
              <a:buClr>
                <a:srgbClr val="33CCCC"/>
              </a:buClr>
              <a:buFont typeface="Arial" panose="020B0604020202020204" pitchFamily="34" charset="0"/>
              <a:buChar char="•"/>
              <a:tabLst>
                <a:tab pos="457200" algn="l"/>
              </a:tabLst>
            </a:pPr>
            <a:r>
              <a:rPr lang="en-US" sz="1600" b="1">
                <a:effectLst/>
                <a:latin typeface="Arial" panose="020B0604020202020204" pitchFamily="34" charset="0"/>
                <a:ea typeface="Times New Roman" panose="02020603050405020304" pitchFamily="18" charset="0"/>
                <a:cs typeface="Times New Roman" panose="02020603050405020304" pitchFamily="18" charset="0"/>
              </a:rPr>
              <a:t>Compliance Audit:</a:t>
            </a:r>
            <a:r>
              <a:rPr lang="en-US" sz="1600">
                <a:effectLst/>
                <a:latin typeface="Arial" panose="020B0604020202020204" pitchFamily="34" charset="0"/>
                <a:ea typeface="Times New Roman" panose="02020603050405020304" pitchFamily="18" charset="0"/>
                <a:cs typeface="Times New Roman" panose="02020603050405020304" pitchFamily="18" charset="0"/>
              </a:rPr>
              <a:t> This audit ensures that the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organization</a:t>
            </a:r>
            <a:r>
              <a:rPr lang="en-US" sz="1600">
                <a:effectLst/>
                <a:latin typeface="Arial" panose="020B0604020202020204" pitchFamily="34" charset="0"/>
                <a:ea typeface="Times New Roman" panose="02020603050405020304" pitchFamily="18" charset="0"/>
                <a:cs typeface="Times New Roman" panose="02020603050405020304" pitchFamily="18" charset="0"/>
              </a:rPr>
              <a:t> complies with relevant accounting standards, regulations, and reporting requirements. It involves reviewing policies, procedures, and documentation to verify adherence to applicable rules.</a:t>
            </a:r>
          </a:p>
          <a:p>
            <a:pPr marL="231775" marR="0" lvl="0" indent="-231775">
              <a:spcBef>
                <a:spcPts val="0"/>
              </a:spcBef>
              <a:spcAft>
                <a:spcPts val="600"/>
              </a:spcAft>
              <a:buClr>
                <a:srgbClr val="33CCCC"/>
              </a:buClr>
              <a:buFont typeface="Arial" panose="020B0604020202020204" pitchFamily="34" charset="0"/>
              <a:buChar char="•"/>
              <a:tabLst>
                <a:tab pos="457200" algn="l"/>
              </a:tabLst>
            </a:pPr>
            <a:r>
              <a:rPr lang="en-US" sz="1600" b="1">
                <a:effectLst/>
                <a:latin typeface="Arial" panose="020B0604020202020204" pitchFamily="34" charset="0"/>
                <a:ea typeface="Times New Roman" panose="02020603050405020304" pitchFamily="18" charset="0"/>
                <a:cs typeface="Times New Roman" panose="02020603050405020304" pitchFamily="18" charset="0"/>
              </a:rPr>
              <a:t>Fraud Risk Assessment Audit:</a:t>
            </a:r>
            <a:r>
              <a:rPr lang="en-US" sz="1600">
                <a:effectLst/>
                <a:latin typeface="Arial" panose="020B0604020202020204" pitchFamily="34" charset="0"/>
                <a:ea typeface="Times New Roman" panose="02020603050405020304" pitchFamily="18" charset="0"/>
                <a:cs typeface="Times New Roman" panose="02020603050405020304" pitchFamily="18" charset="0"/>
              </a:rPr>
              <a:t> This audit identifies and evaluates the potential for fraudulent financial reporting. It involves assessing the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organization</a:t>
            </a:r>
            <a:r>
              <a:rPr lang="en-US" sz="1600">
                <a:effectLst/>
                <a:latin typeface="Arial" panose="020B0604020202020204" pitchFamily="34" charset="0"/>
                <a:ea typeface="Times New Roman" panose="02020603050405020304" pitchFamily="18" charset="0"/>
                <a:cs typeface="Times New Roman" panose="02020603050405020304" pitchFamily="18" charset="0"/>
              </a:rPr>
              <a:t>'s fraud risk management framework and reviewing controls designed to prevent and detect fraud.</a:t>
            </a:r>
          </a:p>
          <a:p>
            <a:pPr marL="214313" indent="-228600">
              <a:lnSpc>
                <a:spcPct val="90000"/>
              </a:lnSpc>
              <a:spcAft>
                <a:spcPts val="600"/>
              </a:spcAft>
              <a:buFont typeface="Arial" panose="020B0604020202020204" pitchFamily="34" charset="0"/>
              <a:buChar char="•"/>
            </a:pPr>
            <a:endParaRPr lang="en-US" sz="1600">
              <a:latin typeface="Arial" panose="020B0604020202020204" pitchFamily="34" charset="0"/>
            </a:endParaRPr>
          </a:p>
        </p:txBody>
      </p:sp>
      <p:pic>
        <p:nvPicPr>
          <p:cNvPr id="3" name="Picture 2">
            <a:extLst>
              <a:ext uri="{FF2B5EF4-FFF2-40B4-BE49-F238E27FC236}">
                <a16:creationId xmlns:a16="http://schemas.microsoft.com/office/drawing/2014/main" id="{37E748E5-4A63-F642-016F-4512D03270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141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56494D61-A115-D2FF-D323-B515F21AD09B}"/>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rPr>
              <a:t>Example Audits</a:t>
            </a:r>
          </a:p>
        </p:txBody>
      </p:sp>
      <p:sp>
        <p:nvSpPr>
          <p:cNvPr id="4" name="TextBox 3">
            <a:extLst>
              <a:ext uri="{FF2B5EF4-FFF2-40B4-BE49-F238E27FC236}">
                <a16:creationId xmlns:a16="http://schemas.microsoft.com/office/drawing/2014/main" id="{376F124F-4334-9684-6F47-B8C378168E65}"/>
              </a:ext>
            </a:extLst>
          </p:cNvPr>
          <p:cNvSpPr txBox="1"/>
          <p:nvPr/>
        </p:nvSpPr>
        <p:spPr>
          <a:xfrm>
            <a:off x="761999" y="1893507"/>
            <a:ext cx="7614745" cy="4091240"/>
          </a:xfrm>
          <a:prstGeom prst="rect">
            <a:avLst/>
          </a:prstGeom>
        </p:spPr>
        <p:txBody>
          <a:bodyPr vert="horz" lIns="91440" tIns="45720" rIns="91440" bIns="45720" rtlCol="0" anchor="t">
            <a:noAutofit/>
          </a:bodyPr>
          <a:lstStyle/>
          <a:p>
            <a:pPr marL="231775" marR="0" lvl="0" indent="-231775">
              <a:spcBef>
                <a:spcPts val="0"/>
              </a:spcBef>
              <a:spcAft>
                <a:spcPts val="600"/>
              </a:spcAft>
              <a:buClr>
                <a:srgbClr val="33CCCC"/>
              </a:buClr>
              <a:buFont typeface="Arial" panose="020B0604020202020204" pitchFamily="34" charset="0"/>
              <a:buChar char="•"/>
              <a:tabLst>
                <a:tab pos="457200" algn="l"/>
              </a:tabLst>
            </a:pPr>
            <a:r>
              <a:rPr lang="en-US" sz="1600" b="1">
                <a:effectLst/>
                <a:latin typeface="Arial" panose="020B0604020202020204" pitchFamily="34" charset="0"/>
                <a:ea typeface="Times New Roman" panose="02020603050405020304" pitchFamily="18" charset="0"/>
                <a:cs typeface="Times New Roman" panose="02020603050405020304" pitchFamily="18" charset="0"/>
              </a:rPr>
              <a:t>IT </a:t>
            </a:r>
            <a:r>
              <a:rPr lang="en-US" sz="1600" b="1">
                <a:latin typeface="Arial" panose="020B0604020202020204" pitchFamily="34" charset="0"/>
                <a:ea typeface="Times New Roman" panose="02020603050405020304" pitchFamily="18" charset="0"/>
                <a:cs typeface="Times New Roman" panose="02020603050405020304" pitchFamily="18" charset="0"/>
              </a:rPr>
              <a:t>General Control</a:t>
            </a:r>
            <a:r>
              <a:rPr lang="en-US" sz="1600" b="1">
                <a:effectLst/>
                <a:latin typeface="Arial" panose="020B0604020202020204" pitchFamily="34" charset="0"/>
                <a:ea typeface="Times New Roman" panose="02020603050405020304" pitchFamily="18" charset="0"/>
                <a:cs typeface="Times New Roman" panose="02020603050405020304" pitchFamily="18" charset="0"/>
              </a:rPr>
              <a:t> Audit:</a:t>
            </a:r>
            <a:r>
              <a:rPr lang="en-US" sz="1600">
                <a:effectLst/>
                <a:latin typeface="Arial" panose="020B0604020202020204" pitchFamily="34" charset="0"/>
                <a:ea typeface="Times New Roman" panose="02020603050405020304" pitchFamily="18" charset="0"/>
                <a:cs typeface="Times New Roman" panose="02020603050405020304" pitchFamily="18" charset="0"/>
              </a:rPr>
              <a:t> This audit examines the reliability and security of the financial systems and technology used for financial reporting. It involves assessing system controls, data integrity, and access management to ensure accurate and secure financial data processing.</a:t>
            </a:r>
          </a:p>
          <a:p>
            <a:pPr marL="231775" marR="0" lvl="0" indent="-231775">
              <a:spcBef>
                <a:spcPts val="0"/>
              </a:spcBef>
              <a:spcAft>
                <a:spcPts val="600"/>
              </a:spcAft>
              <a:buClr>
                <a:srgbClr val="33CCCC"/>
              </a:buClr>
              <a:buFont typeface="Arial" panose="020B0604020202020204" pitchFamily="34" charset="0"/>
              <a:buChar char="•"/>
              <a:tabLst>
                <a:tab pos="457200" algn="l"/>
              </a:tabLst>
            </a:pPr>
            <a:r>
              <a:rPr lang="en-US" sz="1600" b="1">
                <a:effectLst/>
                <a:latin typeface="Arial" panose="020B0604020202020204" pitchFamily="34" charset="0"/>
                <a:ea typeface="Times New Roman" panose="02020603050405020304" pitchFamily="18" charset="0"/>
                <a:cs typeface="Times New Roman" panose="02020603050405020304" pitchFamily="18" charset="0"/>
              </a:rPr>
              <a:t>Grant Management Audit:</a:t>
            </a:r>
            <a:r>
              <a:rPr lang="en-US" sz="1600">
                <a:effectLst/>
                <a:latin typeface="Arial" panose="020B0604020202020204" pitchFamily="34" charset="0"/>
                <a:ea typeface="Times New Roman" panose="02020603050405020304" pitchFamily="18" charset="0"/>
                <a:cs typeface="Times New Roman" panose="02020603050405020304" pitchFamily="18" charset="0"/>
              </a:rPr>
              <a:t> This audit evaluates the effectiveness of the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organization</a:t>
            </a:r>
            <a:r>
              <a:rPr lang="en-US" sz="1600">
                <a:effectLst/>
                <a:latin typeface="Arial" panose="020B0604020202020204" pitchFamily="34" charset="0"/>
                <a:ea typeface="Times New Roman" panose="02020603050405020304" pitchFamily="18" charset="0"/>
                <a:cs typeface="Times New Roman" panose="02020603050405020304" pitchFamily="18" charset="0"/>
              </a:rPr>
              <a:t>'s grant management processes. It includes assessing the procedures for grant application, fund allocation, monitoring, reporting, and closeout to ensure compliance and efficient use of funds.</a:t>
            </a:r>
          </a:p>
          <a:p>
            <a:pPr marL="231775" marR="0" lvl="0" indent="-231775">
              <a:spcBef>
                <a:spcPts val="0"/>
              </a:spcBef>
              <a:spcAft>
                <a:spcPts val="600"/>
              </a:spcAft>
              <a:buClr>
                <a:srgbClr val="33CCCC"/>
              </a:buClr>
              <a:buFont typeface="Arial" panose="020B0604020202020204" pitchFamily="34" charset="0"/>
              <a:buChar char="•"/>
              <a:tabLst>
                <a:tab pos="457200" algn="l"/>
              </a:tabLst>
            </a:pPr>
            <a:r>
              <a:rPr lang="en-US" sz="1600" b="1">
                <a:effectLst/>
                <a:latin typeface="Arial" panose="020B0604020202020204" pitchFamily="34" charset="0"/>
                <a:ea typeface="Times New Roman" panose="02020603050405020304" pitchFamily="18" charset="0"/>
                <a:cs typeface="Times New Roman" panose="02020603050405020304" pitchFamily="18" charset="0"/>
              </a:rPr>
              <a:t>Procurement and Contract Management Audit:</a:t>
            </a:r>
            <a:r>
              <a:rPr lang="en-US" sz="1600">
                <a:effectLst/>
                <a:latin typeface="Arial" panose="020B0604020202020204" pitchFamily="34" charset="0"/>
                <a:ea typeface="Times New Roman" panose="02020603050405020304" pitchFamily="18" charset="0"/>
                <a:cs typeface="Times New Roman" panose="02020603050405020304" pitchFamily="18" charset="0"/>
              </a:rPr>
              <a:t> This audit reviews the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organization</a:t>
            </a:r>
            <a:r>
              <a:rPr lang="en-US" sz="1600">
                <a:effectLst/>
                <a:latin typeface="Arial" panose="020B0604020202020204" pitchFamily="34" charset="0"/>
                <a:ea typeface="Times New Roman" panose="02020603050405020304" pitchFamily="18" charset="0"/>
                <a:cs typeface="Times New Roman" panose="02020603050405020304" pitchFamily="18" charset="0"/>
              </a:rPr>
              <a:t>'s procurement and contract management practices to ensure compliance with Federal and State requirements. It involves assessing vendor selection, contract terms, and adherence to procurement policies.</a:t>
            </a:r>
          </a:p>
          <a:p>
            <a:pPr marL="231775" marR="0" lvl="0" indent="-231775">
              <a:spcBef>
                <a:spcPts val="0"/>
              </a:spcBef>
              <a:spcAft>
                <a:spcPts val="600"/>
              </a:spcAft>
              <a:buClr>
                <a:srgbClr val="33CCCC"/>
              </a:buClr>
              <a:buFont typeface="Arial" panose="020B0604020202020204" pitchFamily="34" charset="0"/>
              <a:buChar char="•"/>
              <a:tabLst>
                <a:tab pos="457200" algn="l"/>
              </a:tabLst>
            </a:pPr>
            <a:r>
              <a:rPr lang="en-US" sz="1600" b="1">
                <a:effectLst/>
                <a:latin typeface="Arial" panose="020B0604020202020204" pitchFamily="34" charset="0"/>
                <a:ea typeface="Times New Roman" panose="02020603050405020304" pitchFamily="18" charset="0"/>
                <a:cs typeface="Times New Roman" panose="02020603050405020304" pitchFamily="18" charset="0"/>
              </a:rPr>
              <a:t>Training and Awareness Audit:</a:t>
            </a:r>
            <a:r>
              <a:rPr lang="en-US" sz="1600">
                <a:effectLst/>
                <a:latin typeface="Arial" panose="020B0604020202020204" pitchFamily="34" charset="0"/>
                <a:ea typeface="Times New Roman" panose="02020603050405020304" pitchFamily="18" charset="0"/>
                <a:cs typeface="Times New Roman" panose="02020603050405020304" pitchFamily="18" charset="0"/>
              </a:rPr>
              <a:t> This audit examines the </a:t>
            </a:r>
            <a:r>
              <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organization</a:t>
            </a:r>
            <a:r>
              <a:rPr lang="en-US" sz="1600">
                <a:effectLst/>
                <a:latin typeface="Arial" panose="020B0604020202020204" pitchFamily="34" charset="0"/>
                <a:ea typeface="Times New Roman" panose="02020603050405020304" pitchFamily="18" charset="0"/>
                <a:cs typeface="Times New Roman" panose="02020603050405020304" pitchFamily="18" charset="0"/>
              </a:rPr>
              <a:t>'s efforts to educate staff about compliance requirements and best practices. It involves reviewing training programs, communication strategies, and resources available to employees.</a:t>
            </a:r>
          </a:p>
          <a:p>
            <a:pPr marL="214313" indent="-228600">
              <a:lnSpc>
                <a:spcPct val="90000"/>
              </a:lnSpc>
              <a:spcAft>
                <a:spcPts val="600"/>
              </a:spcAft>
              <a:buFont typeface="Arial" panose="020B0604020202020204" pitchFamily="34" charset="0"/>
              <a:buChar char="•"/>
            </a:pPr>
            <a:endParaRPr lang="en-US" sz="1600">
              <a:latin typeface="Arial" panose="020B0604020202020204" pitchFamily="34" charset="0"/>
            </a:endParaRPr>
          </a:p>
        </p:txBody>
      </p:sp>
      <p:pic>
        <p:nvPicPr>
          <p:cNvPr id="3" name="Picture 2">
            <a:extLst>
              <a:ext uri="{FF2B5EF4-FFF2-40B4-BE49-F238E27FC236}">
                <a16:creationId xmlns:a16="http://schemas.microsoft.com/office/drawing/2014/main" id="{37E748E5-4A63-F642-016F-4512D03270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289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56494D61-A115-D2FF-D323-B515F21AD09B}"/>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a:effectLst/>
                <a:latin typeface="Arial" panose="020B0604020202020204" pitchFamily="34" charset="0"/>
                <a:ea typeface="Times New Roman" panose="02020603050405020304" pitchFamily="18" charset="0"/>
                <a:cs typeface="Times New Roman" panose="02020603050405020304" pitchFamily="18" charset="0"/>
              </a:rPr>
              <a:t>Grant Management Audit</a:t>
            </a:r>
            <a:endParaRPr lang="en-US" sz="2400" b="1" kern="1200">
              <a:solidFill>
                <a:schemeClr val="tx1"/>
              </a:solidFill>
              <a:ea typeface="+mj-ea"/>
            </a:endParaRPr>
          </a:p>
        </p:txBody>
      </p:sp>
      <p:pic>
        <p:nvPicPr>
          <p:cNvPr id="3" name="Picture 2">
            <a:extLst>
              <a:ext uri="{FF2B5EF4-FFF2-40B4-BE49-F238E27FC236}">
                <a16:creationId xmlns:a16="http://schemas.microsoft.com/office/drawing/2014/main" id="{37E748E5-4A63-F642-016F-4512D03270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4C88D7-5FF1-E00F-225B-911A25EC319E}"/>
              </a:ext>
            </a:extLst>
          </p:cNvPr>
          <p:cNvSpPr txBox="1"/>
          <p:nvPr/>
        </p:nvSpPr>
        <p:spPr>
          <a:xfrm>
            <a:off x="762000" y="1893507"/>
            <a:ext cx="7646282" cy="4091240"/>
          </a:xfrm>
          <a:prstGeom prst="rect">
            <a:avLst/>
          </a:prstGeom>
        </p:spPr>
        <p:txBody>
          <a:bodyPr vert="horz" lIns="91440" tIns="45720" rIns="91440" bIns="45720" rtlCol="0" anchor="t">
            <a:noAutofit/>
          </a:bodyPr>
          <a:lstStyle/>
          <a:p>
            <a:pPr>
              <a:lnSpc>
                <a:spcPct val="90000"/>
              </a:lnSpc>
              <a:spcAft>
                <a:spcPts val="600"/>
              </a:spcAft>
              <a:buClr>
                <a:schemeClr val="accent2"/>
              </a:buClr>
            </a:pPr>
            <a:r>
              <a:rPr lang="en-US" sz="1300">
                <a:latin typeface="Arial" panose="020B0604020202020204" pitchFamily="34" charset="0"/>
                <a:ea typeface="Times New Roman" panose="02020603050405020304" pitchFamily="18" charset="0"/>
                <a:cs typeface="Times New Roman" panose="02020603050405020304" pitchFamily="18" charset="0"/>
              </a:rPr>
              <a:t>Reviewing the grant process from g</a:t>
            </a:r>
            <a:r>
              <a:rPr lang="en-US" sz="1300">
                <a:effectLst/>
                <a:latin typeface="Arial" panose="020B0604020202020204" pitchFamily="34" charset="0"/>
                <a:ea typeface="Times New Roman" panose="02020603050405020304" pitchFamily="18" charset="0"/>
                <a:cs typeface="Times New Roman" panose="02020603050405020304" pitchFamily="18" charset="0"/>
              </a:rPr>
              <a:t>rant application, fund allocation, monitoring, reporting, and closeout to ensure compliance and efficient use of funds</a:t>
            </a:r>
            <a:endParaRPr lang="en-US" sz="1300">
              <a:latin typeface="Arial" panose="020B0604020202020204" pitchFamily="34" charset="0"/>
              <a:cs typeface="Arial" panose="020B0604020202020204" pitchFamily="34" charset="0"/>
            </a:endParaRPr>
          </a:p>
          <a:p>
            <a:pPr>
              <a:lnSpc>
                <a:spcPct val="90000"/>
              </a:lnSpc>
              <a:spcAft>
                <a:spcPts val="600"/>
              </a:spcAft>
              <a:buClr>
                <a:schemeClr val="accent2"/>
              </a:buClr>
            </a:pPr>
            <a:endParaRPr lang="en-US" sz="1300" b="1">
              <a:latin typeface="Arial" panose="020B0604020202020204" pitchFamily="34" charset="0"/>
              <a:cs typeface="Arial" panose="020B0604020202020204" pitchFamily="34" charset="0"/>
            </a:endParaRPr>
          </a:p>
          <a:p>
            <a:pPr>
              <a:lnSpc>
                <a:spcPct val="90000"/>
              </a:lnSpc>
              <a:spcAft>
                <a:spcPts val="600"/>
              </a:spcAft>
              <a:buClr>
                <a:schemeClr val="accent2"/>
              </a:buClr>
            </a:pPr>
            <a:r>
              <a:rPr lang="en-US" sz="1300" b="1">
                <a:latin typeface="Arial" panose="020B0604020202020204" pitchFamily="34" charset="0"/>
                <a:cs typeface="Arial" panose="020B0604020202020204" pitchFamily="34" charset="0"/>
              </a:rPr>
              <a:t>Objectives </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Review policies and procedures regarding all grants at an organization and types of grants, grant application process, fund allocation, monitoring, reporting, closeout </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Test the sample of grants to ensure compliance with policies and procedures, grant agreement requirements, deliverables, reporting requirements, and applicable laws and regulations. </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If the grant is a subaward, select a sample of grantees and obtain relevant supporting documentation for review. </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Review monthly internal reports to discuss and approval grants, funds, and how reporting is used to monitoring and close out grants. </a:t>
            </a:r>
          </a:p>
          <a:p>
            <a:pPr marL="214313" indent="-228600">
              <a:lnSpc>
                <a:spcPct val="90000"/>
              </a:lnSpc>
              <a:spcAft>
                <a:spcPts val="600"/>
              </a:spcAft>
              <a:buClr>
                <a:schemeClr val="accent2"/>
              </a:buClr>
              <a:buFont typeface="Arial" panose="020B0604020202020204" pitchFamily="34" charset="0"/>
              <a:buChar char="•"/>
            </a:pPr>
            <a:endParaRPr lang="en-US" sz="1300">
              <a:latin typeface="Arial" panose="020B0604020202020204" pitchFamily="34" charset="0"/>
              <a:cs typeface="Arial" panose="020B0604020202020204" pitchFamily="34" charset="0"/>
            </a:endParaRPr>
          </a:p>
          <a:p>
            <a:pPr>
              <a:lnSpc>
                <a:spcPct val="90000"/>
              </a:lnSpc>
              <a:spcAft>
                <a:spcPts val="600"/>
              </a:spcAft>
              <a:buClr>
                <a:schemeClr val="accent2"/>
              </a:buClr>
            </a:pPr>
            <a:r>
              <a:rPr lang="en-US" sz="1300" b="1">
                <a:latin typeface="Arial" panose="020B0604020202020204" pitchFamily="34" charset="0"/>
                <a:cs typeface="Arial" panose="020B0604020202020204" pitchFamily="34" charset="0"/>
              </a:rPr>
              <a:t>Key Observations/Recommendations </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Formalized process for Grant Evaluations </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Grant Reporting not provided and/or Reviewed </a:t>
            </a:r>
          </a:p>
          <a:p>
            <a:pPr marL="214313"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Overspent/underspending of Grant Funds </a:t>
            </a:r>
          </a:p>
        </p:txBody>
      </p:sp>
    </p:spTree>
    <p:extLst>
      <p:ext uri="{BB962C8B-B14F-4D97-AF65-F5344CB8AC3E}">
        <p14:creationId xmlns:p14="http://schemas.microsoft.com/office/powerpoint/2010/main" val="2433754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2578B9F2-113E-2CE3-3C05-CB16F609AB4A}"/>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rPr>
              <a:t>Example Audits</a:t>
            </a:r>
          </a:p>
        </p:txBody>
      </p:sp>
      <p:sp>
        <p:nvSpPr>
          <p:cNvPr id="4" name="Content Placeholder 2">
            <a:extLst>
              <a:ext uri="{FF2B5EF4-FFF2-40B4-BE49-F238E27FC236}">
                <a16:creationId xmlns:a16="http://schemas.microsoft.com/office/drawing/2014/main" id="{B511C475-AE59-59B9-4A15-06A224B931A3}"/>
              </a:ext>
            </a:extLst>
          </p:cNvPr>
          <p:cNvSpPr txBox="1">
            <a:spLocks/>
          </p:cNvSpPr>
          <p:nvPr/>
        </p:nvSpPr>
        <p:spPr>
          <a:xfrm>
            <a:off x="762000" y="1893507"/>
            <a:ext cx="7709338" cy="4091240"/>
          </a:xfrm>
          <a:prstGeom prst="rect">
            <a:avLst/>
          </a:prstGeom>
        </p:spPr>
        <p:txBody>
          <a:bodyPr vert="horz" lIns="91440" tIns="45720" rIns="91440" bIns="45720" rtlCol="0" anchor="t">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31775" indent="-231775" defTabSz="914400">
              <a:lnSpc>
                <a:spcPct val="90000"/>
              </a:lnSpc>
              <a:buClr>
                <a:srgbClr val="006600"/>
              </a:buClr>
            </a:pPr>
            <a:r>
              <a:rPr lang="en-US" sz="1600" b="1">
                <a:effectLst/>
                <a:latin typeface="Arial" panose="020B0604020202020204" pitchFamily="34" charset="0"/>
                <a:ea typeface="MS Mincho" panose="02020609040205080304" pitchFamily="49" charset="-128"/>
                <a:cs typeface="Arial" panose="020B0604020202020204" pitchFamily="34" charset="0"/>
              </a:rPr>
              <a:t>Organizational Culture and Engagement Audit:</a:t>
            </a:r>
            <a:r>
              <a:rPr lang="en-US" sz="1600">
                <a:effectLst/>
                <a:latin typeface="Arial" panose="020B0604020202020204" pitchFamily="34" charset="0"/>
                <a:ea typeface="MS Mincho" panose="02020609040205080304" pitchFamily="49" charset="-128"/>
                <a:cs typeface="Arial" panose="020B0604020202020204" pitchFamily="34" charset="0"/>
              </a:rPr>
              <a:t> This audit examines the </a:t>
            </a: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organization</a:t>
            </a:r>
            <a:r>
              <a:rPr lang="en-US" sz="1600">
                <a:effectLst/>
                <a:latin typeface="Arial" panose="020B0604020202020204" pitchFamily="34" charset="0"/>
                <a:ea typeface="MS Mincho" panose="02020609040205080304" pitchFamily="49" charset="-128"/>
                <a:cs typeface="Arial" panose="020B0604020202020204" pitchFamily="34" charset="0"/>
              </a:rPr>
              <a:t>'s culture and employee engagement levels. It involves assessing communication practices, leadership effectiveness, and initiatives to foster a positive work environment.</a:t>
            </a:r>
          </a:p>
          <a:p>
            <a:pPr marL="231775" indent="-231775" defTabSz="914400">
              <a:lnSpc>
                <a:spcPct val="90000"/>
              </a:lnSpc>
              <a:buClr>
                <a:srgbClr val="006600"/>
              </a:buClr>
            </a:pPr>
            <a:r>
              <a:rPr lang="en-US" sz="1600" b="1">
                <a:effectLst/>
                <a:latin typeface="Arial" panose="020B0604020202020204" pitchFamily="34" charset="0"/>
                <a:ea typeface="MS Mincho" panose="02020609040205080304" pitchFamily="49" charset="-128"/>
                <a:cs typeface="Arial" panose="020B0604020202020204" pitchFamily="34" charset="0"/>
              </a:rPr>
              <a:t>Diversity and Inclusion Audit:</a:t>
            </a:r>
            <a:r>
              <a:rPr lang="en-US" sz="1600">
                <a:effectLst/>
                <a:latin typeface="Arial" panose="020B0604020202020204" pitchFamily="34" charset="0"/>
                <a:ea typeface="MS Mincho" panose="02020609040205080304" pitchFamily="49" charset="-128"/>
                <a:cs typeface="Arial" panose="020B0604020202020204" pitchFamily="34" charset="0"/>
              </a:rPr>
              <a:t> This audit assesses the </a:t>
            </a: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organization</a:t>
            </a:r>
            <a:r>
              <a:rPr lang="en-US" sz="1600">
                <a:effectLst/>
                <a:latin typeface="Arial" panose="020B0604020202020204" pitchFamily="34" charset="0"/>
                <a:ea typeface="MS Mincho" panose="02020609040205080304" pitchFamily="49" charset="-128"/>
                <a:cs typeface="Arial" panose="020B0604020202020204" pitchFamily="34" charset="0"/>
              </a:rPr>
              <a:t>'s efforts to promote diversity and inclusion in the workplace. It involves reviewing policies, practices, and initiatives aimed at creating an inclusive environment that attracts and retains diverse talent.</a:t>
            </a:r>
          </a:p>
          <a:p>
            <a:pPr marL="231775" indent="-231775" defTabSz="914400">
              <a:lnSpc>
                <a:spcPct val="90000"/>
              </a:lnSpc>
              <a:buClr>
                <a:srgbClr val="006600"/>
              </a:buClr>
            </a:pPr>
            <a:r>
              <a:rPr lang="en-US" sz="1600" b="1">
                <a:latin typeface="Arial" panose="020B0604020202020204" pitchFamily="34" charset="0"/>
                <a:ea typeface="MS Mincho" panose="02020609040205080304" pitchFamily="49" charset="-128"/>
                <a:cs typeface="Arial" panose="020B0604020202020204" pitchFamily="34" charset="0"/>
              </a:rPr>
              <a:t>Student Financial Aid Audit: </a:t>
            </a:r>
            <a:r>
              <a:rPr lang="en-US" sz="1600">
                <a:effectLst/>
                <a:latin typeface="Arial" panose="020B0604020202020204" pitchFamily="34" charset="0"/>
                <a:ea typeface="MS Mincho" panose="02020609040205080304" pitchFamily="49" charset="-128"/>
                <a:cs typeface="Arial" panose="020B0604020202020204" pitchFamily="34" charset="0"/>
              </a:rPr>
              <a:t>This audit examines the </a:t>
            </a: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organization</a:t>
            </a:r>
            <a:r>
              <a:rPr lang="en-US" sz="1600">
                <a:effectLst/>
                <a:latin typeface="Arial" panose="020B0604020202020204" pitchFamily="34" charset="0"/>
                <a:ea typeface="MS Mincho" panose="02020609040205080304" pitchFamily="49" charset="-128"/>
                <a:cs typeface="Arial" panose="020B0604020202020204" pitchFamily="34" charset="0"/>
              </a:rPr>
              <a:t>’s student financial aid process. It involves policies and procedures, identification of internal controls, testing of internal controls, compliance with applicable Federal and State laws and regulations, returning of applicable funds, and enrollment. </a:t>
            </a:r>
          </a:p>
          <a:p>
            <a:pPr indent="-228600" defTabSz="914400">
              <a:lnSpc>
                <a:spcPct val="90000"/>
              </a:lnSpc>
              <a:buClr>
                <a:schemeClr val="accent2"/>
              </a:buClr>
            </a:pPr>
            <a:endParaRPr lang="en-US" sz="1600">
              <a:latin typeface="Arial" panose="020B0604020202020204" pitchFamily="34" charset="0"/>
            </a:endParaRPr>
          </a:p>
        </p:txBody>
      </p:sp>
      <p:pic>
        <p:nvPicPr>
          <p:cNvPr id="3" name="Picture 2">
            <a:extLst>
              <a:ext uri="{FF2B5EF4-FFF2-40B4-BE49-F238E27FC236}">
                <a16:creationId xmlns:a16="http://schemas.microsoft.com/office/drawing/2014/main" id="{FC47F154-772E-77B3-1B1C-A23E36F194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2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2578B9F2-113E-2CE3-3C05-CB16F609AB4A}"/>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rPr>
              <a:t>Example Audits</a:t>
            </a:r>
          </a:p>
        </p:txBody>
      </p:sp>
      <p:sp>
        <p:nvSpPr>
          <p:cNvPr id="4" name="Content Placeholder 2">
            <a:extLst>
              <a:ext uri="{FF2B5EF4-FFF2-40B4-BE49-F238E27FC236}">
                <a16:creationId xmlns:a16="http://schemas.microsoft.com/office/drawing/2014/main" id="{B511C475-AE59-59B9-4A15-06A224B931A3}"/>
              </a:ext>
            </a:extLst>
          </p:cNvPr>
          <p:cNvSpPr txBox="1">
            <a:spLocks/>
          </p:cNvSpPr>
          <p:nvPr/>
        </p:nvSpPr>
        <p:spPr>
          <a:xfrm>
            <a:off x="762000" y="1893507"/>
            <a:ext cx="7635766" cy="4091240"/>
          </a:xfrm>
          <a:prstGeom prst="rect">
            <a:avLst/>
          </a:prstGeom>
        </p:spPr>
        <p:txBody>
          <a:bodyPr vert="horz" lIns="91440" tIns="45720" rIns="91440" bIns="45720" rtlCol="0" anchor="t">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31775" indent="-231775" defTabSz="914400">
              <a:lnSpc>
                <a:spcPct val="90000"/>
              </a:lnSpc>
              <a:buClr>
                <a:srgbClr val="006600"/>
              </a:buClr>
            </a:pPr>
            <a:r>
              <a:rPr lang="en-US" sz="1600" b="1">
                <a:latin typeface="Arial" panose="020B0604020202020204" pitchFamily="34" charset="0"/>
                <a:ea typeface="MS Mincho" panose="02020609040205080304" pitchFamily="49" charset="-128"/>
                <a:cs typeface="Arial" panose="020B0604020202020204" pitchFamily="34" charset="0"/>
              </a:rPr>
              <a:t>Student Housing Audit: </a:t>
            </a:r>
            <a:r>
              <a:rPr lang="en-US" sz="1600">
                <a:effectLst/>
                <a:latin typeface="Arial" panose="020B0604020202020204" pitchFamily="34" charset="0"/>
                <a:ea typeface="MS Mincho" panose="02020609040205080304" pitchFamily="49" charset="-128"/>
                <a:cs typeface="Arial" panose="020B0604020202020204" pitchFamily="34" charset="0"/>
              </a:rPr>
              <a:t>This audit examines the </a:t>
            </a: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organization</a:t>
            </a:r>
            <a:r>
              <a:rPr lang="en-US" sz="1600">
                <a:effectLst/>
                <a:latin typeface="Arial" panose="020B0604020202020204" pitchFamily="34" charset="0"/>
                <a:ea typeface="MS Mincho" panose="02020609040205080304" pitchFamily="49" charset="-128"/>
                <a:cs typeface="Arial" panose="020B0604020202020204" pitchFamily="34" charset="0"/>
              </a:rPr>
              <a:t>’s student housing process. It involves policies and procedures, review of applicable housing agreement terms, review of equality in housing determination, identification of internal controls, testing of internal controls, compliance with applicable Federal and State laws and regulations, visito</a:t>
            </a:r>
            <a:r>
              <a:rPr lang="en-US" sz="1600">
                <a:latin typeface="Arial" panose="020B0604020202020204" pitchFamily="34" charset="0"/>
                <a:ea typeface="MS Mincho" panose="02020609040205080304" pitchFamily="49" charset="-128"/>
                <a:cs typeface="Arial" panose="020B0604020202020204" pitchFamily="34" charset="0"/>
              </a:rPr>
              <a:t>r and front desk policies, and tracking of violations. </a:t>
            </a:r>
          </a:p>
          <a:p>
            <a:pPr marL="231775" indent="-231775" defTabSz="914400">
              <a:lnSpc>
                <a:spcPct val="90000"/>
              </a:lnSpc>
              <a:buClr>
                <a:srgbClr val="006600"/>
              </a:buClr>
            </a:pPr>
            <a:r>
              <a:rPr lang="en-US" sz="1600" b="1">
                <a:latin typeface="Arial" panose="020B0604020202020204" pitchFamily="34" charset="0"/>
                <a:ea typeface="MS Mincho" panose="02020609040205080304" pitchFamily="49" charset="-128"/>
                <a:cs typeface="Arial" panose="020B0604020202020204" pitchFamily="34" charset="0"/>
              </a:rPr>
              <a:t>Student Athletes / NCAA Compliance Audit: </a:t>
            </a:r>
            <a:r>
              <a:rPr lang="en-US" sz="1600">
                <a:effectLst/>
                <a:latin typeface="Arial" panose="020B0604020202020204" pitchFamily="34" charset="0"/>
                <a:ea typeface="MS Mincho" panose="02020609040205080304" pitchFamily="49" charset="-128"/>
                <a:cs typeface="Arial" panose="020B0604020202020204" pitchFamily="34" charset="0"/>
              </a:rPr>
              <a:t>This audit examines the </a:t>
            </a: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organization</a:t>
            </a:r>
            <a:r>
              <a:rPr lang="en-US" sz="1600">
                <a:effectLst/>
                <a:latin typeface="Arial" panose="020B0604020202020204" pitchFamily="34" charset="0"/>
                <a:ea typeface="MS Mincho" panose="02020609040205080304" pitchFamily="49" charset="-128"/>
                <a:cs typeface="Arial" panose="020B0604020202020204" pitchFamily="34" charset="0"/>
              </a:rPr>
              <a:t>’s student athletes by looking into NCAA Compliance for the applicable division for the school. It involves policies and procedures, identification of internal controls, testing of internal controls, compliance with applicable Federal and State laws and regulations, travel, meals, salaries, ticket sales, </a:t>
            </a:r>
            <a:r>
              <a:rPr lang="en-US" sz="1600">
                <a:latin typeface="Arial" panose="020B0604020202020204" pitchFamily="34" charset="0"/>
                <a:ea typeface="MS Mincho" panose="02020609040205080304" pitchFamily="49" charset="-128"/>
                <a:cs typeface="Arial" panose="020B0604020202020204" pitchFamily="34" charset="0"/>
              </a:rPr>
              <a:t>endowments, etc. </a:t>
            </a:r>
            <a:endParaRPr lang="en-US" sz="1600" b="1">
              <a:highlight>
                <a:srgbClr val="FFFF00"/>
              </a:highlight>
              <a:latin typeface="Arial" panose="020B0604020202020204" pitchFamily="34" charset="0"/>
              <a:ea typeface="MS Mincho" panose="02020609040205080304" pitchFamily="49" charset="-128"/>
              <a:cs typeface="Arial" panose="020B0604020202020204" pitchFamily="34" charset="0"/>
            </a:endParaRPr>
          </a:p>
          <a:p>
            <a:pPr indent="-228600" defTabSz="914400">
              <a:lnSpc>
                <a:spcPct val="90000"/>
              </a:lnSpc>
              <a:buClr>
                <a:schemeClr val="accent2"/>
              </a:buClr>
            </a:pPr>
            <a:endParaRPr lang="en-US" sz="1600">
              <a:effectLst/>
              <a:latin typeface="Arial" panose="020B0604020202020204" pitchFamily="34" charset="0"/>
              <a:ea typeface="MS Mincho" panose="02020609040205080304" pitchFamily="49" charset="-128"/>
              <a:cs typeface="Arial" panose="020B0604020202020204" pitchFamily="34" charset="0"/>
            </a:endParaRPr>
          </a:p>
          <a:p>
            <a:pPr indent="-228600" defTabSz="914400">
              <a:lnSpc>
                <a:spcPct val="90000"/>
              </a:lnSpc>
              <a:buClr>
                <a:schemeClr val="accent2"/>
              </a:buClr>
            </a:pPr>
            <a:endParaRPr lang="en-US" sz="1600">
              <a:effectLst/>
              <a:latin typeface="Arial" panose="020B0604020202020204" pitchFamily="34" charset="0"/>
              <a:ea typeface="MS Mincho" panose="02020609040205080304" pitchFamily="49" charset="-128"/>
              <a:cs typeface="Arial" panose="020B0604020202020204" pitchFamily="34" charset="0"/>
            </a:endParaRPr>
          </a:p>
          <a:p>
            <a:pPr indent="-228600" defTabSz="914400">
              <a:lnSpc>
                <a:spcPct val="90000"/>
              </a:lnSpc>
              <a:buClr>
                <a:schemeClr val="accent2"/>
              </a:buClr>
            </a:pPr>
            <a:endParaRPr lang="en-US" sz="1600">
              <a:latin typeface="Arial" panose="020B0604020202020204" pitchFamily="34" charset="0"/>
            </a:endParaRPr>
          </a:p>
        </p:txBody>
      </p:sp>
      <p:pic>
        <p:nvPicPr>
          <p:cNvPr id="3" name="Picture 2">
            <a:extLst>
              <a:ext uri="{FF2B5EF4-FFF2-40B4-BE49-F238E27FC236}">
                <a16:creationId xmlns:a16="http://schemas.microsoft.com/office/drawing/2014/main" id="{FC47F154-772E-77B3-1B1C-A23E36F194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2578B9F2-113E-2CE3-3C05-CB16F609AB4A}"/>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a:latin typeface="Arial" panose="020B0604020202020204" pitchFamily="34" charset="0"/>
                <a:ea typeface="MS Mincho" panose="02020609040205080304" pitchFamily="49" charset="-128"/>
                <a:cs typeface="Arial" panose="020B0604020202020204" pitchFamily="34" charset="0"/>
              </a:rPr>
              <a:t>Student Housing Audit</a:t>
            </a:r>
            <a:endParaRPr lang="en-US" sz="2400" b="1" kern="1200">
              <a:solidFill>
                <a:schemeClr val="tx1"/>
              </a:solidFill>
              <a:ea typeface="+mj-ea"/>
            </a:endParaRPr>
          </a:p>
        </p:txBody>
      </p:sp>
      <p:pic>
        <p:nvPicPr>
          <p:cNvPr id="3" name="Picture 2">
            <a:extLst>
              <a:ext uri="{FF2B5EF4-FFF2-40B4-BE49-F238E27FC236}">
                <a16:creationId xmlns:a16="http://schemas.microsoft.com/office/drawing/2014/main" id="{FC47F154-772E-77B3-1B1C-A23E36F194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0837EC-5D0F-A72D-AE91-60866BAEE62C}"/>
              </a:ext>
            </a:extLst>
          </p:cNvPr>
          <p:cNvSpPr txBox="1"/>
          <p:nvPr/>
        </p:nvSpPr>
        <p:spPr>
          <a:xfrm>
            <a:off x="762000" y="1893507"/>
            <a:ext cx="7646282" cy="4091240"/>
          </a:xfrm>
          <a:prstGeom prst="rect">
            <a:avLst/>
          </a:prstGeom>
        </p:spPr>
        <p:txBody>
          <a:bodyPr vert="horz" lIns="91440" tIns="45720" rIns="91440" bIns="45720" rtlCol="0" anchor="t">
            <a:noAutofit/>
          </a:bodyPr>
          <a:lstStyle/>
          <a:p>
            <a:pPr>
              <a:lnSpc>
                <a:spcPct val="90000"/>
              </a:lnSpc>
              <a:spcAft>
                <a:spcPts val="600"/>
              </a:spcAft>
              <a:buClr>
                <a:schemeClr val="accent2"/>
              </a:buClr>
            </a:pPr>
            <a:r>
              <a:rPr lang="en-US" sz="1300">
                <a:effectLst/>
                <a:latin typeface="Arial" panose="020B0604020202020204" pitchFamily="34" charset="0"/>
                <a:ea typeface="Calibri" panose="020F0502020204030204" pitchFamily="34" charset="0"/>
              </a:rPr>
              <a:t>Student Housing regarding the processes for living on campus and provide services related to the housing process, access security, and front desk/visitor operations. </a:t>
            </a:r>
            <a:endParaRPr lang="en-US" sz="1300" b="1">
              <a:latin typeface="Arial" panose="020B0604020202020204" pitchFamily="34" charset="0"/>
              <a:cs typeface="Arial" panose="020B0604020202020204" pitchFamily="34" charset="0"/>
            </a:endParaRPr>
          </a:p>
          <a:p>
            <a:pPr marL="214313" indent="-228600">
              <a:lnSpc>
                <a:spcPct val="90000"/>
              </a:lnSpc>
              <a:spcAft>
                <a:spcPts val="600"/>
              </a:spcAft>
              <a:buClr>
                <a:schemeClr val="accent2"/>
              </a:buClr>
              <a:buFont typeface="Arial" panose="020B0604020202020204" pitchFamily="34" charset="0"/>
              <a:buChar char="•"/>
            </a:pPr>
            <a:endParaRPr lang="en-US" sz="1300" b="1">
              <a:latin typeface="Arial" panose="020B0604020202020204" pitchFamily="34" charset="0"/>
              <a:cs typeface="Arial" panose="020B0604020202020204" pitchFamily="34" charset="0"/>
            </a:endParaRPr>
          </a:p>
          <a:p>
            <a:pPr>
              <a:lnSpc>
                <a:spcPct val="90000"/>
              </a:lnSpc>
              <a:spcAft>
                <a:spcPts val="600"/>
              </a:spcAft>
              <a:buClr>
                <a:schemeClr val="accent2"/>
              </a:buClr>
            </a:pPr>
            <a:r>
              <a:rPr lang="en-US" sz="1300" b="1">
                <a:latin typeface="Arial" panose="020B0604020202020204" pitchFamily="34" charset="0"/>
                <a:cs typeface="Arial" panose="020B0604020202020204" pitchFamily="34" charset="0"/>
              </a:rPr>
              <a:t>Objectives </a:t>
            </a:r>
          </a:p>
          <a:p>
            <a:pPr marL="214313" lvl="1"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Gain an understanding of the process by obtaining policies, procedures and templates used throughout the Student Housing process. </a:t>
            </a:r>
          </a:p>
          <a:p>
            <a:pPr marL="214313" lvl="1"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Select and test a sample of the following for each applicable student: </a:t>
            </a:r>
          </a:p>
          <a:p>
            <a:pPr marL="671513" lvl="2"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Student Housing agreements</a:t>
            </a:r>
          </a:p>
          <a:p>
            <a:pPr marL="671513" lvl="2"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Student Visitors </a:t>
            </a:r>
          </a:p>
          <a:p>
            <a:pPr marL="671513" lvl="2"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Visitor Violations </a:t>
            </a:r>
          </a:p>
          <a:p>
            <a:pPr marL="671513" lvl="2"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User Access Review </a:t>
            </a:r>
          </a:p>
          <a:p>
            <a:pPr marL="214313" lvl="1"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Evaluate the operation of the controls tested by determining compliance with applicable policies, procedures, laws and regulations.  </a:t>
            </a:r>
          </a:p>
          <a:p>
            <a:pPr marL="214313" indent="-228600">
              <a:lnSpc>
                <a:spcPct val="90000"/>
              </a:lnSpc>
              <a:spcAft>
                <a:spcPts val="600"/>
              </a:spcAft>
              <a:buClr>
                <a:schemeClr val="accent2"/>
              </a:buClr>
              <a:buFont typeface="Arial" panose="020B0604020202020204" pitchFamily="34" charset="0"/>
              <a:buChar char="•"/>
            </a:pPr>
            <a:endParaRPr lang="en-US" sz="1300" b="1">
              <a:latin typeface="Arial" panose="020B0604020202020204" pitchFamily="34" charset="0"/>
              <a:cs typeface="Arial" panose="020B0604020202020204" pitchFamily="34" charset="0"/>
            </a:endParaRPr>
          </a:p>
          <a:p>
            <a:pPr>
              <a:lnSpc>
                <a:spcPct val="90000"/>
              </a:lnSpc>
              <a:spcAft>
                <a:spcPts val="600"/>
              </a:spcAft>
              <a:buClr>
                <a:schemeClr val="accent2"/>
              </a:buClr>
            </a:pPr>
            <a:r>
              <a:rPr lang="en-US" sz="1300" b="1">
                <a:latin typeface="Arial" panose="020B0604020202020204" pitchFamily="34" charset="0"/>
                <a:cs typeface="Arial" panose="020B0604020202020204" pitchFamily="34" charset="0"/>
              </a:rPr>
              <a:t>Key Observations/Recommendations </a:t>
            </a:r>
          </a:p>
          <a:p>
            <a:pPr marL="214313" lvl="1"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System access review not completed on a timely basis </a:t>
            </a:r>
          </a:p>
          <a:p>
            <a:pPr marL="214313" lvl="1"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Visitor information not adequately maintained</a:t>
            </a:r>
          </a:p>
          <a:p>
            <a:pPr marL="214313" lvl="1"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Visitor violations and not adequately enforced </a:t>
            </a:r>
          </a:p>
          <a:p>
            <a:pPr indent="-228600">
              <a:lnSpc>
                <a:spcPct val="90000"/>
              </a:lnSpc>
              <a:spcAft>
                <a:spcPts val="600"/>
              </a:spcAft>
              <a:buFont typeface="Arial" panose="020B0604020202020204" pitchFamily="34" charset="0"/>
              <a:buChar char="•"/>
            </a:pPr>
            <a:endParaRPr lang="en-US" sz="13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13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D8D12C3D-0AED-4B03-DA17-13FB48D23541}"/>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rPr>
              <a:t>Example Audits</a:t>
            </a:r>
          </a:p>
        </p:txBody>
      </p:sp>
      <p:sp>
        <p:nvSpPr>
          <p:cNvPr id="4" name="Content Placeholder 2">
            <a:extLst>
              <a:ext uri="{FF2B5EF4-FFF2-40B4-BE49-F238E27FC236}">
                <a16:creationId xmlns:a16="http://schemas.microsoft.com/office/drawing/2014/main" id="{0E5E6080-4F8D-83FF-98B9-EDB6ECE4FBAF}"/>
              </a:ext>
            </a:extLst>
          </p:cNvPr>
          <p:cNvSpPr txBox="1">
            <a:spLocks/>
          </p:cNvSpPr>
          <p:nvPr/>
        </p:nvSpPr>
        <p:spPr>
          <a:xfrm>
            <a:off x="762000" y="1893507"/>
            <a:ext cx="7646276" cy="4091240"/>
          </a:xfrm>
          <a:prstGeom prst="rect">
            <a:avLst/>
          </a:prstGeom>
        </p:spPr>
        <p:txBody>
          <a:bodyPr vert="horz" lIns="91440" tIns="45720" rIns="91440" bIns="45720" rtlCol="0" anchor="t">
            <a:noAutofit/>
          </a:bodyPr>
          <a:lst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31775" indent="-231775" defTabSz="914400">
              <a:lnSpc>
                <a:spcPct val="90000"/>
              </a:lnSpc>
              <a:buClr>
                <a:schemeClr val="accent4"/>
              </a:buClr>
            </a:pPr>
            <a:r>
              <a:rPr lang="en-US" sz="1600" b="1">
                <a:effectLst/>
                <a:latin typeface="Arial" panose="020B0604020202020204" pitchFamily="34" charset="0"/>
                <a:ea typeface="MS Mincho" panose="02020609040205080304" pitchFamily="49" charset="-128"/>
                <a:cs typeface="Arial" panose="020B0604020202020204" pitchFamily="34" charset="0"/>
              </a:rPr>
              <a:t>Workforce Planning and Succession Audit:</a:t>
            </a:r>
            <a:r>
              <a:rPr lang="en-US" sz="1600">
                <a:effectLst/>
                <a:latin typeface="Arial" panose="020B0604020202020204" pitchFamily="34" charset="0"/>
                <a:ea typeface="MS Mincho" panose="02020609040205080304" pitchFamily="49" charset="-128"/>
                <a:cs typeface="Arial" panose="020B0604020202020204" pitchFamily="34" charset="0"/>
              </a:rPr>
              <a:t> This audit evaluates the </a:t>
            </a:r>
            <a:r>
              <a:rPr lang="en-US" sz="1600">
                <a:solidFill>
                  <a:srgbClr val="000000"/>
                </a:solidFill>
                <a:effectLst/>
                <a:latin typeface="Arial" panose="020B0604020202020204" pitchFamily="34" charset="0"/>
                <a:ea typeface="MS Mincho" panose="02020609040205080304" pitchFamily="49" charset="-128"/>
                <a:cs typeface="Arial" panose="020B0604020202020204" pitchFamily="34" charset="0"/>
              </a:rPr>
              <a:t>organization</a:t>
            </a:r>
            <a:r>
              <a:rPr lang="en-US" sz="1600">
                <a:effectLst/>
                <a:latin typeface="Arial" panose="020B0604020202020204" pitchFamily="34" charset="0"/>
                <a:ea typeface="MS Mincho" panose="02020609040205080304" pitchFamily="49" charset="-128"/>
                <a:cs typeface="Arial" panose="020B0604020202020204" pitchFamily="34" charset="0"/>
              </a:rPr>
              <a:t>'s strategies for workforce planning and succession management. It involves assessing the identification of critical roles, talent pipelines, and succession plans to ensure continuity in key positions.</a:t>
            </a:r>
          </a:p>
          <a:p>
            <a:pPr marL="231775" indent="-231775" defTabSz="914400">
              <a:lnSpc>
                <a:spcPct val="90000"/>
              </a:lnSpc>
              <a:buClr>
                <a:schemeClr val="accent4"/>
              </a:buClr>
            </a:pPr>
            <a:r>
              <a:rPr lang="en-US" sz="1600" b="1">
                <a:latin typeface="Arial" panose="020B0604020202020204" pitchFamily="34" charset="0"/>
                <a:ea typeface="MS Mincho" panose="02020609040205080304" pitchFamily="49" charset="-128"/>
                <a:cs typeface="Arial" panose="020B0604020202020204" pitchFamily="34" charset="0"/>
              </a:rPr>
              <a:t>Affordability, Enrollment, and Demographic Audit: </a:t>
            </a:r>
            <a:r>
              <a:rPr lang="en-US" sz="1600">
                <a:latin typeface="Arial" panose="020B0604020202020204" pitchFamily="34" charset="0"/>
                <a:ea typeface="MS Mincho" panose="02020609040205080304" pitchFamily="49" charset="-128"/>
                <a:cs typeface="Arial" panose="020B0604020202020204" pitchFamily="34" charset="0"/>
              </a:rPr>
              <a:t>This audit reviews the processes for affordability, enrollment, and demographic. It involves an internal control assessment surrounding these areas to identify risk and gaps in the current process and comparing against leading practices of other higher education institutions. </a:t>
            </a:r>
          </a:p>
          <a:p>
            <a:pPr marL="231775" indent="-231775" defTabSz="914400">
              <a:lnSpc>
                <a:spcPct val="90000"/>
              </a:lnSpc>
              <a:buClr>
                <a:schemeClr val="accent4"/>
              </a:buClr>
            </a:pPr>
            <a:r>
              <a:rPr lang="en-US" sz="1600" b="1">
                <a:latin typeface="Arial" panose="020B0604020202020204" pitchFamily="34" charset="0"/>
                <a:ea typeface="MS Mincho" panose="02020609040205080304" pitchFamily="49" charset="-128"/>
                <a:cs typeface="Arial" panose="020B0604020202020204" pitchFamily="34" charset="0"/>
              </a:rPr>
              <a:t>Creation of new programs / managing current programs </a:t>
            </a:r>
            <a:r>
              <a:rPr lang="en-US" sz="1600">
                <a:latin typeface="Arial" panose="020B0604020202020204" pitchFamily="34" charset="0"/>
                <a:ea typeface="MS Mincho" panose="02020609040205080304" pitchFamily="49" charset="-128"/>
                <a:cs typeface="Arial" panose="020B0604020202020204" pitchFamily="34" charset="0"/>
              </a:rPr>
              <a:t>This audit determines if all programs have documented Strategic Objective, Mission, Policies and Procedures, and if adherence to the Policies and Procedures is measured through adjust milestones or KPIs. Audit will determine if measures are taken related to Internal Controls and/or Compliance. Leading practices will be reviewed to determine if the organization’s programs are properly managed and communicated. </a:t>
            </a:r>
            <a:endParaRPr lang="en-US" sz="1600" b="1">
              <a:latin typeface="Arial" panose="020B0604020202020204" pitchFamily="34" charset="0"/>
              <a:ea typeface="MS Mincho" panose="02020609040205080304" pitchFamily="49" charset="-128"/>
              <a:cs typeface="Arial" panose="020B0604020202020204" pitchFamily="34" charset="0"/>
            </a:endParaRPr>
          </a:p>
          <a:p>
            <a:pPr indent="-228600" defTabSz="914400">
              <a:lnSpc>
                <a:spcPct val="90000"/>
              </a:lnSpc>
              <a:buClr>
                <a:schemeClr val="accent2"/>
              </a:buClr>
            </a:pPr>
            <a:endParaRPr lang="en-US" sz="1600">
              <a:effectLst/>
              <a:latin typeface="Arial" panose="020B0604020202020204" pitchFamily="34" charset="0"/>
              <a:ea typeface="MS Mincho" panose="02020609040205080304" pitchFamily="49" charset="-128"/>
              <a:cs typeface="Arial" panose="020B0604020202020204" pitchFamily="34" charset="0"/>
            </a:endParaRPr>
          </a:p>
          <a:p>
            <a:pPr indent="-228600" defTabSz="914400">
              <a:lnSpc>
                <a:spcPct val="90000"/>
              </a:lnSpc>
              <a:buClr>
                <a:schemeClr val="accent2"/>
              </a:buClr>
            </a:pPr>
            <a:endParaRPr lang="en-US" sz="1600">
              <a:latin typeface="Arial" panose="020B0604020202020204" pitchFamily="34" charset="0"/>
            </a:endParaRPr>
          </a:p>
        </p:txBody>
      </p:sp>
      <p:pic>
        <p:nvPicPr>
          <p:cNvPr id="3" name="Picture 2">
            <a:extLst>
              <a:ext uri="{FF2B5EF4-FFF2-40B4-BE49-F238E27FC236}">
                <a16:creationId xmlns:a16="http://schemas.microsoft.com/office/drawing/2014/main" id="{287B6A58-280F-39EA-D948-567445AEF71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59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D8D12C3D-0AED-4B03-DA17-13FB48D23541}"/>
              </a:ext>
            </a:extLst>
          </p:cNvPr>
          <p:cNvSpPr txBox="1">
            <a:spLocks/>
          </p:cNvSpPr>
          <p:nvPr/>
        </p:nvSpPr>
        <p:spPr>
          <a:xfrm>
            <a:off x="762000" y="761998"/>
            <a:ext cx="6534346"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231775" indent="-231775" defTabSz="914400">
              <a:lnSpc>
                <a:spcPct val="90000"/>
              </a:lnSpc>
              <a:buClr>
                <a:schemeClr val="accent4"/>
              </a:buClr>
            </a:pPr>
            <a:r>
              <a:rPr lang="en-US" sz="2400" b="1">
                <a:effectLst/>
                <a:latin typeface="Arial" panose="020B0604020202020204" pitchFamily="34" charset="0"/>
                <a:ea typeface="MS Mincho" panose="02020609040205080304" pitchFamily="49" charset="-128"/>
                <a:cs typeface="Arial" panose="020B0604020202020204" pitchFamily="34" charset="0"/>
              </a:rPr>
              <a:t>Workforce Planning and Succession Audit</a:t>
            </a:r>
            <a:endParaRPr lang="en-US" sz="2400">
              <a:effectLst/>
              <a:latin typeface="Arial" panose="020B0604020202020204" pitchFamily="34" charset="0"/>
              <a:ea typeface="MS Mincho" panose="02020609040205080304" pitchFamily="49" charset="-128"/>
              <a:cs typeface="Arial" panose="020B0604020202020204" pitchFamily="34" charset="0"/>
            </a:endParaRPr>
          </a:p>
        </p:txBody>
      </p:sp>
      <p:pic>
        <p:nvPicPr>
          <p:cNvPr id="3" name="Picture 2">
            <a:extLst>
              <a:ext uri="{FF2B5EF4-FFF2-40B4-BE49-F238E27FC236}">
                <a16:creationId xmlns:a16="http://schemas.microsoft.com/office/drawing/2014/main" id="{287B6A58-280F-39EA-D948-567445AEF7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97644" y="1267597"/>
            <a:ext cx="3025962" cy="43228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329635-E475-E565-340B-F79B667AF45E}"/>
              </a:ext>
            </a:extLst>
          </p:cNvPr>
          <p:cNvSpPr txBox="1"/>
          <p:nvPr/>
        </p:nvSpPr>
        <p:spPr>
          <a:xfrm>
            <a:off x="762000" y="1893507"/>
            <a:ext cx="7646282" cy="4091240"/>
          </a:xfrm>
          <a:prstGeom prst="rect">
            <a:avLst/>
          </a:prstGeom>
        </p:spPr>
        <p:txBody>
          <a:bodyPr vert="horz" lIns="91440" tIns="45720" rIns="91440" bIns="45720" rtlCol="0" anchor="t">
            <a:noAutofit/>
          </a:bodyPr>
          <a:lstStyle/>
          <a:p>
            <a:pPr>
              <a:lnSpc>
                <a:spcPct val="90000"/>
              </a:lnSpc>
              <a:spcAft>
                <a:spcPts val="600"/>
              </a:spcAft>
              <a:buClr>
                <a:schemeClr val="accent2"/>
              </a:buClr>
            </a:pPr>
            <a:r>
              <a:rPr lang="en-US" sz="1300">
                <a:effectLst/>
                <a:latin typeface="Arial" panose="020B0604020202020204" pitchFamily="34" charset="0"/>
                <a:ea typeface="MS Mincho" panose="02020609040205080304" pitchFamily="49" charset="-128"/>
                <a:cs typeface="Arial" panose="020B0604020202020204" pitchFamily="34" charset="0"/>
              </a:rPr>
              <a:t>O</a:t>
            </a:r>
            <a:r>
              <a:rPr lang="en-US" sz="1300">
                <a:solidFill>
                  <a:srgbClr val="000000"/>
                </a:solidFill>
                <a:effectLst/>
                <a:latin typeface="Arial" panose="020B0604020202020204" pitchFamily="34" charset="0"/>
                <a:ea typeface="MS Mincho" panose="02020609040205080304" pitchFamily="49" charset="-128"/>
                <a:cs typeface="Arial" panose="020B0604020202020204" pitchFamily="34" charset="0"/>
              </a:rPr>
              <a:t>rganization</a:t>
            </a:r>
            <a:r>
              <a:rPr lang="en-US" sz="1300">
                <a:effectLst/>
                <a:latin typeface="Arial" panose="020B0604020202020204" pitchFamily="34" charset="0"/>
                <a:ea typeface="MS Mincho" panose="02020609040205080304" pitchFamily="49" charset="-128"/>
                <a:cs typeface="Arial" panose="020B0604020202020204" pitchFamily="34" charset="0"/>
              </a:rPr>
              <a:t>'s strategies for workforce planning and succession management by evaluating critical roles, talent pipelines, and succession plans to ensure continuity in key positions.</a:t>
            </a:r>
          </a:p>
          <a:p>
            <a:pPr>
              <a:lnSpc>
                <a:spcPct val="90000"/>
              </a:lnSpc>
              <a:spcAft>
                <a:spcPts val="600"/>
              </a:spcAft>
              <a:buClr>
                <a:schemeClr val="accent2"/>
              </a:buClr>
            </a:pPr>
            <a:endParaRPr lang="en-US" sz="1300" b="1">
              <a:latin typeface="Arial" panose="020B0604020202020204" pitchFamily="34" charset="0"/>
              <a:cs typeface="Arial" panose="020B0604020202020204" pitchFamily="34" charset="0"/>
            </a:endParaRPr>
          </a:p>
          <a:p>
            <a:pPr>
              <a:lnSpc>
                <a:spcPct val="90000"/>
              </a:lnSpc>
              <a:spcAft>
                <a:spcPts val="600"/>
              </a:spcAft>
              <a:buClr>
                <a:schemeClr val="accent2"/>
              </a:buClr>
            </a:pPr>
            <a:r>
              <a:rPr lang="en-US" sz="1300" b="1">
                <a:latin typeface="Arial" panose="020B0604020202020204" pitchFamily="34" charset="0"/>
                <a:cs typeface="Arial" panose="020B0604020202020204" pitchFamily="34" charset="0"/>
              </a:rPr>
              <a:t>Objectives </a:t>
            </a:r>
          </a:p>
          <a:p>
            <a:pPr marL="214313" lvl="1"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Analyze through stakeholder interviews and document examination to assess alignment with organizational objectives and compliance with higher-education standards. </a:t>
            </a:r>
          </a:p>
          <a:p>
            <a:pPr marL="214313" lvl="1"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Review departmental policies, procedures, objectives, decision-making processes, and reporting mechanisms. </a:t>
            </a:r>
          </a:p>
          <a:p>
            <a:pPr marL="214313" lvl="1" indent="-22860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Evaluate the adequacy of the current structure, staffing levels, training, strategic plan, recruiting efforts, succession planning, etc. </a:t>
            </a:r>
          </a:p>
          <a:p>
            <a:pPr>
              <a:lnSpc>
                <a:spcPct val="90000"/>
              </a:lnSpc>
              <a:spcAft>
                <a:spcPts val="600"/>
              </a:spcAft>
              <a:buClr>
                <a:schemeClr val="accent2"/>
              </a:buClr>
            </a:pPr>
            <a:endParaRPr lang="en-US" sz="1300" b="1">
              <a:latin typeface="Arial" panose="020B0604020202020204" pitchFamily="34" charset="0"/>
              <a:cs typeface="Arial" panose="020B0604020202020204" pitchFamily="34" charset="0"/>
            </a:endParaRPr>
          </a:p>
          <a:p>
            <a:pPr>
              <a:lnSpc>
                <a:spcPct val="90000"/>
              </a:lnSpc>
              <a:spcAft>
                <a:spcPts val="600"/>
              </a:spcAft>
              <a:buClr>
                <a:schemeClr val="accent2"/>
              </a:buClr>
            </a:pPr>
            <a:r>
              <a:rPr lang="en-US" sz="1300" b="1">
                <a:latin typeface="Arial" panose="020B0604020202020204" pitchFamily="34" charset="0"/>
                <a:cs typeface="Arial" panose="020B0604020202020204" pitchFamily="34" charset="0"/>
              </a:rPr>
              <a:t>Key Observations/Recommendations </a:t>
            </a:r>
          </a:p>
          <a:p>
            <a:pPr marL="171450" indent="-1714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Documented Policies and Procedures </a:t>
            </a:r>
          </a:p>
          <a:p>
            <a:pPr marL="171450" indent="-1714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Job Descriptions </a:t>
            </a:r>
          </a:p>
          <a:p>
            <a:pPr marL="171450" indent="-1714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Cross training and having back-up personnel </a:t>
            </a:r>
          </a:p>
          <a:p>
            <a:pPr marL="171450" indent="-1714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Lack of defined Strategic Plan with measurable goals and outcomes. </a:t>
            </a:r>
          </a:p>
          <a:p>
            <a:pPr marL="171450" indent="-171450">
              <a:lnSpc>
                <a:spcPct val="90000"/>
              </a:lnSpc>
              <a:spcAft>
                <a:spcPts val="600"/>
              </a:spcAft>
              <a:buClr>
                <a:schemeClr val="accent2"/>
              </a:buClr>
              <a:buFont typeface="Arial" panose="020B0604020202020204" pitchFamily="34" charset="0"/>
              <a:buChar char="•"/>
            </a:pPr>
            <a:r>
              <a:rPr lang="en-US" sz="1300">
                <a:latin typeface="Arial" panose="020B0604020202020204" pitchFamily="34" charset="0"/>
                <a:cs typeface="Arial" panose="020B0604020202020204" pitchFamily="34" charset="0"/>
              </a:rPr>
              <a:t>Recruiting challenges </a:t>
            </a:r>
          </a:p>
          <a:p>
            <a:pPr indent="-228600">
              <a:lnSpc>
                <a:spcPct val="90000"/>
              </a:lnSpc>
              <a:spcAft>
                <a:spcPts val="600"/>
              </a:spcAft>
              <a:buFont typeface="Arial" panose="020B0604020202020204" pitchFamily="34" charset="0"/>
              <a:buChar char="•"/>
            </a:pPr>
            <a:endParaRPr lang="en-US" sz="13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21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9658E911-35CD-94A9-F7E0-8076D1085A49}"/>
              </a:ext>
            </a:extLst>
          </p:cNvPr>
          <p:cNvSpPr txBox="1">
            <a:spLocks/>
          </p:cNvSpPr>
          <p:nvPr/>
        </p:nvSpPr>
        <p:spPr>
          <a:xfrm>
            <a:off x="789709" y="3598684"/>
            <a:ext cx="10319725" cy="2969492"/>
          </a:xfrm>
          <a:prstGeom prst="rect">
            <a:avLst/>
          </a:prstGeom>
        </p:spPr>
        <p:txBody>
          <a:bodyPr vert="horz" lIns="91440" tIns="45720" rIns="91440" bIns="45720" rtlCol="0" anchor="t">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rPr>
              <a:t>Course Objectives:</a:t>
            </a:r>
          </a:p>
          <a:p>
            <a:pPr marL="346075" indent="-346075" defTabSz="914400">
              <a:lnSpc>
                <a:spcPct val="90000"/>
              </a:lnSpc>
              <a:spcBef>
                <a:spcPct val="0"/>
              </a:spcBef>
              <a:spcAft>
                <a:spcPts val="600"/>
              </a:spcAft>
              <a:buFont typeface="Arial" panose="020B0604020202020204" pitchFamily="34" charset="0"/>
              <a:buChar char="•"/>
            </a:pPr>
            <a:r>
              <a:rPr lang="en-US" sz="2000"/>
              <a:t>Participants will understand the emerging and top risks for higher education: Cyber Security, AI Technology, Enrollment, Financial Aid, Student Safety, Data Privacy, etc. </a:t>
            </a:r>
          </a:p>
          <a:p>
            <a:pPr marL="346075" indent="-346075" defTabSz="914400">
              <a:lnSpc>
                <a:spcPct val="90000"/>
              </a:lnSpc>
              <a:spcBef>
                <a:spcPct val="0"/>
              </a:spcBef>
              <a:spcAft>
                <a:spcPts val="600"/>
              </a:spcAft>
              <a:buFont typeface="Arial" panose="020B0604020202020204" pitchFamily="34" charset="0"/>
              <a:buChar char="•"/>
            </a:pPr>
            <a:r>
              <a:rPr lang="en-US" sz="2000"/>
              <a:t>Participants will be able to determine how Internal Audit can assist by identifying and evaluating the gaps and mitigating controls related to those risks. </a:t>
            </a:r>
          </a:p>
          <a:p>
            <a:pPr marL="346075" indent="-346075" defTabSz="914400">
              <a:lnSpc>
                <a:spcPct val="90000"/>
              </a:lnSpc>
              <a:spcBef>
                <a:spcPct val="0"/>
              </a:spcBef>
              <a:spcAft>
                <a:spcPts val="600"/>
              </a:spcAft>
              <a:buFont typeface="Arial" panose="020B0604020202020204" pitchFamily="34" charset="0"/>
              <a:buChar char="•"/>
            </a:pPr>
            <a:r>
              <a:rPr lang="en-US" sz="2000"/>
              <a:t>Participants will evaluate the effectiveness of the current internal control structure to provide meaningful recommendations that will assist higher education clients with the emerging / top risks identified. </a:t>
            </a:r>
          </a:p>
        </p:txBody>
      </p:sp>
      <p:sp>
        <p:nvSpPr>
          <p:cNvPr id="4" name="TextBox 3">
            <a:extLst>
              <a:ext uri="{FF2B5EF4-FFF2-40B4-BE49-F238E27FC236}">
                <a16:creationId xmlns:a16="http://schemas.microsoft.com/office/drawing/2014/main" id="{3AB08D98-4E8B-530F-B034-B1702BF3BE3A}"/>
              </a:ext>
            </a:extLst>
          </p:cNvPr>
          <p:cNvSpPr txBox="1"/>
          <p:nvPr/>
        </p:nvSpPr>
        <p:spPr>
          <a:xfrm>
            <a:off x="789709" y="1335310"/>
            <a:ext cx="10319725" cy="2573012"/>
          </a:xfrm>
          <a:prstGeom prst="rect">
            <a:avLst/>
          </a:prstGeom>
          <a:noFill/>
        </p:spPr>
        <p:txBody>
          <a:bodyPr wrap="square">
            <a:spAutoFit/>
          </a:bodyPr>
          <a:lstStyle/>
          <a:p>
            <a:r>
              <a:rPr lang="en-US" sz="3000" b="1">
                <a:latin typeface="Arial" panose="020B0604020202020204" pitchFamily="34" charset="0"/>
                <a:cs typeface="Arial" panose="020B0604020202020204" pitchFamily="34" charset="0"/>
              </a:rPr>
              <a:t>Higher Education Emerging and Top Risks </a:t>
            </a:r>
          </a:p>
          <a:p>
            <a:endParaRPr lang="en-US" sz="2400" b="1">
              <a:latin typeface="Arial" panose="020B0604020202020204" pitchFamily="34" charset="0"/>
              <a:cs typeface="Arial" panose="020B0604020202020204" pitchFamily="34" charset="0"/>
            </a:endParaRPr>
          </a:p>
          <a:p>
            <a:pPr>
              <a:lnSpc>
                <a:spcPct val="90000"/>
              </a:lnSpc>
              <a:spcBef>
                <a:spcPct val="0"/>
              </a:spcBef>
              <a:spcAft>
                <a:spcPts val="600"/>
              </a:spcAft>
              <a:buFont typeface="Arial" panose="020B0604020202020204" pitchFamily="34" charset="0"/>
            </a:pPr>
            <a:r>
              <a:rPr lang="en-US" sz="2400" b="1">
                <a:latin typeface="Arial" panose="020B0604020202020204" pitchFamily="34" charset="0"/>
                <a:ea typeface="+mj-ea"/>
                <a:cs typeface="Arial" panose="020B0604020202020204" pitchFamily="34" charset="0"/>
              </a:rPr>
              <a:t>Course Description: </a:t>
            </a:r>
          </a:p>
          <a:p>
            <a:pPr>
              <a:lnSpc>
                <a:spcPct val="90000"/>
              </a:lnSpc>
              <a:spcBef>
                <a:spcPct val="0"/>
              </a:spcBef>
              <a:spcAft>
                <a:spcPts val="600"/>
              </a:spcAft>
              <a:buFont typeface="Arial" panose="020B0604020202020204" pitchFamily="34" charset="0"/>
            </a:pPr>
            <a:r>
              <a:rPr lang="en-US" sz="2000">
                <a:latin typeface="Arial" panose="020B0604020202020204" pitchFamily="34" charset="0"/>
                <a:cs typeface="Arial" panose="020B0604020202020204" pitchFamily="34" charset="0"/>
              </a:rPr>
              <a:t>This session will showcase the emerging and top risks that higher education institutes encounter in the current market and the way Internal Audit can assist in identifying internal control vulnerabilities and the best practices to mitigate those risks. </a:t>
            </a:r>
          </a:p>
          <a:p>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858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DD2FC-5807-594F-A267-3573650C17BB}"/>
              </a:ext>
            </a:extLst>
          </p:cNvPr>
          <p:cNvSpPr txBox="1"/>
          <p:nvPr/>
        </p:nvSpPr>
        <p:spPr>
          <a:xfrm>
            <a:off x="0" y="1970201"/>
            <a:ext cx="12192000"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rPr>
              <a:t>Meaningful Recommendations</a:t>
            </a:r>
          </a:p>
        </p:txBody>
      </p:sp>
    </p:spTree>
    <p:extLst>
      <p:ext uri="{BB962C8B-B14F-4D97-AF65-F5344CB8AC3E}">
        <p14:creationId xmlns:p14="http://schemas.microsoft.com/office/powerpoint/2010/main" val="119715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7E47ECE6-673C-4711-DE54-4324BD2385B1}"/>
              </a:ext>
            </a:extLst>
          </p:cNvPr>
          <p:cNvSpPr txBox="1">
            <a:spLocks/>
          </p:cNvSpPr>
          <p:nvPr/>
        </p:nvSpPr>
        <p:spPr>
          <a:xfrm>
            <a:off x="762000" y="761998"/>
            <a:ext cx="9378696"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a:ea typeface="+mj-ea"/>
              </a:rPr>
              <a:t>Meaningful Recommendations </a:t>
            </a:r>
          </a:p>
        </p:txBody>
      </p:sp>
      <p:sp>
        <p:nvSpPr>
          <p:cNvPr id="4" name="TextBox 3">
            <a:extLst>
              <a:ext uri="{FF2B5EF4-FFF2-40B4-BE49-F238E27FC236}">
                <a16:creationId xmlns:a16="http://schemas.microsoft.com/office/drawing/2014/main" id="{0B6E03E9-A2A6-36E0-B418-F3FC51693C38}"/>
              </a:ext>
            </a:extLst>
          </p:cNvPr>
          <p:cNvSpPr txBox="1"/>
          <p:nvPr/>
        </p:nvSpPr>
        <p:spPr>
          <a:xfrm>
            <a:off x="762000" y="2248710"/>
            <a:ext cx="9588221" cy="2139047"/>
          </a:xfrm>
          <a:prstGeom prst="rect">
            <a:avLst/>
          </a:prstGeom>
          <a:noFill/>
        </p:spPr>
        <p:txBody>
          <a:bodyPr wrap="square">
            <a:spAutoFit/>
          </a:bodyPr>
          <a:lstStyle/>
          <a:p>
            <a:pPr algn="l" rtl="0" fontAlgn="base">
              <a:spcAft>
                <a:spcPts val="1200"/>
              </a:spcAft>
            </a:pPr>
            <a:r>
              <a:rPr lang="en-US" sz="1800" b="0" i="0" u="none" strike="noStrike">
                <a:solidFill>
                  <a:srgbClr val="000000"/>
                </a:solidFill>
                <a:effectLst/>
                <a:latin typeface="Arial" panose="020B0604020202020204" pitchFamily="34" charset="0"/>
              </a:rPr>
              <a:t>A well-written finding will allow a reasonable person, without in-depth knowledge of the area, to understand the issue, what should have happened, what caused it, why it is important, and what should be done to resolve it. </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rial" panose="020B0604020202020204" pitchFamily="34" charset="0"/>
              </a:rPr>
              <a:t>​</a:t>
            </a:r>
            <a:r>
              <a:rPr lang="en-US" sz="1800" b="0" i="0" u="none" strike="noStrike">
                <a:solidFill>
                  <a:srgbClr val="000000"/>
                </a:solidFill>
                <a:effectLst/>
                <a:latin typeface="Arial" panose="020B0604020202020204" pitchFamily="34" charset="0"/>
              </a:rPr>
              <a:t>Findings should have lead-ins and should ‘paint the picture’ or ‘tell the story’. </a:t>
            </a:r>
          </a:p>
          <a:p>
            <a:pPr algn="l" rtl="0" fontAlgn="base"/>
            <a:endParaRPr lang="en-US">
              <a:solidFill>
                <a:srgbClr val="000000"/>
              </a:solidFill>
              <a:latin typeface="Arial" panose="020B0604020202020204" pitchFamily="34" charset="0"/>
            </a:endParaRPr>
          </a:p>
          <a:p>
            <a:pPr algn="l" rtl="0" fontAlgn="base"/>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endParaRPr lang="en-US" b="0" i="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287184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7E47ECE6-673C-4711-DE54-4324BD2385B1}"/>
              </a:ext>
            </a:extLst>
          </p:cNvPr>
          <p:cNvSpPr txBox="1">
            <a:spLocks/>
          </p:cNvSpPr>
          <p:nvPr/>
        </p:nvSpPr>
        <p:spPr>
          <a:xfrm>
            <a:off x="762000" y="761998"/>
            <a:ext cx="9378696"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a:ea typeface="+mj-ea"/>
              </a:rPr>
              <a:t>Meaningful Recommendations </a:t>
            </a:r>
          </a:p>
        </p:txBody>
      </p:sp>
      <p:sp>
        <p:nvSpPr>
          <p:cNvPr id="4" name="TextBox 3">
            <a:extLst>
              <a:ext uri="{FF2B5EF4-FFF2-40B4-BE49-F238E27FC236}">
                <a16:creationId xmlns:a16="http://schemas.microsoft.com/office/drawing/2014/main" id="{D1AF820D-6C3E-FE7B-E6C5-3DEF7A3B1E12}"/>
              </a:ext>
            </a:extLst>
          </p:cNvPr>
          <p:cNvSpPr txBox="1"/>
          <p:nvPr/>
        </p:nvSpPr>
        <p:spPr>
          <a:xfrm>
            <a:off x="762000" y="2045510"/>
            <a:ext cx="4678680" cy="4308872"/>
          </a:xfrm>
          <a:prstGeom prst="rect">
            <a:avLst/>
          </a:prstGeom>
          <a:noFill/>
        </p:spPr>
        <p:txBody>
          <a:bodyPr wrap="square">
            <a:spAutoFit/>
          </a:bodyPr>
          <a:lstStyle/>
          <a:p>
            <a:pPr algn="l" rtl="0" fontAlgn="base">
              <a:spcAft>
                <a:spcPts val="600"/>
              </a:spcAft>
            </a:pPr>
            <a:r>
              <a:rPr lang="en-US" b="0" i="0" u="none" strike="noStrike">
                <a:solidFill>
                  <a:srgbClr val="000000"/>
                </a:solidFill>
                <a:effectLst/>
                <a:latin typeface="Arial" panose="020B0604020202020204" pitchFamily="34" charset="0"/>
                <a:cs typeface="Arial" panose="020B0604020202020204" pitchFamily="34" charset="0"/>
              </a:rPr>
              <a:t>The Five Cs are elements that are present when writing a finding:</a:t>
            </a:r>
            <a:endParaRPr lang="en-US" b="0" i="0">
              <a:solidFill>
                <a:srgbClr val="000000"/>
              </a:solidFill>
              <a:effectLst/>
              <a:latin typeface="Arial" panose="020B0604020202020204" pitchFamily="34" charset="0"/>
              <a:cs typeface="Arial" panose="020B0604020202020204" pitchFamily="34" charset="0"/>
            </a:endParaRPr>
          </a:p>
          <a:p>
            <a:pPr marL="231775" indent="-231775" algn="l" rtl="0" fontAlgn="base">
              <a:spcAft>
                <a:spcPts val="600"/>
              </a:spcAft>
              <a:buFont typeface="Arial" panose="020B0604020202020204" pitchFamily="34" charset="0"/>
              <a:buChar char="•"/>
            </a:pPr>
            <a:r>
              <a:rPr lang="en-US" b="1">
                <a:solidFill>
                  <a:srgbClr val="000000"/>
                </a:solidFill>
                <a:latin typeface="Arial" panose="020B0604020202020204" pitchFamily="34" charset="0"/>
                <a:cs typeface="Arial" panose="020B0604020202020204" pitchFamily="34" charset="0"/>
              </a:rPr>
              <a:t> </a:t>
            </a:r>
            <a:r>
              <a:rPr lang="en-US" b="1" i="0" u="none" strike="noStrike">
                <a:solidFill>
                  <a:srgbClr val="000000"/>
                </a:solidFill>
                <a:effectLst/>
                <a:latin typeface="Arial" panose="020B0604020202020204" pitchFamily="34" charset="0"/>
                <a:cs typeface="Arial" panose="020B0604020202020204" pitchFamily="34" charset="0"/>
              </a:rPr>
              <a:t>Condition:</a:t>
            </a:r>
            <a:r>
              <a:rPr lang="en-US" b="0" i="0" u="none" strike="noStrike">
                <a:solidFill>
                  <a:srgbClr val="000000"/>
                </a:solidFill>
                <a:effectLst/>
                <a:latin typeface="Arial" panose="020B0604020202020204" pitchFamily="34" charset="0"/>
                <a:cs typeface="Arial" panose="020B0604020202020204" pitchFamily="34" charset="0"/>
              </a:rPr>
              <a:t> What is the problem?</a:t>
            </a:r>
            <a:r>
              <a:rPr lang="en-US" b="0" i="0">
                <a:solidFill>
                  <a:srgbClr val="000000"/>
                </a:solidFill>
                <a:effectLst/>
                <a:latin typeface="Arial" panose="020B0604020202020204" pitchFamily="34" charset="0"/>
                <a:cs typeface="Arial" panose="020B0604020202020204" pitchFamily="34" charset="0"/>
              </a:rPr>
              <a:t>​</a:t>
            </a:r>
          </a:p>
          <a:p>
            <a:pPr marL="231775" indent="-231775" algn="l" rtl="0" fontAlgn="base">
              <a:spcAft>
                <a:spcPts val="600"/>
              </a:spcAft>
              <a:buFont typeface="Arial" panose="020B0604020202020204" pitchFamily="34" charset="0"/>
              <a:buChar char="•"/>
            </a:pPr>
            <a:r>
              <a:rPr lang="en-US" b="1" i="0" u="none" strike="noStrike">
                <a:solidFill>
                  <a:srgbClr val="000000"/>
                </a:solidFill>
                <a:effectLst/>
                <a:latin typeface="Arial" panose="020B0604020202020204" pitchFamily="34" charset="0"/>
                <a:cs typeface="Arial" panose="020B0604020202020204" pitchFamily="34" charset="0"/>
              </a:rPr>
              <a:t> Criteria:</a:t>
            </a:r>
            <a:r>
              <a:rPr lang="en-US" b="0" i="0" u="none" strike="noStrike">
                <a:solidFill>
                  <a:srgbClr val="000000"/>
                </a:solidFill>
                <a:effectLst/>
                <a:latin typeface="Arial" panose="020B0604020202020204" pitchFamily="34" charset="0"/>
                <a:cs typeface="Arial" panose="020B0604020202020204" pitchFamily="34" charset="0"/>
              </a:rPr>
              <a:t> What is the standard that is not met?</a:t>
            </a:r>
            <a:r>
              <a:rPr lang="en-US" b="0" i="0">
                <a:solidFill>
                  <a:srgbClr val="000000"/>
                </a:solidFill>
                <a:effectLst/>
                <a:latin typeface="Arial" panose="020B0604020202020204" pitchFamily="34" charset="0"/>
                <a:cs typeface="Arial" panose="020B0604020202020204" pitchFamily="34" charset="0"/>
              </a:rPr>
              <a:t>​</a:t>
            </a:r>
          </a:p>
          <a:p>
            <a:pPr marL="231775" indent="-231775" algn="l" rtl="0" fontAlgn="base">
              <a:spcAft>
                <a:spcPts val="600"/>
              </a:spcAft>
              <a:buFont typeface="Arial" panose="020B0604020202020204" pitchFamily="34" charset="0"/>
              <a:buChar char="•"/>
            </a:pPr>
            <a:r>
              <a:rPr lang="en-US" b="1" i="0" u="none" strike="noStrike">
                <a:solidFill>
                  <a:srgbClr val="000000"/>
                </a:solidFill>
                <a:effectLst/>
                <a:latin typeface="Arial" panose="020B0604020202020204" pitchFamily="34" charset="0"/>
                <a:cs typeface="Arial" panose="020B0604020202020204" pitchFamily="34" charset="0"/>
              </a:rPr>
              <a:t> Cause:</a:t>
            </a:r>
            <a:r>
              <a:rPr lang="en-US" b="0" i="0" u="none" strike="noStrike">
                <a:solidFill>
                  <a:srgbClr val="000000"/>
                </a:solidFill>
                <a:effectLst/>
                <a:latin typeface="Arial" panose="020B0604020202020204" pitchFamily="34" charset="0"/>
                <a:cs typeface="Arial" panose="020B0604020202020204" pitchFamily="34" charset="0"/>
              </a:rPr>
              <a:t> Why did the condition happen?</a:t>
            </a:r>
            <a:r>
              <a:rPr lang="en-US" b="0" i="0">
                <a:solidFill>
                  <a:srgbClr val="000000"/>
                </a:solidFill>
                <a:effectLst/>
                <a:latin typeface="Arial" panose="020B0604020202020204" pitchFamily="34" charset="0"/>
                <a:cs typeface="Arial" panose="020B0604020202020204" pitchFamily="34" charset="0"/>
              </a:rPr>
              <a:t>​</a:t>
            </a:r>
          </a:p>
          <a:p>
            <a:pPr marL="231775" indent="-231775" algn="l" rtl="0" fontAlgn="base">
              <a:spcAft>
                <a:spcPts val="600"/>
              </a:spcAft>
              <a:buFont typeface="Arial" panose="020B0604020202020204" pitchFamily="34" charset="0"/>
              <a:buChar char="•"/>
            </a:pPr>
            <a:r>
              <a:rPr lang="en-US" b="1" i="0" u="none" strike="noStrike">
                <a:solidFill>
                  <a:srgbClr val="000000"/>
                </a:solidFill>
                <a:effectLst/>
                <a:latin typeface="Arial" panose="020B0604020202020204" pitchFamily="34" charset="0"/>
                <a:cs typeface="Arial" panose="020B0604020202020204" pitchFamily="34" charset="0"/>
              </a:rPr>
              <a:t> Consequence:</a:t>
            </a:r>
            <a:r>
              <a:rPr lang="en-US" b="0" i="0" u="none" strike="noStrike">
                <a:solidFill>
                  <a:srgbClr val="000000"/>
                </a:solidFill>
                <a:effectLst/>
                <a:latin typeface="Arial" panose="020B0604020202020204" pitchFamily="34" charset="0"/>
                <a:cs typeface="Arial" panose="020B0604020202020204" pitchFamily="34" charset="0"/>
              </a:rPr>
              <a:t> What is the impact?</a:t>
            </a:r>
            <a:r>
              <a:rPr lang="en-US" b="0" i="0">
                <a:solidFill>
                  <a:srgbClr val="000000"/>
                </a:solidFill>
                <a:effectLst/>
                <a:latin typeface="Arial" panose="020B0604020202020204" pitchFamily="34" charset="0"/>
                <a:cs typeface="Arial" panose="020B0604020202020204" pitchFamily="34" charset="0"/>
              </a:rPr>
              <a:t>​</a:t>
            </a:r>
          </a:p>
          <a:p>
            <a:pPr marL="231775" indent="-231775" algn="l" rtl="0" fontAlgn="base">
              <a:spcAft>
                <a:spcPts val="600"/>
              </a:spcAft>
              <a:buFont typeface="Arial" panose="020B0604020202020204" pitchFamily="34" charset="0"/>
              <a:buChar char="•"/>
            </a:pPr>
            <a:r>
              <a:rPr lang="en-US" b="1" i="0" u="none" strike="noStrike">
                <a:solidFill>
                  <a:srgbClr val="000000"/>
                </a:solidFill>
                <a:effectLst/>
                <a:latin typeface="Arial" panose="020B0604020202020204" pitchFamily="34" charset="0"/>
                <a:cs typeface="Arial" panose="020B0604020202020204" pitchFamily="34" charset="0"/>
              </a:rPr>
              <a:t> Corrective Action:</a:t>
            </a:r>
            <a:r>
              <a:rPr lang="en-US" b="0" i="0" u="none" strike="noStrike">
                <a:solidFill>
                  <a:srgbClr val="000000"/>
                </a:solidFill>
                <a:effectLst/>
                <a:latin typeface="Arial" panose="020B0604020202020204" pitchFamily="34" charset="0"/>
                <a:cs typeface="Arial" panose="020B0604020202020204" pitchFamily="34" charset="0"/>
              </a:rPr>
              <a:t> Recommendation to resolve the Condition</a:t>
            </a:r>
          </a:p>
          <a:p>
            <a:pPr algn="l" rtl="0" fontAlgn="base">
              <a:spcAft>
                <a:spcPts val="600"/>
              </a:spcAft>
            </a:pPr>
            <a:endParaRPr lang="en-US">
              <a:solidFill>
                <a:srgbClr val="000000"/>
              </a:solidFill>
              <a:latin typeface="Arial" panose="020B0604020202020204" pitchFamily="34" charset="0"/>
              <a:cs typeface="Arial" panose="020B0604020202020204" pitchFamily="34" charset="0"/>
            </a:endParaRPr>
          </a:p>
          <a:p>
            <a:pPr fontAlgn="base">
              <a:spcAft>
                <a:spcPts val="600"/>
              </a:spcAft>
            </a:pPr>
            <a:r>
              <a:rPr lang="en-US" b="0" i="0" u="none" strike="noStrike">
                <a:solidFill>
                  <a:srgbClr val="000000"/>
                </a:solidFill>
                <a:effectLst/>
                <a:latin typeface="Arial" panose="020B0604020202020204" pitchFamily="34" charset="0"/>
                <a:cs typeface="Arial" panose="020B0604020202020204" pitchFamily="34" charset="0"/>
              </a:rPr>
              <a:t>The Five Cs do not stand on their own – they are tied together. </a:t>
            </a:r>
          </a:p>
          <a:p>
            <a:pPr algn="l" rtl="0" fontAlgn="base"/>
            <a:r>
              <a:rPr lang="en-US" b="0" i="0">
                <a:solidFill>
                  <a:srgbClr val="000000"/>
                </a:solidFill>
                <a:effectLst/>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C9355BC4-68F2-956E-AD30-0DC64B87820C}"/>
              </a:ext>
            </a:extLst>
          </p:cNvPr>
          <p:cNvSpPr txBox="1"/>
          <p:nvPr/>
        </p:nvSpPr>
        <p:spPr>
          <a:xfrm>
            <a:off x="6449291" y="1700911"/>
            <a:ext cx="5068453" cy="4154984"/>
          </a:xfrm>
          <a:prstGeom prst="rect">
            <a:avLst/>
          </a:prstGeom>
          <a:noFill/>
        </p:spPr>
        <p:txBody>
          <a:bodyPr wrap="square">
            <a:spAutoFit/>
          </a:bodyPr>
          <a:lstStyle/>
          <a:p>
            <a:pPr algn="l" rtl="0" fontAlgn="base">
              <a:spcAft>
                <a:spcPts val="600"/>
              </a:spcAft>
            </a:pPr>
            <a:endParaRPr lang="en-US" b="0" i="0" u="none" strike="noStrike">
              <a:solidFill>
                <a:srgbClr val="000000"/>
              </a:solidFill>
              <a:effectLst/>
              <a:latin typeface="Arial" panose="020B0604020202020204" pitchFamily="34" charset="0"/>
              <a:cs typeface="Arial" panose="020B0604020202020204" pitchFamily="34" charset="0"/>
            </a:endParaRPr>
          </a:p>
          <a:p>
            <a:pPr algn="l" rtl="0" fontAlgn="base">
              <a:spcAft>
                <a:spcPts val="600"/>
              </a:spcAft>
            </a:pPr>
            <a:r>
              <a:rPr lang="en-US" b="0" i="0" u="none" strike="noStrike">
                <a:solidFill>
                  <a:srgbClr val="000000"/>
                </a:solidFill>
                <a:effectLst/>
                <a:latin typeface="Arial" panose="020B0604020202020204" pitchFamily="34" charset="0"/>
                <a:cs typeface="Arial" panose="020B0604020202020204" pitchFamily="34" charset="0"/>
              </a:rPr>
              <a:t>For example:</a:t>
            </a:r>
            <a:r>
              <a:rPr lang="en-US" b="0" i="0">
                <a:solidFill>
                  <a:srgbClr val="000000"/>
                </a:solidFill>
                <a:effectLst/>
                <a:latin typeface="Arial" panose="020B0604020202020204" pitchFamily="34" charset="0"/>
                <a:cs typeface="Arial" panose="020B0604020202020204" pitchFamily="34" charset="0"/>
              </a:rPr>
              <a:t>​</a:t>
            </a:r>
          </a:p>
          <a:p>
            <a:pPr marL="231775" indent="-231775" algn="l" rtl="0" fontAlgn="base">
              <a:spcAft>
                <a:spcPts val="60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Condition is identified by comparing against Criteria</a:t>
            </a:r>
            <a:r>
              <a:rPr lang="en-US" b="0" i="0">
                <a:solidFill>
                  <a:srgbClr val="000000"/>
                </a:solidFill>
                <a:effectLst/>
                <a:latin typeface="Arial" panose="020B0604020202020204" pitchFamily="34" charset="0"/>
                <a:cs typeface="Arial" panose="020B0604020202020204" pitchFamily="34" charset="0"/>
              </a:rPr>
              <a:t>​.</a:t>
            </a:r>
          </a:p>
          <a:p>
            <a:pPr marL="231775" indent="-231775" algn="l" rtl="0" fontAlgn="base">
              <a:spcAft>
                <a:spcPts val="60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Criteria informs Consequence (e.g., think illegal act vs. violation of policies/procedures). </a:t>
            </a:r>
            <a:r>
              <a:rPr lang="en-US" b="0" i="0">
                <a:solidFill>
                  <a:srgbClr val="000000"/>
                </a:solidFill>
                <a:effectLst/>
                <a:latin typeface="Arial" panose="020B0604020202020204" pitchFamily="34" charset="0"/>
                <a:cs typeface="Arial" panose="020B0604020202020204" pitchFamily="34" charset="0"/>
              </a:rPr>
              <a:t>​</a:t>
            </a:r>
          </a:p>
          <a:p>
            <a:pPr marL="231775" indent="-231775" algn="l" rtl="0" fontAlgn="base">
              <a:spcAft>
                <a:spcPts val="60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Cause explains why the Condition occurred.</a:t>
            </a:r>
            <a:r>
              <a:rPr lang="en-US" b="0" i="0">
                <a:solidFill>
                  <a:srgbClr val="000000"/>
                </a:solidFill>
                <a:effectLst/>
                <a:latin typeface="Arial" panose="020B0604020202020204" pitchFamily="34" charset="0"/>
                <a:cs typeface="Arial" panose="020B0604020202020204" pitchFamily="34" charset="0"/>
              </a:rPr>
              <a:t>​</a:t>
            </a:r>
          </a:p>
          <a:p>
            <a:pPr marL="231775" indent="-231775" algn="l" rtl="0" fontAlgn="base">
              <a:spcAft>
                <a:spcPts val="60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Consequence sets the level of urgency to remediate the Condition and implement the Corrective Action.</a:t>
            </a:r>
            <a:r>
              <a:rPr lang="en-US" b="0" i="0">
                <a:solidFill>
                  <a:srgbClr val="000000"/>
                </a:solidFill>
                <a:effectLst/>
                <a:latin typeface="Arial" panose="020B0604020202020204" pitchFamily="34" charset="0"/>
                <a:cs typeface="Arial" panose="020B0604020202020204" pitchFamily="34" charset="0"/>
              </a:rPr>
              <a:t>​</a:t>
            </a:r>
          </a:p>
          <a:p>
            <a:pPr marL="231775" indent="-231775" algn="l" rtl="0" fontAlgn="base">
              <a:spcAft>
                <a:spcPts val="600"/>
              </a:spcAft>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Corrective Action must address the Cause in order to remediate the Condition.</a:t>
            </a:r>
            <a:endParaRPr lang="en-US" b="0" i="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940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BAD26B-03FF-A4E9-726A-A530DCA19767}"/>
              </a:ext>
            </a:extLst>
          </p:cNvPr>
          <p:cNvSpPr txBox="1"/>
          <p:nvPr/>
        </p:nvSpPr>
        <p:spPr>
          <a:xfrm>
            <a:off x="762000" y="2248710"/>
            <a:ext cx="10577322" cy="1785104"/>
          </a:xfrm>
          <a:prstGeom prst="rect">
            <a:avLst/>
          </a:prstGeom>
          <a:noFill/>
        </p:spPr>
        <p:txBody>
          <a:bodyPr wrap="square">
            <a:spAutoFit/>
          </a:bodyPr>
          <a:lstStyle/>
          <a:p>
            <a:pPr algn="l" rtl="0" fontAlgn="base">
              <a:spcAft>
                <a:spcPts val="1200"/>
              </a:spcAft>
            </a:pPr>
            <a:r>
              <a:rPr lang="en-US" i="1">
                <a:solidFill>
                  <a:srgbClr val="000000"/>
                </a:solidFill>
                <a:latin typeface="Arial" panose="020B0604020202020204" pitchFamily="34" charset="0"/>
                <a:cs typeface="Arial" panose="020B0604020202020204" pitchFamily="34" charset="0"/>
              </a:rPr>
              <a:t>Focusing on </a:t>
            </a:r>
            <a:r>
              <a:rPr lang="en-US" sz="1800" b="0" i="1" u="none" strike="noStrike">
                <a:solidFill>
                  <a:srgbClr val="000000"/>
                </a:solidFill>
                <a:effectLst/>
                <a:latin typeface="Arial" panose="020B0604020202020204" pitchFamily="34" charset="0"/>
                <a:cs typeface="Arial" panose="020B0604020202020204" pitchFamily="34" charset="0"/>
              </a:rPr>
              <a:t>Corrective Action: Recommendation to resolve the Condition</a:t>
            </a:r>
            <a:endParaRPr lang="en-US" b="0" i="0">
              <a:solidFill>
                <a:srgbClr val="000000"/>
              </a:solidFill>
              <a:effectLst/>
              <a:latin typeface="Arial" panose="020B0604020202020204" pitchFamily="34" charset="0"/>
              <a:cs typeface="Arial" panose="020B0604020202020204" pitchFamily="34" charset="0"/>
            </a:endParaRPr>
          </a:p>
          <a:p>
            <a:pPr algn="l" rtl="0" fontAlgn="base">
              <a:spcAft>
                <a:spcPts val="1200"/>
              </a:spcAft>
            </a:pPr>
            <a:r>
              <a:rPr lang="en-US" sz="1800" b="0" i="0" u="none" strike="noStrike">
                <a:solidFill>
                  <a:srgbClr val="000000"/>
                </a:solidFill>
                <a:effectLst/>
                <a:highlight>
                  <a:srgbClr val="FFFFFF"/>
                </a:highlight>
                <a:latin typeface="Arial" panose="020B0604020202020204" pitchFamily="34" charset="0"/>
                <a:cs typeface="Arial" panose="020B0604020202020204" pitchFamily="34" charset="0"/>
              </a:rPr>
              <a:t>Corrective actions and recommendations are used to provide reasonable solutions for organizations to tighten or implement internal controls, reduce risks, create segregation of duties, or otherwise resolve the condition. </a:t>
            </a:r>
          </a:p>
          <a:p>
            <a:pPr algn="l" rtl="0" fontAlgn="base"/>
            <a:r>
              <a:rPr lang="en-US" sz="1800" b="0" i="1" u="none" strike="noStrike">
                <a:solidFill>
                  <a:srgbClr val="000000"/>
                </a:solidFill>
                <a:effectLst/>
                <a:latin typeface="Arial" panose="020B0604020202020204" pitchFamily="34" charset="0"/>
                <a:cs typeface="Arial" panose="020B0604020202020204" pitchFamily="34" charset="0"/>
              </a:rPr>
              <a:t>Recommendations must address the Cause in order to resolve the Condition. </a:t>
            </a:r>
            <a:r>
              <a:rPr lang="en-US" sz="1800" b="0" i="0">
                <a:solidFill>
                  <a:srgbClr val="000000"/>
                </a:solidFill>
                <a:effectLst/>
                <a:latin typeface="Arial" panose="020B0604020202020204" pitchFamily="34" charset="0"/>
                <a:cs typeface="Arial" panose="020B0604020202020204" pitchFamily="34" charset="0"/>
              </a:rPr>
              <a:t>​</a:t>
            </a:r>
            <a:endParaRPr lang="en-US" b="0" i="0">
              <a:solidFill>
                <a:srgbClr val="000000"/>
              </a:solidFill>
              <a:effectLst/>
              <a:latin typeface="Arial" panose="020B0604020202020204" pitchFamily="34" charset="0"/>
              <a:cs typeface="Arial" panose="020B0604020202020204" pitchFamily="34" charset="0"/>
            </a:endParaRPr>
          </a:p>
        </p:txBody>
      </p:sp>
      <p:sp>
        <p:nvSpPr>
          <p:cNvPr id="4" name="Text Placeholder 27">
            <a:extLst>
              <a:ext uri="{FF2B5EF4-FFF2-40B4-BE49-F238E27FC236}">
                <a16:creationId xmlns:a16="http://schemas.microsoft.com/office/drawing/2014/main" id="{998357AA-39D5-6ED8-054C-D9F6D9D291EA}"/>
              </a:ext>
            </a:extLst>
          </p:cNvPr>
          <p:cNvSpPr txBox="1">
            <a:spLocks/>
          </p:cNvSpPr>
          <p:nvPr/>
        </p:nvSpPr>
        <p:spPr>
          <a:xfrm>
            <a:off x="762000" y="761998"/>
            <a:ext cx="9378696"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a:ea typeface="+mj-ea"/>
              </a:rPr>
              <a:t>Meaningful Recommendations </a:t>
            </a:r>
          </a:p>
        </p:txBody>
      </p:sp>
    </p:spTree>
    <p:extLst>
      <p:ext uri="{BB962C8B-B14F-4D97-AF65-F5344CB8AC3E}">
        <p14:creationId xmlns:p14="http://schemas.microsoft.com/office/powerpoint/2010/main" val="647526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7E47ECE6-673C-4711-DE54-4324BD2385B1}"/>
              </a:ext>
            </a:extLst>
          </p:cNvPr>
          <p:cNvSpPr txBox="1">
            <a:spLocks/>
          </p:cNvSpPr>
          <p:nvPr/>
        </p:nvSpPr>
        <p:spPr>
          <a:xfrm>
            <a:off x="762000" y="761998"/>
            <a:ext cx="9378696"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a:ea typeface="+mj-ea"/>
              </a:rPr>
              <a:t>Meaningful Recommendations </a:t>
            </a:r>
          </a:p>
        </p:txBody>
      </p:sp>
      <p:sp>
        <p:nvSpPr>
          <p:cNvPr id="5" name="TextBox 4">
            <a:extLst>
              <a:ext uri="{FF2B5EF4-FFF2-40B4-BE49-F238E27FC236}">
                <a16:creationId xmlns:a16="http://schemas.microsoft.com/office/drawing/2014/main" id="{4FCDC764-4988-615F-D569-F3319CFBF18E}"/>
              </a:ext>
            </a:extLst>
          </p:cNvPr>
          <p:cNvSpPr txBox="1"/>
          <p:nvPr/>
        </p:nvSpPr>
        <p:spPr>
          <a:xfrm>
            <a:off x="762000" y="2248710"/>
            <a:ext cx="10577322" cy="4108817"/>
          </a:xfrm>
          <a:prstGeom prst="rect">
            <a:avLst/>
          </a:prstGeom>
          <a:noFill/>
        </p:spPr>
        <p:txBody>
          <a:bodyPr wrap="square">
            <a:spAutoFit/>
          </a:bodyPr>
          <a:lstStyle/>
          <a:p>
            <a:pPr marL="231775" indent="-231775" fontAlgn="t">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Why is the recommendation important? Is it meaningful? </a:t>
            </a:r>
          </a:p>
          <a:p>
            <a:pPr marL="231775" marR="0" indent="-231775" algn="l" rtl="0" eaLnBrk="1" fontAlgn="t" latinLnBrk="0" hangingPunct="1">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Is the recommendation feasible, and does it consider the organization’s climate?</a:t>
            </a:r>
          </a:p>
          <a:p>
            <a:pPr marL="231775" indent="-231775" fontAlgn="t">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What is the impact of the finding and potential gain of the recommendation? </a:t>
            </a:r>
          </a:p>
          <a:p>
            <a:pPr marL="231775" indent="-231775" fontAlgn="t">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What is the risk tolerance and what impact would the recommendation have on the organization’s risk tolerance? </a:t>
            </a:r>
          </a:p>
          <a:p>
            <a:pPr marL="231775" marR="0" indent="-231775" algn="l" rtl="0" eaLnBrk="1" fontAlgn="t" latinLnBrk="0" hangingPunct="1">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Is the recommendation measurable, and can we re-evaluate our recommendation in future audits? </a:t>
            </a:r>
          </a:p>
          <a:p>
            <a:pPr marL="231775" marR="0" indent="-231775" algn="l" rtl="0" eaLnBrk="1" fontAlgn="t" latinLnBrk="0" hangingPunct="1">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Is there only one possibility for the recommendation or can we consider bifurcating the recommendation? </a:t>
            </a:r>
          </a:p>
          <a:p>
            <a:pPr marL="231775" marR="0" indent="-231775" algn="l" rtl="0" eaLnBrk="1" fontAlgn="t" latinLnBrk="0" hangingPunct="1">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What are similar organizations doing? </a:t>
            </a:r>
          </a:p>
          <a:p>
            <a:pPr marL="231775" marR="0" indent="-231775" algn="l" rtl="0" eaLnBrk="1" fontAlgn="t" latinLnBrk="0" hangingPunct="1">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Did we consider the long-term benefits when developing the recommendation?</a:t>
            </a:r>
          </a:p>
          <a:p>
            <a:pPr marL="231775" marR="0" indent="-231775" algn="l" rtl="0" eaLnBrk="1" fontAlgn="t" latinLnBrk="0" hangingPunct="1">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What will the level of effort and impact in implementing the recommendation (next slide)? </a:t>
            </a:r>
          </a:p>
          <a:p>
            <a:pPr marL="231775" marR="0" indent="-231775" algn="l" rtl="0" eaLnBrk="1" fontAlgn="t" latinLnBrk="0" hangingPunct="1">
              <a:spcBef>
                <a:spcPts val="0"/>
              </a:spcBef>
              <a:spcAft>
                <a:spcPts val="600"/>
              </a:spcAft>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694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5CBEB-58DD-53C8-C0CC-7B1B31A7792B}"/>
              </a:ext>
            </a:extLst>
          </p:cNvPr>
          <p:cNvPicPr>
            <a:picLocks noChangeAspect="1"/>
          </p:cNvPicPr>
          <p:nvPr/>
        </p:nvPicPr>
        <p:blipFill rotWithShape="1">
          <a:blip r:embed="rId2">
            <a:extLst>
              <a:ext uri="{28A0092B-C50C-407E-A947-70E740481C1C}">
                <a14:useLocalDpi xmlns:a14="http://schemas.microsoft.com/office/drawing/2010/main" val="0"/>
              </a:ext>
            </a:extLst>
          </a:blip>
          <a:srcRect l="11111" t="4248"/>
          <a:stretch/>
        </p:blipFill>
        <p:spPr bwMode="auto">
          <a:xfrm>
            <a:off x="6638041" y="2196537"/>
            <a:ext cx="4572000" cy="3426460"/>
          </a:xfrm>
          <a:prstGeom prst="rect">
            <a:avLst/>
          </a:prstGeom>
          <a:pattFill prst="pct5">
            <a:fgClr>
              <a:schemeClr val="tx1"/>
            </a:fgClr>
            <a:bgClr>
              <a:schemeClr val="bg1"/>
            </a:bgClr>
          </a:patt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06532F2E-0929-44D4-B87C-C0518828D446}"/>
              </a:ext>
            </a:extLst>
          </p:cNvPr>
          <p:cNvSpPr txBox="1"/>
          <p:nvPr/>
        </p:nvSpPr>
        <p:spPr>
          <a:xfrm>
            <a:off x="414779" y="2470729"/>
            <a:ext cx="5795128" cy="1820307"/>
          </a:xfrm>
          <a:prstGeom prst="rect">
            <a:avLst/>
          </a:prstGeom>
          <a:noFill/>
        </p:spPr>
        <p:txBody>
          <a:bodyPr wrap="square">
            <a:spAutoFit/>
          </a:bodyPr>
          <a:lstStyle/>
          <a:p>
            <a:pPr marL="342900" marR="0" lvl="0" indent="-342900" algn="just">
              <a:lnSpc>
                <a:spcPct val="116000"/>
              </a:lnSpc>
              <a:spcBef>
                <a:spcPts val="0"/>
              </a:spcBef>
              <a:spcAft>
                <a:spcPts val="0"/>
              </a:spcAft>
              <a:buFont typeface="Arial" panose="020B0604020202020204" pitchFamily="34" charset="0"/>
              <a:buChar char="•"/>
            </a:pPr>
            <a:r>
              <a:rPr lang="en-US" sz="14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Phase I</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Implement </a:t>
            </a:r>
            <a:r>
              <a:rPr lang="en-US" sz="14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Low Effort </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recommendations with </a:t>
            </a:r>
            <a:r>
              <a:rPr lang="en-US" sz="14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 Impact</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(Initial Projects); begin initial planning for later phases. </a:t>
            </a:r>
          </a:p>
          <a:p>
            <a:pPr marL="342900" marR="0" lvl="0" indent="-342900" algn="just">
              <a:lnSpc>
                <a:spcPct val="116000"/>
              </a:lnSpc>
              <a:spcBef>
                <a:spcPts val="0"/>
              </a:spcBef>
              <a:spcAft>
                <a:spcPts val="0"/>
              </a:spcAft>
              <a:buFont typeface="Arial" panose="020B0604020202020204" pitchFamily="34" charset="0"/>
              <a:buChar char="•"/>
            </a:pPr>
            <a:r>
              <a:rPr lang="en-US" sz="14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Phase II</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Move into </a:t>
            </a:r>
            <a:r>
              <a:rPr lang="en-US" sz="14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 Effort </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recommendations with </a:t>
            </a:r>
            <a:r>
              <a:rPr lang="en-US" sz="14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 to High Impact</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(Intermediate Projects); continue planning for later phases. </a:t>
            </a:r>
          </a:p>
          <a:p>
            <a:pPr marL="342900" marR="0" lvl="0" indent="-342900" algn="just">
              <a:lnSpc>
                <a:spcPct val="116000"/>
              </a:lnSpc>
              <a:spcBef>
                <a:spcPts val="0"/>
              </a:spcBef>
              <a:spcAft>
                <a:spcPts val="0"/>
              </a:spcAft>
              <a:buFont typeface="Arial" panose="020B0604020202020204" pitchFamily="34" charset="0"/>
              <a:buChar char="•"/>
            </a:pPr>
            <a:r>
              <a:rPr lang="en-US" sz="14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Phase III</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Begin longer-term </a:t>
            </a:r>
            <a:r>
              <a:rPr lang="en-US" sz="14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Effort </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recommendations with </a:t>
            </a:r>
            <a:r>
              <a:rPr lang="en-US" sz="1400" b="1"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Impact </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process changes (Major Projects). </a:t>
            </a:r>
            <a:endParaRPr lang="en-US" sz="1400" spc="-25">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08480AD4-F67F-C9C4-1BAB-28421794D43F}"/>
              </a:ext>
            </a:extLst>
          </p:cNvPr>
          <p:cNvGraphicFramePr>
            <a:graphicFrameLocks noGrp="1"/>
          </p:cNvGraphicFramePr>
          <p:nvPr>
            <p:extLst>
              <p:ext uri="{D42A27DB-BD31-4B8C-83A1-F6EECF244321}">
                <p14:modId xmlns:p14="http://schemas.microsoft.com/office/powerpoint/2010/main" val="3160174709"/>
              </p:ext>
            </p:extLst>
          </p:nvPr>
        </p:nvGraphicFramePr>
        <p:xfrm>
          <a:off x="694441" y="1620555"/>
          <a:ext cx="10515600" cy="274320"/>
        </p:xfrm>
        <a:graphic>
          <a:graphicData uri="http://schemas.openxmlformats.org/drawingml/2006/table">
            <a:tbl>
              <a:tblPr firstRow="1" firstCol="1" bandRow="1"/>
              <a:tblGrid>
                <a:gridCol w="2628900">
                  <a:extLst>
                    <a:ext uri="{9D8B030D-6E8A-4147-A177-3AD203B41FA5}">
                      <a16:colId xmlns:a16="http://schemas.microsoft.com/office/drawing/2014/main" val="810414488"/>
                    </a:ext>
                  </a:extLst>
                </a:gridCol>
                <a:gridCol w="2628900">
                  <a:extLst>
                    <a:ext uri="{9D8B030D-6E8A-4147-A177-3AD203B41FA5}">
                      <a16:colId xmlns:a16="http://schemas.microsoft.com/office/drawing/2014/main" val="745565560"/>
                    </a:ext>
                  </a:extLst>
                </a:gridCol>
                <a:gridCol w="2628900">
                  <a:extLst>
                    <a:ext uri="{9D8B030D-6E8A-4147-A177-3AD203B41FA5}">
                      <a16:colId xmlns:a16="http://schemas.microsoft.com/office/drawing/2014/main" val="4147859133"/>
                    </a:ext>
                  </a:extLst>
                </a:gridCol>
                <a:gridCol w="2628900">
                  <a:extLst>
                    <a:ext uri="{9D8B030D-6E8A-4147-A177-3AD203B41FA5}">
                      <a16:colId xmlns:a16="http://schemas.microsoft.com/office/drawing/2014/main" val="848303002"/>
                    </a:ext>
                  </a:extLst>
                </a:gridCol>
              </a:tblGrid>
              <a:tr h="274320">
                <a:tc>
                  <a:txBody>
                    <a:bodyPr/>
                    <a:lstStyle/>
                    <a:p>
                      <a:pPr marL="0" marR="0" algn="ctr">
                        <a:lnSpc>
                          <a:spcPct val="116000"/>
                        </a:lnSpc>
                        <a:spcBef>
                          <a:spcPts val="400"/>
                        </a:spcBef>
                        <a:spcAft>
                          <a:spcPts val="400"/>
                        </a:spcAft>
                      </a:pPr>
                      <a:r>
                        <a:rPr lang="en-US" sz="1400" b="1">
                          <a:solidFill>
                            <a:srgbClr val="FFFFFF"/>
                          </a:solidFill>
                          <a:effectLst/>
                          <a:latin typeface="Arial" panose="020B0604020202020204" pitchFamily="34" charset="0"/>
                          <a:ea typeface="Times" panose="02020603050405020304" pitchFamily="18" charset="0"/>
                          <a:cs typeface="Times New Roman" panose="02020603050405020304" pitchFamily="18" charset="0"/>
                        </a:rPr>
                        <a:t>Recommendation</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1AB00"/>
                      </a:solidFill>
                      <a:prstDash val="solid"/>
                      <a:round/>
                      <a:headEnd type="none" w="med" len="med"/>
                      <a:tailEnd type="none" w="med" len="med"/>
                    </a:lnB>
                    <a:solidFill>
                      <a:srgbClr val="002D62"/>
                    </a:solidFill>
                  </a:tcPr>
                </a:tc>
                <a:tc>
                  <a:txBody>
                    <a:bodyPr/>
                    <a:lstStyle/>
                    <a:p>
                      <a:pPr marL="0" marR="0" algn="ctr">
                        <a:lnSpc>
                          <a:spcPct val="116000"/>
                        </a:lnSpc>
                        <a:spcBef>
                          <a:spcPts val="400"/>
                        </a:spcBef>
                        <a:spcAft>
                          <a:spcPts val="400"/>
                        </a:spcAft>
                      </a:pPr>
                      <a:r>
                        <a:rPr lang="en-US" sz="1400" b="1">
                          <a:solidFill>
                            <a:srgbClr val="FFFFFF"/>
                          </a:solidFill>
                          <a:effectLst/>
                          <a:latin typeface="Arial" panose="020B0604020202020204" pitchFamily="34" charset="0"/>
                          <a:ea typeface="Times" panose="02020603050405020304" pitchFamily="18" charset="0"/>
                          <a:cs typeface="Times New Roman" panose="02020603050405020304" pitchFamily="18" charset="0"/>
                        </a:rPr>
                        <a:t>Estimated Duration</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1AB00"/>
                      </a:solidFill>
                      <a:prstDash val="solid"/>
                      <a:round/>
                      <a:headEnd type="none" w="med" len="med"/>
                      <a:tailEnd type="none" w="med" len="med"/>
                    </a:lnB>
                    <a:solidFill>
                      <a:srgbClr val="002D62"/>
                    </a:solidFill>
                  </a:tcPr>
                </a:tc>
                <a:tc>
                  <a:txBody>
                    <a:bodyPr/>
                    <a:lstStyle/>
                    <a:p>
                      <a:pPr marL="0" marR="0" algn="ctr">
                        <a:lnSpc>
                          <a:spcPct val="116000"/>
                        </a:lnSpc>
                        <a:spcBef>
                          <a:spcPts val="400"/>
                        </a:spcBef>
                        <a:spcAft>
                          <a:spcPts val="400"/>
                        </a:spcAft>
                      </a:pPr>
                      <a:r>
                        <a:rPr lang="en-US" sz="1400" b="1">
                          <a:solidFill>
                            <a:srgbClr val="FFFFFF"/>
                          </a:solidFill>
                          <a:effectLst/>
                          <a:latin typeface="Arial" panose="020B0604020202020204" pitchFamily="34" charset="0"/>
                          <a:ea typeface="Times" panose="02020603050405020304" pitchFamily="18" charset="0"/>
                          <a:cs typeface="Times New Roman" panose="02020603050405020304" pitchFamily="18" charset="0"/>
                        </a:rPr>
                        <a:t>Effort</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1AB00"/>
                      </a:solidFill>
                      <a:prstDash val="solid"/>
                      <a:round/>
                      <a:headEnd type="none" w="med" len="med"/>
                      <a:tailEnd type="none" w="med" len="med"/>
                    </a:lnB>
                    <a:solidFill>
                      <a:srgbClr val="002D62"/>
                    </a:solidFill>
                  </a:tcPr>
                </a:tc>
                <a:tc>
                  <a:txBody>
                    <a:bodyPr/>
                    <a:lstStyle/>
                    <a:p>
                      <a:pPr marL="0" marR="0" algn="ctr">
                        <a:lnSpc>
                          <a:spcPct val="116000"/>
                        </a:lnSpc>
                        <a:spcBef>
                          <a:spcPts val="400"/>
                        </a:spcBef>
                        <a:spcAft>
                          <a:spcPts val="400"/>
                        </a:spcAft>
                      </a:pPr>
                      <a:r>
                        <a:rPr lang="en-US" sz="1400" b="1">
                          <a:solidFill>
                            <a:srgbClr val="FFFFFF"/>
                          </a:solidFill>
                          <a:effectLst/>
                          <a:latin typeface="Arial" panose="020B0604020202020204" pitchFamily="34" charset="0"/>
                          <a:ea typeface="Times" panose="02020603050405020304" pitchFamily="18" charset="0"/>
                          <a:cs typeface="Times New Roman" panose="02020603050405020304" pitchFamily="18" charset="0"/>
                        </a:rPr>
                        <a:t>Impact</a:t>
                      </a: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1AB00"/>
                      </a:solidFill>
                      <a:prstDash val="solid"/>
                      <a:round/>
                      <a:headEnd type="none" w="med" len="med"/>
                      <a:tailEnd type="none" w="med" len="med"/>
                    </a:lnB>
                    <a:solidFill>
                      <a:srgbClr val="002D62"/>
                    </a:solidFill>
                  </a:tcPr>
                </a:tc>
                <a:extLst>
                  <a:ext uri="{0D108BD9-81ED-4DB2-BD59-A6C34878D82A}">
                    <a16:rowId xmlns:a16="http://schemas.microsoft.com/office/drawing/2014/main" val="1340693083"/>
                  </a:ext>
                </a:extLst>
              </a:tr>
            </a:tbl>
          </a:graphicData>
        </a:graphic>
      </p:graphicFrame>
      <p:sp>
        <p:nvSpPr>
          <p:cNvPr id="10" name="TextBox 9">
            <a:extLst>
              <a:ext uri="{FF2B5EF4-FFF2-40B4-BE49-F238E27FC236}">
                <a16:creationId xmlns:a16="http://schemas.microsoft.com/office/drawing/2014/main" id="{D6F63FD0-6CDA-65B1-043C-24603BA7385F}"/>
              </a:ext>
            </a:extLst>
          </p:cNvPr>
          <p:cNvSpPr txBox="1"/>
          <p:nvPr/>
        </p:nvSpPr>
        <p:spPr>
          <a:xfrm>
            <a:off x="809625" y="4593794"/>
            <a:ext cx="5701154" cy="738664"/>
          </a:xfrm>
          <a:prstGeom prst="rect">
            <a:avLst/>
          </a:prstGeom>
          <a:noFill/>
        </p:spPr>
        <p:txBody>
          <a:bodyPr wrap="square">
            <a:spAutoFit/>
          </a:bodyPr>
          <a:lstStyle/>
          <a:p>
            <a:r>
              <a:rPr lang="en-US" sz="1400" i="1">
                <a:solidFill>
                  <a:srgbClr val="000000"/>
                </a:solidFill>
                <a:latin typeface="Arial" panose="020B0604020202020204" pitchFamily="34" charset="0"/>
                <a:ea typeface="Times New Roman" panose="02020603050405020304" pitchFamily="18" charset="0"/>
                <a:cs typeface="Arial" panose="020B0604020202020204" pitchFamily="34" charset="0"/>
              </a:rPr>
              <a:t>Help organization seek </a:t>
            </a:r>
            <a:r>
              <a:rPr lang="en-US" sz="14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quick, early wins at the beginning, while simultaneously planning for longer-term activities that require significant changes and coordination. </a:t>
            </a:r>
            <a:endParaRPr lang="en-US" sz="14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86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7E47ECE6-673C-4711-DE54-4324BD2385B1}"/>
              </a:ext>
            </a:extLst>
          </p:cNvPr>
          <p:cNvSpPr txBox="1">
            <a:spLocks/>
          </p:cNvSpPr>
          <p:nvPr/>
        </p:nvSpPr>
        <p:spPr>
          <a:xfrm>
            <a:off x="762000" y="761998"/>
            <a:ext cx="9378696"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a:ea typeface="+mj-ea"/>
              </a:rPr>
              <a:t>Meaningful Recommendations </a:t>
            </a:r>
          </a:p>
        </p:txBody>
      </p:sp>
      <p:sp>
        <p:nvSpPr>
          <p:cNvPr id="4" name="TextBox 3">
            <a:extLst>
              <a:ext uri="{FF2B5EF4-FFF2-40B4-BE49-F238E27FC236}">
                <a16:creationId xmlns:a16="http://schemas.microsoft.com/office/drawing/2014/main" id="{85143597-84D8-9E54-EA9A-CCB9A63D4CC2}"/>
              </a:ext>
            </a:extLst>
          </p:cNvPr>
          <p:cNvSpPr txBox="1"/>
          <p:nvPr/>
        </p:nvSpPr>
        <p:spPr>
          <a:xfrm>
            <a:off x="761999" y="2210333"/>
            <a:ext cx="9378695" cy="2139047"/>
          </a:xfrm>
          <a:prstGeom prst="rect">
            <a:avLst/>
          </a:prstGeom>
          <a:noFill/>
        </p:spPr>
        <p:txBody>
          <a:bodyPr wrap="square">
            <a:spAutoFit/>
          </a:bodyPr>
          <a:lstStyle/>
          <a:p>
            <a:pPr marR="0" algn="l" rtl="0" eaLnBrk="1" fontAlgn="t" latinLnBrk="0" hangingPunct="1">
              <a:spcBef>
                <a:spcPts val="0"/>
              </a:spcBef>
              <a:spcAft>
                <a:spcPts val="600"/>
              </a:spcAft>
            </a:pPr>
            <a:r>
              <a:rPr lang="en-US">
                <a:latin typeface="Arial" panose="020B0604020202020204" pitchFamily="34" charset="0"/>
                <a:cs typeface="Arial" panose="020B0604020202020204" pitchFamily="34" charset="0"/>
              </a:rPr>
              <a:t>As you are developing the recommendation, do not forget to take into account: </a:t>
            </a:r>
          </a:p>
          <a:p>
            <a:pPr marL="231775" marR="0" indent="-231775" algn="l" rtl="0" eaLnBrk="1" fontAlgn="t" latinLnBrk="0" hangingPunct="1">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Management Responses, including measurable action items </a:t>
            </a:r>
          </a:p>
          <a:p>
            <a:pPr marL="231775" marR="0" indent="-231775" algn="l" rtl="0" eaLnBrk="1" fontAlgn="t" latinLnBrk="0" hangingPunct="1">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Action Owners/Responsible Person/Party</a:t>
            </a:r>
          </a:p>
          <a:p>
            <a:pPr marL="231775" marR="0" indent="-231775" algn="l" rtl="0" eaLnBrk="1" fontAlgn="t" latinLnBrk="0" hangingPunct="1">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Timeline for Corrective Action</a:t>
            </a:r>
          </a:p>
          <a:p>
            <a:pPr marL="231775" indent="-231775" fontAlgn="t">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Tracking of process on the finding and recommendation </a:t>
            </a:r>
          </a:p>
          <a:p>
            <a:pPr marL="231775" marR="0" indent="-231775" algn="l" rtl="0" eaLnBrk="1" fontAlgn="t" latinLnBrk="0" hangingPunct="1">
              <a:spcBef>
                <a:spcPts val="0"/>
              </a:spcBef>
              <a:spcAft>
                <a:spcPts val="600"/>
              </a:spcAft>
              <a:buFont typeface="Arial" panose="020B0604020202020204" pitchFamily="34" charset="0"/>
              <a:buChar char="•"/>
            </a:pPr>
            <a:r>
              <a:rPr lang="en-US">
                <a:latin typeface="Arial" panose="020B0604020202020204" pitchFamily="34" charset="0"/>
                <a:cs typeface="Arial" panose="020B0604020202020204" pitchFamily="34" charset="0"/>
              </a:rPr>
              <a:t>Re-evaluation of finding </a:t>
            </a:r>
          </a:p>
        </p:txBody>
      </p:sp>
    </p:spTree>
    <p:extLst>
      <p:ext uri="{BB962C8B-B14F-4D97-AF65-F5344CB8AC3E}">
        <p14:creationId xmlns:p14="http://schemas.microsoft.com/office/powerpoint/2010/main" val="3895148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DD2FC-5807-594F-A267-3573650C17BB}"/>
              </a:ext>
            </a:extLst>
          </p:cNvPr>
          <p:cNvSpPr txBox="1"/>
          <p:nvPr/>
        </p:nvSpPr>
        <p:spPr>
          <a:xfrm>
            <a:off x="0" y="1970201"/>
            <a:ext cx="12192000"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rPr>
              <a:t>Activity</a:t>
            </a:r>
          </a:p>
        </p:txBody>
      </p:sp>
    </p:spTree>
    <p:extLst>
      <p:ext uri="{BB962C8B-B14F-4D97-AF65-F5344CB8AC3E}">
        <p14:creationId xmlns:p14="http://schemas.microsoft.com/office/powerpoint/2010/main" val="653339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7E47ECE6-673C-4711-DE54-4324BD2385B1}"/>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cs typeface="+mj-cs"/>
              </a:rPr>
              <a:t>Activity</a:t>
            </a:r>
          </a:p>
        </p:txBody>
      </p:sp>
      <p:sp>
        <p:nvSpPr>
          <p:cNvPr id="4" name="TextBox 3">
            <a:extLst>
              <a:ext uri="{FF2B5EF4-FFF2-40B4-BE49-F238E27FC236}">
                <a16:creationId xmlns:a16="http://schemas.microsoft.com/office/drawing/2014/main" id="{3A6B3DC7-5A84-7702-49EA-A90B061E7B96}"/>
              </a:ext>
            </a:extLst>
          </p:cNvPr>
          <p:cNvSpPr txBox="1"/>
          <p:nvPr/>
        </p:nvSpPr>
        <p:spPr>
          <a:xfrm>
            <a:off x="762000" y="2121837"/>
            <a:ext cx="10768584" cy="3145476"/>
          </a:xfrm>
          <a:prstGeom prst="rect">
            <a:avLst/>
          </a:prstGeom>
          <a:noFill/>
        </p:spPr>
        <p:txBody>
          <a:bodyPr wrap="square">
            <a:spAutoFit/>
          </a:bodyPr>
          <a:lstStyle/>
          <a:p>
            <a:pPr indent="-228600" defTabSz="914400">
              <a:spcAft>
                <a:spcPts val="1200"/>
              </a:spcAft>
              <a:buClr>
                <a:schemeClr val="accent2"/>
              </a:buClr>
            </a:pPr>
            <a:r>
              <a:rPr lang="en-US">
                <a:latin typeface="Arial" panose="020B0604020202020204" pitchFamily="34" charset="0"/>
                <a:cs typeface="Arial" panose="020B0604020202020204" pitchFamily="34" charset="0"/>
              </a:rPr>
              <a:t>How can audit evaluate the effectiveness of the current internal control structure to provide meaningful recommendations that will assist higher education clients with the emerging / top risks identified?</a:t>
            </a:r>
          </a:p>
          <a:p>
            <a:pPr indent="-228600" defTabSz="914400">
              <a:spcAft>
                <a:spcPts val="600"/>
              </a:spcAft>
              <a:buClr>
                <a:schemeClr val="accent2"/>
              </a:buClr>
            </a:pPr>
            <a:r>
              <a:rPr lang="en-US" sz="1800">
                <a:latin typeface="Arial" panose="020B0604020202020204" pitchFamily="34" charset="0"/>
                <a:cs typeface="Arial" panose="020B0604020202020204" pitchFamily="34" charset="0"/>
              </a:rPr>
              <a:t>For the two areas identified below, please note one or two recommendations that can be helpful to the organization: </a:t>
            </a:r>
          </a:p>
          <a:p>
            <a:pPr marL="346075" indent="-346075">
              <a:spcAft>
                <a:spcPts val="600"/>
              </a:spcAft>
              <a:buClr>
                <a:schemeClr val="tx1"/>
              </a:buClr>
              <a:buFont typeface="+mj-lt"/>
              <a:buAutoNum type="arabicPeriod"/>
            </a:pPr>
            <a:r>
              <a:rPr lang="en-US" sz="1800" b="1">
                <a:effectLst/>
                <a:latin typeface="Arial" panose="020B0604020202020204" pitchFamily="34" charset="0"/>
                <a:ea typeface="Times New Roman" panose="02020603050405020304" pitchFamily="18" charset="0"/>
                <a:cs typeface="Times New Roman" panose="02020603050405020304" pitchFamily="18" charset="0"/>
              </a:rPr>
              <a:t>Grant Management Audit: </a:t>
            </a:r>
            <a:r>
              <a:rPr lang="en-US" sz="1800">
                <a:effectLst/>
                <a:latin typeface="Arial" panose="020B0604020202020204" pitchFamily="34" charset="0"/>
                <a:ea typeface="Times New Roman" panose="02020603050405020304" pitchFamily="18" charset="0"/>
                <a:cs typeface="Times New Roman" panose="02020603050405020304" pitchFamily="18" charset="0"/>
              </a:rPr>
              <a:t>Post-grant reporting is not reviewed for completeness. </a:t>
            </a:r>
          </a:p>
          <a:p>
            <a:pPr marL="346075" indent="-346075" defTabSz="914400">
              <a:lnSpc>
                <a:spcPct val="90000"/>
              </a:lnSpc>
              <a:spcAft>
                <a:spcPts val="1200"/>
              </a:spcAft>
              <a:buClr>
                <a:schemeClr val="tx1"/>
              </a:buClr>
              <a:buFont typeface="+mj-lt"/>
              <a:buAutoNum type="arabicPeriod"/>
            </a:pPr>
            <a:r>
              <a:rPr lang="en-US" sz="1800" b="1">
                <a:latin typeface="Arial" panose="020B0604020202020204" pitchFamily="34" charset="0"/>
                <a:ea typeface="MS Mincho" panose="02020609040205080304" pitchFamily="49" charset="-128"/>
                <a:cs typeface="Arial" panose="020B0604020202020204" pitchFamily="34" charset="0"/>
              </a:rPr>
              <a:t>Creation of new programs / managing current programs:</a:t>
            </a:r>
            <a:r>
              <a:rPr lang="en-US" sz="1800">
                <a:latin typeface="Arial" panose="020B0604020202020204" pitchFamily="34" charset="0"/>
                <a:ea typeface="MS Mincho" panose="02020609040205080304" pitchFamily="49" charset="-128"/>
                <a:cs typeface="Arial" panose="020B0604020202020204" pitchFamily="34" charset="0"/>
              </a:rPr>
              <a:t> Current KPIs established for the program </a:t>
            </a:r>
            <a:r>
              <a:rPr lang="en-US">
                <a:latin typeface="Arial" panose="020B0604020202020204" pitchFamily="34" charset="0"/>
                <a:ea typeface="MS Mincho" panose="02020609040205080304" pitchFamily="49" charset="-128"/>
                <a:cs typeface="Arial" panose="020B0604020202020204" pitchFamily="34" charset="0"/>
              </a:rPr>
              <a:t>are</a:t>
            </a:r>
            <a:r>
              <a:rPr lang="en-US" sz="1800">
                <a:latin typeface="Arial" panose="020B0604020202020204" pitchFamily="34" charset="0"/>
                <a:ea typeface="MS Mincho" panose="02020609040205080304" pitchFamily="49" charset="-128"/>
                <a:cs typeface="Arial" panose="020B0604020202020204" pitchFamily="34" charset="0"/>
              </a:rPr>
              <a:t> unmeasurable</a:t>
            </a:r>
            <a:r>
              <a:rPr lang="en-US">
                <a:latin typeface="Arial" panose="020B0604020202020204" pitchFamily="34" charset="0"/>
                <a:ea typeface="MS Mincho" panose="02020609040205080304" pitchFamily="49" charset="-128"/>
                <a:cs typeface="Arial" panose="020B0604020202020204" pitchFamily="34" charset="0"/>
              </a:rPr>
              <a:t>. </a:t>
            </a:r>
            <a:endParaRPr lang="en-US" sz="1800" b="1">
              <a:latin typeface="Arial" panose="020B0604020202020204" pitchFamily="34" charset="0"/>
              <a:ea typeface="MS Mincho" panose="02020609040205080304" pitchFamily="49" charset="-128"/>
              <a:cs typeface="Arial" panose="020B0604020202020204" pitchFamily="34" charset="0"/>
            </a:endParaRPr>
          </a:p>
          <a:p>
            <a:pPr indent="-228600" defTabSz="914400">
              <a:spcAft>
                <a:spcPts val="1200"/>
              </a:spcAft>
              <a:buClr>
                <a:schemeClr val="accent2"/>
              </a:buClr>
            </a:pPr>
            <a:endParaRPr lang="en-US" sz="1800">
              <a:latin typeface="Arial" panose="020B0604020202020204" pitchFamily="34" charset="0"/>
              <a:cs typeface="Arial" panose="020B0604020202020204" pitchFamily="34" charset="0"/>
            </a:endParaRPr>
          </a:p>
          <a:p>
            <a:pPr indent="-228600" defTabSz="914400">
              <a:spcAft>
                <a:spcPts val="1200"/>
              </a:spcAft>
              <a:buClr>
                <a:schemeClr val="accent2"/>
              </a:buClr>
            </a:pPr>
            <a:r>
              <a:rPr lang="en-US" sz="1800">
                <a:latin typeface="Arial" panose="020B0604020202020204" pitchFamily="34" charset="0"/>
                <a:cs typeface="Arial" panose="020B0604020202020204" pitchFamily="34" charset="0"/>
              </a:rPr>
              <a:t>Please share your thoughts with the group. </a:t>
            </a:r>
            <a:r>
              <a:rPr lang="en-US">
                <a:latin typeface="Arial" panose="020B0604020202020204" pitchFamily="34" charset="0"/>
                <a:cs typeface="Arial" panose="020B0604020202020204" pitchFamily="34" charset="0"/>
              </a:rPr>
              <a:t>All participation is welcome. (5 minutes)</a:t>
            </a: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457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7">
            <a:extLst>
              <a:ext uri="{FF2B5EF4-FFF2-40B4-BE49-F238E27FC236}">
                <a16:creationId xmlns:a16="http://schemas.microsoft.com/office/drawing/2014/main" id="{7E47ECE6-673C-4711-DE54-4324BD2385B1}"/>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2400" b="1" kern="1200">
                <a:solidFill>
                  <a:schemeClr val="tx1"/>
                </a:solidFill>
                <a:ea typeface="+mj-ea"/>
                <a:cs typeface="+mj-cs"/>
              </a:rPr>
              <a:t>Activity</a:t>
            </a:r>
          </a:p>
        </p:txBody>
      </p:sp>
      <p:sp>
        <p:nvSpPr>
          <p:cNvPr id="4" name="TextBox 3">
            <a:extLst>
              <a:ext uri="{FF2B5EF4-FFF2-40B4-BE49-F238E27FC236}">
                <a16:creationId xmlns:a16="http://schemas.microsoft.com/office/drawing/2014/main" id="{3A6B3DC7-5A84-7702-49EA-A90B061E7B96}"/>
              </a:ext>
            </a:extLst>
          </p:cNvPr>
          <p:cNvSpPr txBox="1"/>
          <p:nvPr/>
        </p:nvSpPr>
        <p:spPr>
          <a:xfrm>
            <a:off x="762000" y="2121837"/>
            <a:ext cx="9790386" cy="5053691"/>
          </a:xfrm>
          <a:prstGeom prst="rect">
            <a:avLst/>
          </a:prstGeom>
          <a:noFill/>
        </p:spPr>
        <p:txBody>
          <a:bodyPr wrap="square">
            <a:spAutoFit/>
          </a:bodyPr>
          <a:lstStyle/>
          <a:p>
            <a:pPr marL="346075" indent="-346075">
              <a:lnSpc>
                <a:spcPct val="90000"/>
              </a:lnSpc>
              <a:spcAft>
                <a:spcPts val="600"/>
              </a:spcAft>
              <a:buClr>
                <a:schemeClr val="tx1"/>
              </a:buClr>
              <a:buAutoNum type="arabicPeriod"/>
            </a:pPr>
            <a:r>
              <a:rPr lang="en-US" sz="1600" b="1">
                <a:latin typeface="Arial" panose="020B0604020202020204" pitchFamily="34" charset="0"/>
                <a:ea typeface="MS Mincho" panose="02020609040205080304" pitchFamily="49" charset="-128"/>
                <a:cs typeface="Arial" panose="020B0604020202020204" pitchFamily="34" charset="0"/>
              </a:rPr>
              <a:t>Grant Management Audit: </a:t>
            </a:r>
            <a:r>
              <a:rPr lang="en-US" sz="1600">
                <a:latin typeface="Arial" panose="020B0604020202020204" pitchFamily="34" charset="0"/>
                <a:ea typeface="MS Mincho" panose="02020609040205080304" pitchFamily="49" charset="-128"/>
                <a:cs typeface="Arial" panose="020B0604020202020204" pitchFamily="34" charset="0"/>
              </a:rPr>
              <a:t>Post-grant reports are not reviewed for completeness. </a:t>
            </a:r>
          </a:p>
          <a:p>
            <a:pPr marL="346075" lvl="1">
              <a:lnSpc>
                <a:spcPct val="90000"/>
              </a:lnSpc>
              <a:buClr>
                <a:schemeClr val="accent2"/>
              </a:buClr>
            </a:pPr>
            <a:r>
              <a:rPr lang="en-US" sz="1600">
                <a:effectLst/>
                <a:latin typeface="Arial" panose="020B0604020202020204" pitchFamily="34" charset="0"/>
                <a:ea typeface="Calibri" panose="020F0502020204030204" pitchFamily="34" charset="0"/>
                <a:cs typeface="Arial" panose="020B0604020202020204" pitchFamily="34" charset="0"/>
              </a:rPr>
              <a:t>Policies and procedures should be created and enforced to outline how donor compliance is being verified and documented with applicable programs and obligations. Upon the completion of each grant’s defined cycle, the reports prepared should be reviewed by management, and key points and takeaways should be summarized and shared with the appropriate management, along with the appropriate action item, where deemed applicable.</a:t>
            </a:r>
            <a:endParaRPr lang="en-US" sz="1600">
              <a:effectLst/>
              <a:latin typeface="Arial" panose="020B0604020202020204" pitchFamily="34" charset="0"/>
              <a:ea typeface="Times New Roman" panose="02020603050405020304" pitchFamily="18" charset="0"/>
              <a:cs typeface="Arial" panose="020B0604020202020204" pitchFamily="34" charset="0"/>
            </a:endParaRPr>
          </a:p>
          <a:p>
            <a:pPr marL="114300" indent="-342900" defTabSz="914400">
              <a:lnSpc>
                <a:spcPct val="90000"/>
              </a:lnSpc>
              <a:buClr>
                <a:schemeClr val="accent2"/>
              </a:buClr>
              <a:buFont typeface="+mj-lt"/>
              <a:buAutoNum type="arabicPeriod"/>
            </a:pPr>
            <a:endParaRPr lang="en-US" sz="1600" b="1">
              <a:latin typeface="Arial" panose="020B0604020202020204" pitchFamily="34" charset="0"/>
              <a:cs typeface="Arial" panose="020B0604020202020204" pitchFamily="34" charset="0"/>
            </a:endParaRPr>
          </a:p>
          <a:p>
            <a:pPr marL="346075" indent="-346075" defTabSz="914400">
              <a:lnSpc>
                <a:spcPct val="90000"/>
              </a:lnSpc>
              <a:spcAft>
                <a:spcPts val="600"/>
              </a:spcAft>
              <a:buClr>
                <a:schemeClr val="tx1"/>
              </a:buClr>
              <a:buFont typeface="+mj-lt"/>
              <a:buAutoNum type="arabicPeriod"/>
            </a:pPr>
            <a:r>
              <a:rPr lang="en-US" sz="1600" b="1">
                <a:latin typeface="Arial" panose="020B0604020202020204" pitchFamily="34" charset="0"/>
                <a:ea typeface="MS Mincho" panose="02020609040205080304" pitchFamily="49" charset="-128"/>
                <a:cs typeface="Arial" panose="020B0604020202020204" pitchFamily="34" charset="0"/>
              </a:rPr>
              <a:t>Creation of new programs / managing current programs: </a:t>
            </a:r>
            <a:r>
              <a:rPr lang="en-US" sz="1600">
                <a:latin typeface="Arial" panose="020B0604020202020204" pitchFamily="34" charset="0"/>
                <a:ea typeface="MS Mincho" panose="02020609040205080304" pitchFamily="49" charset="-128"/>
                <a:cs typeface="Arial" panose="020B0604020202020204" pitchFamily="34" charset="0"/>
              </a:rPr>
              <a:t>Current KPIs established for the program are unmeasurable. </a:t>
            </a:r>
          </a:p>
          <a:p>
            <a:pPr marL="346075" lvl="1">
              <a:lnSpc>
                <a:spcPct val="90000"/>
              </a:lnSpc>
              <a:spcAft>
                <a:spcPts val="600"/>
              </a:spcAft>
            </a:pPr>
            <a:r>
              <a:rPr lang="en-US" sz="1600">
                <a:effectLst/>
                <a:latin typeface="Arial" panose="020B0604020202020204" pitchFamily="34" charset="0"/>
                <a:ea typeface="MS Mincho" panose="02020609040205080304" pitchFamily="49" charset="-128"/>
                <a:cs typeface="Arial" panose="020B0604020202020204" pitchFamily="34" charset="0"/>
              </a:rPr>
              <a:t>We</a:t>
            </a:r>
            <a:r>
              <a:rPr lang="en-US" sz="1600">
                <a:effectLst/>
                <a:latin typeface="Arial" panose="020B0604020202020204" pitchFamily="34" charset="0"/>
                <a:ea typeface="Times New Roman" panose="02020603050405020304" pitchFamily="18" charset="0"/>
                <a:cs typeface="Times New Roman" panose="02020603050405020304" pitchFamily="18" charset="0"/>
              </a:rPr>
              <a:t> recommend that the organization establish a formal process for presenting performance metrics on high-spending and multi-term contracts. Performance metrics should be reported out quarterly to department leadership to increase familiarity across the organization and to ensure strategic alignment. </a:t>
            </a:r>
          </a:p>
          <a:p>
            <a:pPr marL="346075" lvl="1">
              <a:lnSpc>
                <a:spcPct val="90000"/>
              </a:lnSpc>
              <a:spcAft>
                <a:spcPts val="600"/>
              </a:spcAft>
            </a:pPr>
            <a:r>
              <a:rPr lang="en-US" sz="1600">
                <a:effectLst/>
                <a:latin typeface="Arial" panose="020B0604020202020204" pitchFamily="34" charset="0"/>
                <a:ea typeface="Times New Roman" panose="02020603050405020304" pitchFamily="18" charset="0"/>
                <a:cs typeface="Times New Roman" panose="02020603050405020304" pitchFamily="18" charset="0"/>
              </a:rPr>
              <a:t>Prior to the renewal of any high-cost or multi-term contract, leadership should be required to provide a formal report outlining performance and metrics related to return on investment. Accountability and performance reporting will increase transparency and provide better understanding of what is happening from a global and strategic perspective across the organization. Additionally, it provides departments with an opportunity to identify and prevent any duplication of effort, identify areas to collaborate, and identify opportunities to source talent internally. </a:t>
            </a:r>
          </a:p>
          <a:p>
            <a:pPr indent="-228600" defTabSz="914400">
              <a:lnSpc>
                <a:spcPct val="90000"/>
              </a:lnSpc>
              <a:buClr>
                <a:schemeClr val="accent2"/>
              </a:buClr>
            </a:pPr>
            <a:endParaRPr lang="en-US" sz="1600" b="1">
              <a:latin typeface="Arial" panose="020B0604020202020204" pitchFamily="34" charset="0"/>
              <a:ea typeface="MS Mincho" panose="02020609040205080304" pitchFamily="49" charset="-128"/>
              <a:cs typeface="Arial" panose="020B0604020202020204" pitchFamily="34" charset="0"/>
            </a:endParaRPr>
          </a:p>
          <a:p>
            <a:pPr indent="-228600" defTabSz="914400">
              <a:lnSpc>
                <a:spcPct val="90000"/>
              </a:lnSpc>
              <a:buClr>
                <a:schemeClr val="accent2"/>
              </a:buClr>
            </a:pPr>
            <a:endParaRPr lang="en-US" sz="1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913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7">
            <a:extLst>
              <a:ext uri="{FF2B5EF4-FFF2-40B4-BE49-F238E27FC236}">
                <a16:creationId xmlns:a16="http://schemas.microsoft.com/office/drawing/2014/main" id="{C251489C-03A3-FCB7-8B66-D25501A95AEB}"/>
              </a:ext>
            </a:extLst>
          </p:cNvPr>
          <p:cNvSpPr txBox="1">
            <a:spLocks/>
          </p:cNvSpPr>
          <p:nvPr/>
        </p:nvSpPr>
        <p:spPr>
          <a:xfrm>
            <a:off x="762000" y="761998"/>
            <a:ext cx="5334000" cy="1708246"/>
          </a:xfrm>
          <a:prstGeom prst="rect">
            <a:avLst/>
          </a:prstGeom>
        </p:spPr>
        <p:txBody>
          <a:bodyPr vert="horz" lIns="91440" tIns="45720" rIns="91440" bIns="45720" rtlCol="0" anchor="ctr">
            <a:normAutofit/>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3600" b="1" kern="1200">
                <a:solidFill>
                  <a:schemeClr val="tx1"/>
                </a:solidFill>
                <a:ea typeface="+mj-ea"/>
                <a:cs typeface="+mj-cs"/>
              </a:rPr>
              <a:t>Agenda</a:t>
            </a:r>
            <a:r>
              <a:rPr lang="en-US" sz="2400" b="1" kern="1200">
                <a:solidFill>
                  <a:schemeClr val="tx1"/>
                </a:solidFill>
                <a:ea typeface="+mj-ea"/>
                <a:cs typeface="+mj-cs"/>
              </a:rPr>
              <a:t> </a:t>
            </a:r>
          </a:p>
        </p:txBody>
      </p:sp>
      <p:sp>
        <p:nvSpPr>
          <p:cNvPr id="2" name="TextBox 1">
            <a:extLst>
              <a:ext uri="{FF2B5EF4-FFF2-40B4-BE49-F238E27FC236}">
                <a16:creationId xmlns:a16="http://schemas.microsoft.com/office/drawing/2014/main" id="{CEF4FD96-42A1-DDA6-FB36-5912B30C4F12}"/>
              </a:ext>
            </a:extLst>
          </p:cNvPr>
          <p:cNvSpPr txBox="1"/>
          <p:nvPr/>
        </p:nvSpPr>
        <p:spPr>
          <a:xfrm>
            <a:off x="762000" y="1832061"/>
            <a:ext cx="10368455" cy="3062377"/>
          </a:xfrm>
          <a:prstGeom prst="rect">
            <a:avLst/>
          </a:prstGeom>
          <a:noFill/>
        </p:spPr>
        <p:txBody>
          <a:bodyPr wrap="square">
            <a:spAutoFit/>
          </a:bodyPr>
          <a:lstStyle/>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231775" indent="-231775">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Higher Education Top Risks</a:t>
            </a:r>
          </a:p>
          <a:p>
            <a:pPr marL="231775" indent="-231775">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Risks</a:t>
            </a:r>
          </a:p>
          <a:p>
            <a:pPr marL="231775" indent="-231775">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Example Audits </a:t>
            </a:r>
          </a:p>
          <a:p>
            <a:pPr marL="231775" indent="-231775">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Meaningful Recommendations</a:t>
            </a:r>
          </a:p>
          <a:p>
            <a:pPr marL="231775" indent="-231775">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Activity</a:t>
            </a:r>
          </a:p>
          <a:p>
            <a:pPr marL="231775" indent="-231775">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026599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DD2FC-5807-594F-A267-3573650C17BB}"/>
              </a:ext>
            </a:extLst>
          </p:cNvPr>
          <p:cNvSpPr txBox="1"/>
          <p:nvPr/>
        </p:nvSpPr>
        <p:spPr>
          <a:xfrm>
            <a:off x="0" y="1970201"/>
            <a:ext cx="12192000"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rPr>
              <a:t>Questions</a:t>
            </a:r>
          </a:p>
        </p:txBody>
      </p:sp>
    </p:spTree>
    <p:extLst>
      <p:ext uri="{BB962C8B-B14F-4D97-AF65-F5344CB8AC3E}">
        <p14:creationId xmlns:p14="http://schemas.microsoft.com/office/powerpoint/2010/main" val="2862567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59865E-A32E-EAF3-8C46-72BF3C71D440}"/>
              </a:ext>
            </a:extLst>
          </p:cNvPr>
          <p:cNvSpPr txBox="1"/>
          <p:nvPr/>
        </p:nvSpPr>
        <p:spPr>
          <a:xfrm>
            <a:off x="0" y="1970200"/>
            <a:ext cx="12192000" cy="701731"/>
          </a:xfrm>
          <a:prstGeom prst="rect">
            <a:avLst/>
          </a:prstGeom>
          <a:noFill/>
        </p:spPr>
        <p:txBody>
          <a:bodyPr wrap="square">
            <a:spAutoFit/>
          </a:bodyPr>
          <a:lstStyle/>
          <a:p>
            <a:pPr indent="-228600" algn="ctr" defTabSz="914400">
              <a:lnSpc>
                <a:spcPct val="90000"/>
              </a:lnSpc>
              <a:buClr>
                <a:schemeClr val="accent2"/>
              </a:buClr>
            </a:pPr>
            <a:r>
              <a:rPr lang="en-US" sz="4400" b="1">
                <a:latin typeface="Arial" panose="020B0604020202020204" pitchFamily="34" charset="0"/>
                <a:cs typeface="Arial" panose="020B0604020202020204" pitchFamily="34" charset="0"/>
              </a:rPr>
              <a:t>Thank you for attending.</a:t>
            </a:r>
          </a:p>
        </p:txBody>
      </p:sp>
    </p:spTree>
    <p:extLst>
      <p:ext uri="{BB962C8B-B14F-4D97-AF65-F5344CB8AC3E}">
        <p14:creationId xmlns:p14="http://schemas.microsoft.com/office/powerpoint/2010/main" val="198735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DD2FC-5807-594F-A267-3573650C17BB}"/>
              </a:ext>
            </a:extLst>
          </p:cNvPr>
          <p:cNvSpPr txBox="1"/>
          <p:nvPr/>
        </p:nvSpPr>
        <p:spPr>
          <a:xfrm>
            <a:off x="0" y="1970201"/>
            <a:ext cx="12192000"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rPr>
              <a:t>Higher Education Top Risks</a:t>
            </a:r>
          </a:p>
        </p:txBody>
      </p:sp>
    </p:spTree>
    <p:extLst>
      <p:ext uri="{BB962C8B-B14F-4D97-AF65-F5344CB8AC3E}">
        <p14:creationId xmlns:p14="http://schemas.microsoft.com/office/powerpoint/2010/main" val="414539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7">
            <a:extLst>
              <a:ext uri="{FF2B5EF4-FFF2-40B4-BE49-F238E27FC236}">
                <a16:creationId xmlns:a16="http://schemas.microsoft.com/office/drawing/2014/main" id="{97A8A1AE-39BD-6BDC-6B05-98DB6DD764A7}"/>
              </a:ext>
            </a:extLst>
          </p:cNvPr>
          <p:cNvSpPr txBox="1">
            <a:spLocks/>
          </p:cNvSpPr>
          <p:nvPr/>
        </p:nvSpPr>
        <p:spPr>
          <a:xfrm>
            <a:off x="0" y="1970200"/>
            <a:ext cx="12192000" cy="657150"/>
          </a:xfrm>
          <a:prstGeom prst="rect">
            <a:avLst/>
          </a:prstGeom>
        </p:spPr>
        <p:txBody>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gn="ctr"/>
            <a:r>
              <a:rPr lang="en-US" sz="4400" b="1"/>
              <a:t>Group Discussion</a:t>
            </a:r>
          </a:p>
          <a:p>
            <a:endParaRPr lang="en-US" sz="2700" b="1"/>
          </a:p>
          <a:p>
            <a:pPr algn="ctr"/>
            <a:r>
              <a:rPr lang="en-US" sz="2700" b="1"/>
              <a:t>What are some of the top risks for Higher Education? </a:t>
            </a:r>
          </a:p>
        </p:txBody>
      </p:sp>
    </p:spTree>
    <p:extLst>
      <p:ext uri="{BB962C8B-B14F-4D97-AF65-F5344CB8AC3E}">
        <p14:creationId xmlns:p14="http://schemas.microsoft.com/office/powerpoint/2010/main" val="176204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for five 2024 top business issues">
            <a:extLst>
              <a:ext uri="{FF2B5EF4-FFF2-40B4-BE49-F238E27FC236}">
                <a16:creationId xmlns:a16="http://schemas.microsoft.com/office/drawing/2014/main" id="{F1D542B5-DA22-4F51-3CBC-8F0F06330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7853" y="1894959"/>
            <a:ext cx="6656294" cy="374243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7">
            <a:extLst>
              <a:ext uri="{FF2B5EF4-FFF2-40B4-BE49-F238E27FC236}">
                <a16:creationId xmlns:a16="http://schemas.microsoft.com/office/drawing/2014/main" id="{97A8A1AE-39BD-6BDC-6B05-98DB6DD764A7}"/>
              </a:ext>
            </a:extLst>
          </p:cNvPr>
          <p:cNvSpPr txBox="1">
            <a:spLocks/>
          </p:cNvSpPr>
          <p:nvPr/>
        </p:nvSpPr>
        <p:spPr>
          <a:xfrm>
            <a:off x="758163" y="1274711"/>
            <a:ext cx="9499934" cy="512047"/>
          </a:xfrm>
          <a:prstGeom prst="rect">
            <a:avLst/>
          </a:prstGeom>
        </p:spPr>
        <p:txBody>
          <a:bodyPr/>
          <a:lstStyle>
            <a:lvl1pPr marL="0" indent="0" algn="l" defTabSz="914296" rtl="0" eaLnBrk="1" latinLnBrk="0" hangingPunct="1">
              <a:lnSpc>
                <a:spcPct val="11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230188" indent="-230188" algn="l" defTabSz="914296" rtl="0" eaLnBrk="1" latinLnBrk="0" hangingPunct="1">
              <a:lnSpc>
                <a:spcPct val="110000"/>
              </a:lnSpc>
              <a:spcBef>
                <a:spcPts val="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404813" indent="-166688" algn="l" defTabSz="914296" rtl="0" eaLnBrk="1" latinLnBrk="0" hangingPunct="1">
              <a:lnSpc>
                <a:spcPct val="110000"/>
              </a:lnSpc>
              <a:spcBef>
                <a:spcPts val="0"/>
              </a:spcBef>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579438" indent="-166688" algn="l" defTabSz="914296" rtl="0" eaLnBrk="1" latinLnBrk="0" hangingPunct="1">
              <a:lnSpc>
                <a:spcPct val="110000"/>
              </a:lnSpc>
              <a:spcBef>
                <a:spcPts val="0"/>
              </a:spcBef>
              <a:buFont typeface="Arial" panose="020B0604020202020204" pitchFamily="34" charset="0"/>
              <a:buChar char="•"/>
              <a:tabLst/>
              <a:defRPr sz="1000" kern="1200">
                <a:solidFill>
                  <a:schemeClr val="tx1"/>
                </a:solidFill>
                <a:latin typeface="Arial" panose="020B0604020202020204" pitchFamily="34" charset="0"/>
                <a:ea typeface="+mn-ea"/>
                <a:cs typeface="Arial" panose="020B0604020202020204" pitchFamily="34" charset="0"/>
              </a:defRPr>
            </a:lvl4pPr>
            <a:lvl5pPr marL="746125" indent="-166688" algn="l" defTabSz="914296" rtl="0" eaLnBrk="1" latinLnBrk="0" hangingPunct="1">
              <a:lnSpc>
                <a:spcPct val="110000"/>
              </a:lnSpc>
              <a:spcBef>
                <a:spcPts val="0"/>
              </a:spcBef>
              <a:buFont typeface="Arial" panose="020B0604020202020204" pitchFamily="34" charset="0"/>
              <a:buChar char="•"/>
              <a:tabLst/>
              <a:defRPr sz="1000" kern="1200" baseline="0">
                <a:solidFill>
                  <a:schemeClr val="tx1"/>
                </a:solidFill>
                <a:latin typeface="Arial" panose="020B0604020202020204" pitchFamily="34" charset="0"/>
                <a:ea typeface="+mn-ea"/>
                <a:cs typeface="Arial" panose="020B0604020202020204" pitchFamily="34" charset="0"/>
              </a:defRPr>
            </a:lvl5pPr>
            <a:lvl6pPr marL="2514312"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460"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06"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754" indent="-228574" algn="l" defTabSz="914296"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en-US" sz="2700" b="1"/>
              <a:t>NACUBO Higher Education’s Top 5 Business Issues </a:t>
            </a:r>
          </a:p>
        </p:txBody>
      </p:sp>
      <p:pic>
        <p:nvPicPr>
          <p:cNvPr id="5" name="Picture 4">
            <a:extLst>
              <a:ext uri="{FF2B5EF4-FFF2-40B4-BE49-F238E27FC236}">
                <a16:creationId xmlns:a16="http://schemas.microsoft.com/office/drawing/2014/main" id="{DF7F8F18-FF82-7A64-F374-F44DCCF42C89}"/>
              </a:ext>
            </a:extLst>
          </p:cNvPr>
          <p:cNvPicPr>
            <a:picLocks noChangeAspect="1"/>
          </p:cNvPicPr>
          <p:nvPr/>
        </p:nvPicPr>
        <p:blipFill>
          <a:blip r:embed="rId3"/>
          <a:stretch>
            <a:fillRect/>
          </a:stretch>
        </p:blipFill>
        <p:spPr>
          <a:xfrm>
            <a:off x="2767853" y="5446078"/>
            <a:ext cx="905799" cy="656705"/>
          </a:xfrm>
          <a:prstGeom prst="rect">
            <a:avLst/>
          </a:prstGeom>
        </p:spPr>
      </p:pic>
      <p:sp>
        <p:nvSpPr>
          <p:cNvPr id="6" name="TextBox 5">
            <a:extLst>
              <a:ext uri="{FF2B5EF4-FFF2-40B4-BE49-F238E27FC236}">
                <a16:creationId xmlns:a16="http://schemas.microsoft.com/office/drawing/2014/main" id="{9B63E53C-578F-4156-4D76-6F9AE39DC446}"/>
              </a:ext>
            </a:extLst>
          </p:cNvPr>
          <p:cNvSpPr txBox="1"/>
          <p:nvPr/>
        </p:nvSpPr>
        <p:spPr>
          <a:xfrm>
            <a:off x="3772739" y="5745592"/>
            <a:ext cx="4908176" cy="507831"/>
          </a:xfrm>
          <a:prstGeom prst="rect">
            <a:avLst/>
          </a:prstGeom>
          <a:noFill/>
        </p:spPr>
        <p:txBody>
          <a:bodyPr wrap="square" rtlCol="0">
            <a:spAutoFit/>
          </a:bodyPr>
          <a:lstStyle/>
          <a:p>
            <a:r>
              <a:rPr lang="en-US" sz="1350">
                <a:latin typeface="Arial" panose="020B0604020202020204" pitchFamily="34" charset="0"/>
                <a:hlinkClick r:id="rId4"/>
              </a:rPr>
              <a:t>https://www.nacubo.org/Research/2024-Top-Business-Issues</a:t>
            </a:r>
            <a:endParaRPr lang="en-US" sz="1350">
              <a:latin typeface="Arial" panose="020B0604020202020204" pitchFamily="34" charset="0"/>
            </a:endParaRPr>
          </a:p>
          <a:p>
            <a:endParaRPr lang="en-US" sz="1350">
              <a:latin typeface="Arial" panose="020B0604020202020204" pitchFamily="34" charset="0"/>
            </a:endParaRPr>
          </a:p>
        </p:txBody>
      </p:sp>
    </p:spTree>
    <p:extLst>
      <p:ext uri="{BB962C8B-B14F-4D97-AF65-F5344CB8AC3E}">
        <p14:creationId xmlns:p14="http://schemas.microsoft.com/office/powerpoint/2010/main" val="262468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8DD2FC-5807-594F-A267-3573650C17BB}"/>
              </a:ext>
            </a:extLst>
          </p:cNvPr>
          <p:cNvSpPr txBox="1"/>
          <p:nvPr/>
        </p:nvSpPr>
        <p:spPr>
          <a:xfrm>
            <a:off x="0" y="1970201"/>
            <a:ext cx="12192000" cy="769441"/>
          </a:xfrm>
          <a:prstGeom prst="rect">
            <a:avLst/>
          </a:prstGeom>
          <a:noFill/>
        </p:spPr>
        <p:txBody>
          <a:bodyPr wrap="square" rtlCol="0">
            <a:spAutoFit/>
          </a:bodyPr>
          <a:lstStyle/>
          <a:p>
            <a:pPr algn="ctr"/>
            <a:r>
              <a:rPr lang="en-US" sz="4400" b="1">
                <a:solidFill>
                  <a:schemeClr val="bg1"/>
                </a:solidFill>
                <a:latin typeface="Arial" panose="020B0604020202020204" pitchFamily="34" charset="0"/>
              </a:rPr>
              <a:t>Risks</a:t>
            </a:r>
          </a:p>
        </p:txBody>
      </p:sp>
    </p:spTree>
    <p:extLst>
      <p:ext uri="{BB962C8B-B14F-4D97-AF65-F5344CB8AC3E}">
        <p14:creationId xmlns:p14="http://schemas.microsoft.com/office/powerpoint/2010/main" val="332046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552F0B6-FF13-22C1-2EBB-C6DC72FE37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6524" y="1155608"/>
            <a:ext cx="3743649" cy="53480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BF252C-321D-F122-43E9-CE16DD0627E3}"/>
              </a:ext>
            </a:extLst>
          </p:cNvPr>
          <p:cNvSpPr txBox="1"/>
          <p:nvPr/>
        </p:nvSpPr>
        <p:spPr>
          <a:xfrm>
            <a:off x="6752891" y="2060342"/>
            <a:ext cx="5334006" cy="3769835"/>
          </a:xfrm>
          <a:prstGeom prst="rect">
            <a:avLst/>
          </a:prstGeom>
        </p:spPr>
        <p:txBody>
          <a:bodyPr vert="horz" lIns="91440" tIns="45720" rIns="91440" bIns="45720" rtlCol="0" anchor="ctr">
            <a:normAutofit/>
          </a:bodyPr>
          <a:lstStyle/>
          <a:p>
            <a:pPr marL="214313" indent="-228600">
              <a:lnSpc>
                <a:spcPct val="90000"/>
              </a:lnSpc>
              <a:spcAft>
                <a:spcPts val="600"/>
              </a:spcAft>
              <a:buClr>
                <a:schemeClr val="accent2"/>
              </a:buClr>
              <a:buFont typeface="Arial" panose="020B0604020202020204" pitchFamily="34" charset="0"/>
              <a:buChar char="•"/>
            </a:pPr>
            <a:r>
              <a:rPr lang="en-US">
                <a:latin typeface="Arial" panose="020B0604020202020204" pitchFamily="34" charset="0"/>
                <a:cs typeface="Arial" panose="020B0604020202020204" pitchFamily="34" charset="0"/>
              </a:rPr>
              <a:t>Cybersecurity </a:t>
            </a:r>
          </a:p>
          <a:p>
            <a:pPr marL="214313" indent="-228600">
              <a:lnSpc>
                <a:spcPct val="90000"/>
              </a:lnSpc>
              <a:spcAft>
                <a:spcPts val="600"/>
              </a:spcAft>
              <a:buClr>
                <a:schemeClr val="accent2"/>
              </a:buClr>
              <a:buFont typeface="Arial" panose="020B0604020202020204" pitchFamily="34" charset="0"/>
              <a:buChar char="•"/>
            </a:pPr>
            <a:r>
              <a:rPr lang="en-US">
                <a:latin typeface="Arial" panose="020B0604020202020204" pitchFamily="34" charset="0"/>
                <a:cs typeface="Arial" panose="020B0604020202020204" pitchFamily="34" charset="0"/>
              </a:rPr>
              <a:t>Data privacy</a:t>
            </a:r>
          </a:p>
          <a:p>
            <a:pPr marL="214313" indent="-228600">
              <a:lnSpc>
                <a:spcPct val="90000"/>
              </a:lnSpc>
              <a:spcAft>
                <a:spcPts val="600"/>
              </a:spcAft>
              <a:buClr>
                <a:schemeClr val="accent2"/>
              </a:buClr>
              <a:buFont typeface="Arial" panose="020B0604020202020204" pitchFamily="34" charset="0"/>
              <a:buChar char="•"/>
            </a:pPr>
            <a:r>
              <a:rPr lang="en-US">
                <a:latin typeface="Arial" panose="020B0604020202020204" pitchFamily="34" charset="0"/>
                <a:cs typeface="Arial" panose="020B0604020202020204" pitchFamily="34" charset="0"/>
              </a:rPr>
              <a:t>Investments in safety measures / protection</a:t>
            </a:r>
          </a:p>
          <a:p>
            <a:pPr marL="214313" indent="-228600">
              <a:lnSpc>
                <a:spcPct val="90000"/>
              </a:lnSpc>
              <a:spcAft>
                <a:spcPts val="600"/>
              </a:spcAft>
              <a:buClr>
                <a:schemeClr val="accent2"/>
              </a:buClr>
              <a:buFont typeface="Arial" panose="020B0604020202020204" pitchFamily="34" charset="0"/>
              <a:buChar char="•"/>
            </a:pPr>
            <a:r>
              <a:rPr lang="en-US">
                <a:latin typeface="Arial" panose="020B0604020202020204" pitchFamily="34" charset="0"/>
                <a:cs typeface="Arial" panose="020B0604020202020204" pitchFamily="34" charset="0"/>
              </a:rPr>
              <a:t>Technology costs and increased associated costs</a:t>
            </a:r>
          </a:p>
          <a:p>
            <a:pPr marL="214313" indent="-228600">
              <a:lnSpc>
                <a:spcPct val="90000"/>
              </a:lnSpc>
              <a:spcAft>
                <a:spcPts val="600"/>
              </a:spcAft>
              <a:buClr>
                <a:schemeClr val="accent2"/>
              </a:buClr>
              <a:buFont typeface="Arial" panose="020B0604020202020204" pitchFamily="34" charset="0"/>
              <a:buChar char="•"/>
            </a:pPr>
            <a:r>
              <a:rPr lang="en-US">
                <a:latin typeface="Arial" panose="020B0604020202020204" pitchFamily="34" charset="0"/>
                <a:cs typeface="Arial" panose="020B0604020202020204" pitchFamily="34" charset="0"/>
              </a:rPr>
              <a:t>System training and change management</a:t>
            </a:r>
          </a:p>
          <a:p>
            <a:pPr marL="214313" indent="-228600">
              <a:lnSpc>
                <a:spcPct val="90000"/>
              </a:lnSpc>
              <a:spcAft>
                <a:spcPts val="600"/>
              </a:spcAft>
              <a:buClr>
                <a:schemeClr val="accent2"/>
              </a:buClr>
              <a:buFont typeface="Arial" panose="020B0604020202020204" pitchFamily="34" charset="0"/>
              <a:buChar char="•"/>
            </a:pPr>
            <a:r>
              <a:rPr lang="en-US">
                <a:latin typeface="Arial" panose="020B0604020202020204" pitchFamily="34" charset="0"/>
                <a:cs typeface="Arial" panose="020B0604020202020204" pitchFamily="34" charset="0"/>
              </a:rPr>
              <a:t>ERP – new systems (Do we need to change? And if so, to which system?)</a:t>
            </a:r>
          </a:p>
          <a:p>
            <a:pPr marL="214313" indent="-228600">
              <a:lnSpc>
                <a:spcPct val="90000"/>
              </a:lnSpc>
              <a:spcAft>
                <a:spcPts val="600"/>
              </a:spcAft>
              <a:buClr>
                <a:schemeClr val="accent2"/>
              </a:buClr>
              <a:buFont typeface="Arial" panose="020B0604020202020204" pitchFamily="34" charset="0"/>
              <a:buChar char="•"/>
            </a:pPr>
            <a:r>
              <a:rPr lang="en-US">
                <a:latin typeface="Arial" panose="020B0604020202020204" pitchFamily="34" charset="0"/>
                <a:cs typeface="Arial" panose="020B0604020202020204" pitchFamily="34" charset="0"/>
              </a:rPr>
              <a:t>Balance of current state and desired outcomes for all stakeholders (students, faculty, etc.)</a:t>
            </a:r>
          </a:p>
          <a:p>
            <a:pPr marL="214313" indent="-228600">
              <a:lnSpc>
                <a:spcPct val="90000"/>
              </a:lnSpc>
              <a:spcAft>
                <a:spcPts val="600"/>
              </a:spcAft>
              <a:buClr>
                <a:schemeClr val="accent2"/>
              </a:buClr>
              <a:buFont typeface="Arial" panose="020B0604020202020204" pitchFamily="34" charset="0"/>
              <a:buChar char="•"/>
            </a:pPr>
            <a:r>
              <a:rPr lang="en-US">
                <a:latin typeface="Arial" panose="020B0604020202020204" pitchFamily="34" charset="0"/>
                <a:cs typeface="Arial" panose="020B0604020202020204" pitchFamily="34" charset="0"/>
              </a:rPr>
              <a:t>Impact of Artificial Intelligence (AI)</a:t>
            </a:r>
          </a:p>
          <a:p>
            <a:pPr indent="-228600">
              <a:lnSpc>
                <a:spcPct val="90000"/>
              </a:lnSpc>
              <a:spcAft>
                <a:spcPts val="600"/>
              </a:spcAft>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077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D8CECF97277543A5E9D3D1D281E1C9" ma:contentTypeVersion="15" ma:contentTypeDescription="Create a new document." ma:contentTypeScope="" ma:versionID="df07c17759c04d6de54271e1b1a1ddbc">
  <xsd:schema xmlns:xsd="http://www.w3.org/2001/XMLSchema" xmlns:xs="http://www.w3.org/2001/XMLSchema" xmlns:p="http://schemas.microsoft.com/office/2006/metadata/properties" xmlns:ns2="6a14ffba-8f1c-4d10-af01-ae154dbd531f" xmlns:ns3="133c5f9c-3e24-4f7a-976a-7e11b5d0ad11" targetNamespace="http://schemas.microsoft.com/office/2006/metadata/properties" ma:root="true" ma:fieldsID="a4625945977cbe70b864ceee9c3fe90d" ns2:_="" ns3:_="">
    <xsd:import namespace="6a14ffba-8f1c-4d10-af01-ae154dbd531f"/>
    <xsd:import namespace="133c5f9c-3e24-4f7a-976a-7e11b5d0ad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14ffba-8f1c-4d10-af01-ae154dbd5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eb52383-127c-47be-ae82-bafae2b4737f"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3c5f9c-3e24-4f7a-976a-7e11b5d0ad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6f57eec-5ee8-41c2-9076-598c2bb67857}" ma:internalName="TaxCatchAll" ma:showField="CatchAllData" ma:web="133c5f9c-3e24-4f7a-976a-7e11b5d0ad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33c5f9c-3e24-4f7a-976a-7e11b5d0ad11" xsi:nil="true"/>
    <lcf76f155ced4ddcb4097134ff3c332f xmlns="6a14ffba-8f1c-4d10-af01-ae154dbd53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235931-5565-4F19-A916-3C5A566408DF}">
  <ds:schemaRefs>
    <ds:schemaRef ds:uri="http://schemas.microsoft.com/sharepoint/v3/contenttype/forms"/>
  </ds:schemaRefs>
</ds:datastoreItem>
</file>

<file path=customXml/itemProps2.xml><?xml version="1.0" encoding="utf-8"?>
<ds:datastoreItem xmlns:ds="http://schemas.openxmlformats.org/officeDocument/2006/customXml" ds:itemID="{D3EB0178-2C1B-4408-8392-5F5C48F18467}">
  <ds:schemaRefs>
    <ds:schemaRef ds:uri="133c5f9c-3e24-4f7a-976a-7e11b5d0ad11"/>
    <ds:schemaRef ds:uri="6a14ffba-8f1c-4d10-af01-ae154dbd53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C31B97-89D3-49A1-86B9-71E828ADAAD8}">
  <ds:schemaRefs>
    <ds:schemaRef ds:uri="133c5f9c-3e24-4f7a-976a-7e11b5d0ad11"/>
    <ds:schemaRef ds:uri="6a14ffba-8f1c-4d10-af01-ae154dbd53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6ff60d36-925f-4785-a854-510f909ee561}" enabled="0" method="" siteId="{6ff60d36-925f-4785-a854-510f909ee561}"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41</Slides>
  <Notes>6</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dcterms:created xsi:type="dcterms:W3CDTF">2020-01-09T16:16:43Z</dcterms:created>
  <dcterms:modified xsi:type="dcterms:W3CDTF">2025-01-31T18:13:19Z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0x010100A2D8CECF97277543A5E9D3D1D281E1C9</vt:lpwstr>
  </property>
  <property fmtid="{D5CDD505-2E9C-101B-9397-08002B2CF9AE}" pid="3" name="Order">
    <vt:r8>4399900</vt:r8>
  </property>
  <property fmtid="{D5CDD505-2E9C-101B-9397-08002B2CF9AE}" pid="4" name="MediaServiceImageTags">
    <vt:lpwstr/>
  </property>
</Properties>
</file>