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9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CFFE52-9906-7DF5-B717-ACDB6B3B5E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20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BD4A-A9EA-6548-9B59-6516BA93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4A531-925B-AB4F-A642-F7DE703AA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81617-5FE2-034A-B009-E1B3E1F6C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DC04B-0BC4-FF45-AFF8-448A6D41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ABB74-ABB7-FE4D-A3EA-0529ABFC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9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609217-F8F2-AE46-8D6A-6585D15F2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F6D6C-0AB2-AA40-B000-18F02D7B1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D104-33E5-4448-BA0F-047777FA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3C034-366C-CC4B-84EA-39A8F921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8C7D9-5DE6-D046-AC7A-BC6B676F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0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55AE58-C32B-514E-983F-93CE8B348B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9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3172D-D7BE-E645-8E1D-8B8EB60026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3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6AD5DA-F8FE-93AD-22C3-AFFA180884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6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4F5C-3368-7B41-94A3-7B69B61C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9D012-E979-C248-A39D-9ECF24D4E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D3C22-423F-9344-AA54-D27A006BB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3E13A-CAF0-6A46-99F3-A9A108D1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ED279-5716-A044-8A62-CA58B307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C957E-3B82-E14A-90C1-4B8E77F8E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1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C31D-E608-D64A-BD88-C52B18A7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EACAC-3E6E-6E4F-8779-2DF2C64CE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A42AC-EB64-EF48-BAC2-452794B8B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F0766-EF70-524D-B3C3-F8F6EA278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3EC751-E8DF-BB4B-BBB4-834105E6C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CA640-1CEA-3A43-B1C3-B0040CED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CB52B4-5F8C-834F-ADDD-C86E5D0B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1EAFF7-C3D1-0048-9483-C43DD997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4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EC504-A990-DA44-8B11-B2DB21E5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DA600B-68F9-A248-A2A3-10B3D71F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E037EF-B62E-A040-A387-CBB8DF1E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90C0A-08F6-FF4F-8C99-52C44F41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1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290D0-6C6E-7F4B-AF91-66D11C68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0A005-AB1F-5D47-BCF0-055B0F25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EEC75-C33C-A64C-A31A-7D445D674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7D3F2-A800-C74F-BB52-F4B32BEE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106EB-E6CC-0545-B252-7DAE00628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93EB0-BA37-CF4E-8989-3D473CB7C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810DF-DD6A-2B4E-A86B-85DF5C2D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04A8A8-FA8B-B042-A0DE-0F2256D77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A67B0-85CB-4D47-A84D-ADE418807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487E1-68EF-5E48-A49D-F2AF19CA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13EEF-941A-7842-BE34-FB406042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88333-4ED8-2B4D-AC82-CAB80DBC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8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9EDC2-6606-CF4C-AEA8-356873FCF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D5660-8EC0-454E-9C54-0B862CF0B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2A46A-1841-E042-95CD-1B0A21160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9816-5679-2B4B-8980-6562FEF6A073}" type="datetimeFigureOut">
              <a:rPr lang="en-US" smtClean="0"/>
              <a:t>1/7/25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0963-DEA1-D94C-8ACD-D8D5D0C39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2D4EA-FB6B-9340-ABED-2822839F1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0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15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7D03B-2167-A54B-B6C8-6D0F1AE39AE0}"/>
              </a:ext>
            </a:extLst>
          </p:cNvPr>
          <p:cNvSpPr txBox="1"/>
          <p:nvPr/>
        </p:nvSpPr>
        <p:spPr>
          <a:xfrm>
            <a:off x="0" y="1970201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Copy Here</a:t>
            </a:r>
          </a:p>
        </p:txBody>
      </p:sp>
    </p:spTree>
    <p:extLst>
      <p:ext uri="{BB962C8B-B14F-4D97-AF65-F5344CB8AC3E}">
        <p14:creationId xmlns:p14="http://schemas.microsoft.com/office/powerpoint/2010/main" val="262468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8DD2FC-5807-594F-A267-3573650C17BB}"/>
              </a:ext>
            </a:extLst>
          </p:cNvPr>
          <p:cNvSpPr txBox="1"/>
          <p:nvPr/>
        </p:nvSpPr>
        <p:spPr>
          <a:xfrm>
            <a:off x="0" y="1970201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Copy Here</a:t>
            </a:r>
          </a:p>
        </p:txBody>
      </p:sp>
    </p:spTree>
    <p:extLst>
      <p:ext uri="{BB962C8B-B14F-4D97-AF65-F5344CB8AC3E}">
        <p14:creationId xmlns:p14="http://schemas.microsoft.com/office/powerpoint/2010/main" val="286256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8CECF97277543A5E9D3D1D281E1C9" ma:contentTypeVersion="15" ma:contentTypeDescription="Create a new document." ma:contentTypeScope="" ma:versionID="df07c17759c04d6de54271e1b1a1ddbc">
  <xsd:schema xmlns:xsd="http://www.w3.org/2001/XMLSchema" xmlns:xs="http://www.w3.org/2001/XMLSchema" xmlns:p="http://schemas.microsoft.com/office/2006/metadata/properties" xmlns:ns2="6a14ffba-8f1c-4d10-af01-ae154dbd531f" xmlns:ns3="133c5f9c-3e24-4f7a-976a-7e11b5d0ad11" targetNamespace="http://schemas.microsoft.com/office/2006/metadata/properties" ma:root="true" ma:fieldsID="a4625945977cbe70b864ceee9c3fe90d" ns2:_="" ns3:_="">
    <xsd:import namespace="6a14ffba-8f1c-4d10-af01-ae154dbd531f"/>
    <xsd:import namespace="133c5f9c-3e24-4f7a-976a-7e11b5d0a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4ffba-8f1c-4d10-af01-ae154dbd5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eb52383-127c-47be-ae82-bafae2b473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c5f9c-3e24-4f7a-976a-7e11b5d0ad1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6f57eec-5ee8-41c2-9076-598c2bb67857}" ma:internalName="TaxCatchAll" ma:showField="CatchAllData" ma:web="133c5f9c-3e24-4f7a-976a-7e11b5d0ad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3c5f9c-3e24-4f7a-976a-7e11b5d0ad11" xsi:nil="true"/>
    <lcf76f155ced4ddcb4097134ff3c332f xmlns="6a14ffba-8f1c-4d10-af01-ae154dbd531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EB0178-2C1B-4408-8392-5F5C48F18467}"/>
</file>

<file path=customXml/itemProps2.xml><?xml version="1.0" encoding="utf-8"?>
<ds:datastoreItem xmlns:ds="http://schemas.openxmlformats.org/officeDocument/2006/customXml" ds:itemID="{D0235931-5565-4F19-A916-3C5A566408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C31B97-89D3-49A1-86B9-71E828ADAAD8}">
  <ds:schemaRefs>
    <ds:schemaRef ds:uri="http://schemas.microsoft.com/office/2006/metadata/properties"/>
    <ds:schemaRef ds:uri="http://schemas.microsoft.com/office/infopath/2007/PartnerControls"/>
    <ds:schemaRef ds:uri="b8e1cea0-326a-4b23-9862-5807ba86ac07"/>
    <ds:schemaRef ds:uri="cbb4cac8-50bf-4832-b6f0-9a2fe9f1f70b"/>
    <ds:schemaRef ds:uri="82503f46-9826-42c2-86ff-ea7cbe387080"/>
    <ds:schemaRef ds:uri="213324f9-e58f-4f28-8a19-11da78aba3e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Josh Dobbs</cp:lastModifiedBy>
  <cp:revision>9</cp:revision>
  <dcterms:created xsi:type="dcterms:W3CDTF">2020-01-09T16:16:43Z</dcterms:created>
  <dcterms:modified xsi:type="dcterms:W3CDTF">2025-01-07T20:16:06Z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0x010100A2D8CECF97277543A5E9D3D1D281E1C9</vt:lpwstr>
  </property>
  <property fmtid="{D5CDD505-2E9C-101B-9397-08002B2CF9AE}" pid="3" name="Order">
    <vt:r8>4399900</vt:r8>
  </property>
  <property fmtid="{D5CDD505-2E9C-101B-9397-08002B2CF9AE}" pid="4" name="MediaServiceImageTags">
    <vt:lpwstr/>
  </property>
</Properties>
</file>