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95BDA1-CC35-2447-A55C-B5A80D075B3F}" v="1" dt="2024-08-16T14:59:24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2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accelli" userId="da73e036-264b-49f7-aedd-06b2cb2c02cc" providerId="ADAL" clId="{5C95BDA1-CC35-2447-A55C-B5A80D075B3F}"/>
    <pc:docChg chg="custSel addSld modSld modMainMaster">
      <pc:chgData name="Michael Baccelli" userId="da73e036-264b-49f7-aedd-06b2cb2c02cc" providerId="ADAL" clId="{5C95BDA1-CC35-2447-A55C-B5A80D075B3F}" dt="2024-08-16T14:59:59.869" v="6" actId="680"/>
      <pc:docMkLst>
        <pc:docMk/>
      </pc:docMkLst>
      <pc:sldChg chg="new">
        <pc:chgData name="Michael Baccelli" userId="da73e036-264b-49f7-aedd-06b2cb2c02cc" providerId="ADAL" clId="{5C95BDA1-CC35-2447-A55C-B5A80D075B3F}" dt="2024-08-16T14:59:59.869" v="6" actId="680"/>
        <pc:sldMkLst>
          <pc:docMk/>
          <pc:sldMk cId="1343549213" sldId="259"/>
        </pc:sldMkLst>
      </pc:sldChg>
      <pc:sldMasterChg chg="addSldLayout modSldLayout">
        <pc:chgData name="Michael Baccelli" userId="da73e036-264b-49f7-aedd-06b2cb2c02cc" providerId="ADAL" clId="{5C95BDA1-CC35-2447-A55C-B5A80D075B3F}" dt="2024-08-16T14:59:25.606" v="5" actId="962"/>
        <pc:sldMasterMkLst>
          <pc:docMk/>
          <pc:sldMasterMk cId="675272057" sldId="2147483648"/>
        </pc:sldMasterMkLst>
        <pc:sldLayoutChg chg="addSp delSp modSp add mod modTransition">
          <pc:chgData name="Michael Baccelli" userId="da73e036-264b-49f7-aedd-06b2cb2c02cc" providerId="ADAL" clId="{5C95BDA1-CC35-2447-A55C-B5A80D075B3F}" dt="2024-08-16T14:59:25.606" v="5" actId="962"/>
          <pc:sldLayoutMkLst>
            <pc:docMk/>
            <pc:sldMasterMk cId="675272057" sldId="2147483648"/>
            <pc:sldLayoutMk cId="11708427" sldId="2147483656"/>
          </pc:sldLayoutMkLst>
          <pc:picChg chg="add mod">
            <ac:chgData name="Michael Baccelli" userId="da73e036-264b-49f7-aedd-06b2cb2c02cc" providerId="ADAL" clId="{5C95BDA1-CC35-2447-A55C-B5A80D075B3F}" dt="2024-08-16T14:59:25.606" v="5" actId="962"/>
            <ac:picMkLst>
              <pc:docMk/>
              <pc:sldMasterMk cId="675272057" sldId="2147483648"/>
              <pc:sldLayoutMk cId="11708427" sldId="2147483656"/>
              <ac:picMk id="3" creationId="{AB4D8BEE-7C6B-EF71-4CCD-B07532FB91B3}"/>
            </ac:picMkLst>
          </pc:picChg>
          <pc:picChg chg="del mod">
            <ac:chgData name="Michael Baccelli" userId="da73e036-264b-49f7-aedd-06b2cb2c02cc" providerId="ADAL" clId="{5C95BDA1-CC35-2447-A55C-B5A80D075B3F}" dt="2024-08-16T14:59:05.127" v="2" actId="478"/>
            <ac:picMkLst>
              <pc:docMk/>
              <pc:sldMasterMk cId="675272057" sldId="2147483648"/>
              <pc:sldLayoutMk cId="11708427" sldId="2147483656"/>
              <ac:picMk id="4" creationId="{25ED3A65-A464-D6F6-BEA9-6C57DC4775E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F9344-CC08-FB4A-AE80-2A02EBFAE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18CE0-C5CB-8B46-87F9-368BABEE4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237EE-3EA6-C142-94B7-816EBEA0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BD5-F2C5-1D43-8F7F-EB18CE55546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27F01-B418-B943-883E-6037922F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7EA8A-E689-9F4A-B6FB-ED84F7B9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31A5-48FE-C747-A039-DE22ABE9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9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8803C-9050-0242-A4B9-7F0F2235D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E0C22-4718-2745-9BF2-F73CEA50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6A16-C2F5-294F-868A-6451B55A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BD5-F2C5-1D43-8F7F-EB18CE55546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EE63E-2FB3-0B49-8FD0-4E8911371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39CE-0BA2-6649-AC86-E14CA4F0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31A5-48FE-C747-A039-DE22ABE9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82184-98D7-EC4C-9445-4CA83A75C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DBD5-F2C5-1D43-8F7F-EB18CE55546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61FD6-05C9-8C4D-960B-9B7AA7EE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8A672-06B0-8A42-8D48-EA3EFA74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31A5-48FE-C747-A039-DE22ABE960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a circle and arrow&#10;&#10;Description automatically generated">
            <a:extLst>
              <a:ext uri="{FF2B5EF4-FFF2-40B4-BE49-F238E27FC236}">
                <a16:creationId xmlns:a16="http://schemas.microsoft.com/office/drawing/2014/main" id="{29B3032E-0FB2-5358-A7FB-940589CA60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3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ED3A65-A464-D6F6-BEA9-6C57DC4775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green background&#10;&#10;Description automatically generated">
            <a:extLst>
              <a:ext uri="{FF2B5EF4-FFF2-40B4-BE49-F238E27FC236}">
                <a16:creationId xmlns:a16="http://schemas.microsoft.com/office/drawing/2014/main" id="{AB4D8BEE-7C6B-EF71-4CCD-B07532FB91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77B2A-B5DD-CA49-825E-7DF13E5C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025AD-4DF2-C64C-8755-3B41680E2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47826-801C-CE46-BE13-8A85051F7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BDBD5-F2C5-1D43-8F7F-EB18CE55546D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9C18-C75D-F349-BC46-09059B477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24CEA-BA86-D540-85BE-D24B1D0F0A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31A5-48FE-C747-A039-DE22ABE96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00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1850" y="1709738"/>
            <a:ext cx="10515600" cy="10238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831850" y="2935705"/>
            <a:ext cx="10515600" cy="31539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54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UA_AC-PPT-2023.pptx  -  Read-Only" id="{F72C34F2-9F15-429E-87B9-DBF18994CF88}" vid="{A1341B9E-32A2-4008-9E62-A661CB489CD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CEE50552C0C4CBBC59078BD9B3991" ma:contentTypeVersion="15" ma:contentTypeDescription="Create a new document." ma:contentTypeScope="" ma:versionID="853062cb01d8901632ff6b06a1919057">
  <xsd:schema xmlns:xsd="http://www.w3.org/2001/XMLSchema" xmlns:xs="http://www.w3.org/2001/XMLSchema" xmlns:p="http://schemas.microsoft.com/office/2006/metadata/properties" xmlns:ns2="213324f9-e58f-4f28-8a19-11da78aba3e3" xmlns:ns3="82503f46-9826-42c2-86ff-ea7cbe387080" targetNamespace="http://schemas.microsoft.com/office/2006/metadata/properties" ma:root="true" ma:fieldsID="eac5f7f2ee344269ebb174268b8abc0f" ns2:_="" ns3:_="">
    <xsd:import namespace="213324f9-e58f-4f28-8a19-11da78aba3e3"/>
    <xsd:import namespace="82503f46-9826-42c2-86ff-ea7cbe3870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324f9-e58f-4f28-8a19-11da78aba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eb52383-127c-47be-ae82-bafae2b473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03f46-9826-42c2-86ff-ea7cbe38708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6e6f363-0658-48f5-91bd-3599f9765fba}" ma:internalName="TaxCatchAll" ma:showField="CatchAllData" ma:web="82503f46-9826-42c2-86ff-ea7cbe3870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3324f9-e58f-4f28-8a19-11da78aba3e3">
      <Terms xmlns="http://schemas.microsoft.com/office/infopath/2007/PartnerControls"/>
    </lcf76f155ced4ddcb4097134ff3c332f>
    <TaxCatchAll xmlns="82503f46-9826-42c2-86ff-ea7cbe38708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9FEE5A-CAD5-4B8A-B3E3-69EE8BDD6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3324f9-e58f-4f28-8a19-11da78aba3e3"/>
    <ds:schemaRef ds:uri="82503f46-9826-42c2-86ff-ea7cbe3870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EC5063-841A-49D4-91F9-6B63FB8425AE}">
  <ds:schemaRefs>
    <ds:schemaRef ds:uri="213324f9-e58f-4f28-8a19-11da78aba3e3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2503f46-9826-42c2-86ff-ea7cbe38708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CA1539-4B7D-4AE6-A52D-07FDD05EBA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Baccelli</dc:creator>
  <cp:lastModifiedBy>Michael Baccelli</cp:lastModifiedBy>
  <cp:revision>2</cp:revision>
  <dcterms:created xsi:type="dcterms:W3CDTF">2023-08-01T21:28:40Z</dcterms:created>
  <dcterms:modified xsi:type="dcterms:W3CDTF">2024-08-16T15:00:02Z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0x010100A0CCEE50552C0C4CBBC59078BD9B3991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