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6" r:id="rId4"/>
    <p:sldMasterId id="2147483976" r:id="rId5"/>
  </p:sldMasterIdLst>
  <p:notesMasterIdLst>
    <p:notesMasterId r:id="rId41"/>
  </p:notesMasterIdLst>
  <p:handoutMasterIdLst>
    <p:handoutMasterId r:id="rId42"/>
  </p:handoutMasterIdLst>
  <p:sldIdLst>
    <p:sldId id="311" r:id="rId6"/>
    <p:sldId id="315" r:id="rId7"/>
    <p:sldId id="256" r:id="rId8"/>
    <p:sldId id="312" r:id="rId9"/>
    <p:sldId id="313" r:id="rId10"/>
    <p:sldId id="257" r:id="rId11"/>
    <p:sldId id="306" r:id="rId12"/>
    <p:sldId id="258" r:id="rId13"/>
    <p:sldId id="259" r:id="rId14"/>
    <p:sldId id="260" r:id="rId15"/>
    <p:sldId id="261" r:id="rId16"/>
    <p:sldId id="296" r:id="rId17"/>
    <p:sldId id="310" r:id="rId18"/>
    <p:sldId id="262" r:id="rId19"/>
    <p:sldId id="297" r:id="rId20"/>
    <p:sldId id="298" r:id="rId21"/>
    <p:sldId id="299" r:id="rId22"/>
    <p:sldId id="300" r:id="rId23"/>
    <p:sldId id="301" r:id="rId24"/>
    <p:sldId id="272" r:id="rId25"/>
    <p:sldId id="308" r:id="rId26"/>
    <p:sldId id="274" r:id="rId27"/>
    <p:sldId id="275" r:id="rId28"/>
    <p:sldId id="302" r:id="rId29"/>
    <p:sldId id="303" r:id="rId30"/>
    <p:sldId id="278" r:id="rId31"/>
    <p:sldId id="277" r:id="rId32"/>
    <p:sldId id="304" r:id="rId33"/>
    <p:sldId id="281" r:id="rId34"/>
    <p:sldId id="305" r:id="rId35"/>
    <p:sldId id="309" r:id="rId36"/>
    <p:sldId id="293" r:id="rId37"/>
    <p:sldId id="294" r:id="rId38"/>
    <p:sldId id="295" r:id="rId39"/>
    <p:sldId id="314" r:id="rId40"/>
  </p:sldIdLst>
  <p:sldSz cx="6858000" cy="51435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D4ECA346-A304-4FE8-BFCB-C7874CC9B3E4}">
          <p14:sldIdLst/>
        </p14:section>
        <p14:section name="GDPR" id="{26833E01-EE38-43C6-886D-A4A601C26F61}">
          <p14:sldIdLst>
            <p14:sldId id="311"/>
            <p14:sldId id="315"/>
            <p14:sldId id="256"/>
            <p14:sldId id="312"/>
            <p14:sldId id="313"/>
            <p14:sldId id="257"/>
            <p14:sldId id="306"/>
            <p14:sldId id="258"/>
            <p14:sldId id="259"/>
            <p14:sldId id="260"/>
            <p14:sldId id="261"/>
            <p14:sldId id="296"/>
            <p14:sldId id="310"/>
            <p14:sldId id="262"/>
            <p14:sldId id="297"/>
            <p14:sldId id="298"/>
            <p14:sldId id="299"/>
            <p14:sldId id="300"/>
            <p14:sldId id="301"/>
            <p14:sldId id="272"/>
            <p14:sldId id="308"/>
            <p14:sldId id="274"/>
            <p14:sldId id="275"/>
            <p14:sldId id="302"/>
            <p14:sldId id="303"/>
            <p14:sldId id="278"/>
            <p14:sldId id="277"/>
            <p14:sldId id="304"/>
            <p14:sldId id="281"/>
            <p14:sldId id="305"/>
            <p14:sldId id="309"/>
            <p14:sldId id="293"/>
            <p14:sldId id="294"/>
            <p14:sldId id="295"/>
            <p14:sldId id="314"/>
          </p14:sldIdLst>
        </p14:section>
      </p14:sectionLst>
    </p:ext>
    <p:ext uri="{EFAFB233-063F-42B5-8137-9DF3F51BA10A}">
      <p15:sldGuideLst xmlns:p15="http://schemas.microsoft.com/office/powerpoint/2012/main">
        <p15:guide id="1" orient="horz" pos="4152" userDrawn="1">
          <p15:clr>
            <a:srgbClr val="A4A3A4"/>
          </p15:clr>
        </p15:guide>
        <p15:guide id="2" pos="263" userDrawn="1">
          <p15:clr>
            <a:srgbClr val="A4A3A4"/>
          </p15:clr>
        </p15:guide>
        <p15:guide id="3" orient="horz" pos="311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094"/>
    <a:srgbClr val="C02030"/>
    <a:srgbClr val="2A89B4"/>
    <a:srgbClr val="CD831A"/>
    <a:srgbClr val="CCAD21"/>
    <a:srgbClr val="E3C227"/>
    <a:srgbClr val="800059"/>
    <a:srgbClr val="99006B"/>
    <a:srgbClr val="649B28"/>
    <a:srgbClr val="75B5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78645" autoAdjust="0"/>
  </p:normalViewPr>
  <p:slideViewPr>
    <p:cSldViewPr snapToGrid="0" snapToObjects="1">
      <p:cViewPr varScale="1">
        <p:scale>
          <a:sx n="92" d="100"/>
          <a:sy n="92" d="100"/>
        </p:scale>
        <p:origin x="1690" y="77"/>
      </p:cViewPr>
      <p:guideLst>
        <p:guide orient="horz" pos="4152"/>
        <p:guide pos="263"/>
        <p:guide orient="horz" pos="3114"/>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5" d="100"/>
          <a:sy n="85" d="100"/>
        </p:scale>
        <p:origin x="388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charset="0"/>
              </a:defRPr>
            </a:lvl1pPr>
          </a:lstStyle>
          <a:p>
            <a:pPr>
              <a:defRPr/>
            </a:pPr>
            <a:fld id="{5FE340DD-E80B-AB4C-BE43-4E728F47BF6E}" type="datetimeFigureOut">
              <a:rPr lang="en-US"/>
              <a:pPr>
                <a:defRPr/>
              </a:pPr>
              <a:t>1/2/2018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charset="0"/>
              </a:defRPr>
            </a:lvl1pPr>
          </a:lstStyle>
          <a:p>
            <a:pPr>
              <a:defRPr/>
            </a:pPr>
            <a:fld id="{92DC80C9-6E7A-0748-B5EE-3473877BE509}" type="slidenum">
              <a:rPr lang="en-US"/>
              <a:pPr>
                <a:defRPr/>
              </a:pPr>
              <a:t>‹#›</a:t>
            </a:fld>
            <a:endParaRPr lang="en-US"/>
          </a:p>
        </p:txBody>
      </p:sp>
    </p:spTree>
    <p:extLst>
      <p:ext uri="{BB962C8B-B14F-4D97-AF65-F5344CB8AC3E}">
        <p14:creationId xmlns:p14="http://schemas.microsoft.com/office/powerpoint/2010/main" val="337715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charset="0"/>
              </a:defRPr>
            </a:lvl1pPr>
          </a:lstStyle>
          <a:p>
            <a:pPr>
              <a:defRPr/>
            </a:pPr>
            <a:fld id="{F2D7204C-9E18-9C4E-B7D1-4EA25320827E}" type="datetimeFigureOut">
              <a:rPr lang="en-US"/>
              <a:pPr>
                <a:defRPr/>
              </a:pPr>
              <a:t>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charset="0"/>
              </a:defRPr>
            </a:lvl1pPr>
          </a:lstStyle>
          <a:p>
            <a:pPr>
              <a:defRPr/>
            </a:pPr>
            <a:fld id="{CA5FFC80-D348-EC49-AE05-40225F26018F}" type="slidenum">
              <a:rPr lang="en-US"/>
              <a:pPr>
                <a:defRPr/>
              </a:pPr>
              <a:t>‹#›</a:t>
            </a:fld>
            <a:endParaRPr lang="en-US"/>
          </a:p>
        </p:txBody>
      </p:sp>
    </p:spTree>
    <p:extLst>
      <p:ext uri="{BB962C8B-B14F-4D97-AF65-F5344CB8AC3E}">
        <p14:creationId xmlns:p14="http://schemas.microsoft.com/office/powerpoint/2010/main" val="22177146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5FFC80-D348-EC49-AE05-40225F26018F}" type="slidenum">
              <a:rPr lang="en-US" smtClean="0"/>
              <a:pPr>
                <a:defRPr/>
              </a:pPr>
              <a:t>1</a:t>
            </a:fld>
            <a:endParaRPr lang="en-US"/>
          </a:p>
        </p:txBody>
      </p:sp>
    </p:spTree>
    <p:extLst>
      <p:ext uri="{BB962C8B-B14F-4D97-AF65-F5344CB8AC3E}">
        <p14:creationId xmlns:p14="http://schemas.microsoft.com/office/powerpoint/2010/main" val="395154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255C6-42FE-4544-81C5-823418D082F8}" type="slidenum">
              <a:rPr lang="en-US"/>
              <a:pPr/>
              <a:t>3</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77732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5FFC80-D348-EC49-AE05-40225F26018F}" type="slidenum">
              <a:rPr lang="en-US" smtClean="0"/>
              <a:pPr>
                <a:defRPr/>
              </a:pPr>
              <a:t>7</a:t>
            </a:fld>
            <a:endParaRPr lang="en-US"/>
          </a:p>
        </p:txBody>
      </p:sp>
    </p:spTree>
    <p:extLst>
      <p:ext uri="{BB962C8B-B14F-4D97-AF65-F5344CB8AC3E}">
        <p14:creationId xmlns:p14="http://schemas.microsoft.com/office/powerpoint/2010/main" val="50974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45AF8-E7A6-491F-8406-C9293243A41D}" type="slidenum">
              <a:rPr lang="en-US" smtClean="0"/>
              <a:pPr/>
              <a:t>9</a:t>
            </a:fld>
            <a:endParaRPr lang="en-US" dirty="0"/>
          </a:p>
        </p:txBody>
      </p:sp>
    </p:spTree>
    <p:extLst>
      <p:ext uri="{BB962C8B-B14F-4D97-AF65-F5344CB8AC3E}">
        <p14:creationId xmlns:p14="http://schemas.microsoft.com/office/powerpoint/2010/main" val="46483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5FFC80-D348-EC49-AE05-40225F26018F}" type="slidenum">
              <a:rPr lang="en-US" smtClean="0"/>
              <a:pPr>
                <a:defRPr/>
              </a:pPr>
              <a:t>10</a:t>
            </a:fld>
            <a:endParaRPr lang="en-US"/>
          </a:p>
        </p:txBody>
      </p:sp>
    </p:spTree>
    <p:extLst>
      <p:ext uri="{BB962C8B-B14F-4D97-AF65-F5344CB8AC3E}">
        <p14:creationId xmlns:p14="http://schemas.microsoft.com/office/powerpoint/2010/main" val="53501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45AF8-E7A6-491F-8406-C9293243A41D}" type="slidenum">
              <a:rPr lang="en-US" smtClean="0"/>
              <a:pPr/>
              <a:t>11</a:t>
            </a:fld>
            <a:endParaRPr lang="en-US" dirty="0"/>
          </a:p>
        </p:txBody>
      </p:sp>
    </p:spTree>
    <p:extLst>
      <p:ext uri="{BB962C8B-B14F-4D97-AF65-F5344CB8AC3E}">
        <p14:creationId xmlns:p14="http://schemas.microsoft.com/office/powerpoint/2010/main" val="415556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A45AF8-E7A6-491F-8406-C9293243A41D}" type="slidenum">
              <a:rPr lang="en-US" smtClean="0"/>
              <a:pPr/>
              <a:t>34</a:t>
            </a:fld>
            <a:endParaRPr lang="en-US" dirty="0"/>
          </a:p>
        </p:txBody>
      </p:sp>
    </p:spTree>
    <p:extLst>
      <p:ext uri="{BB962C8B-B14F-4D97-AF65-F5344CB8AC3E}">
        <p14:creationId xmlns:p14="http://schemas.microsoft.com/office/powerpoint/2010/main" val="2483912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Page Gre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3363311"/>
            <a:ext cx="6877176" cy="1806404"/>
          </a:xfrm>
          <a:prstGeom prst="rect">
            <a:avLst/>
          </a:prstGeom>
        </p:spPr>
      </p:pic>
      <p:sp>
        <p:nvSpPr>
          <p:cNvPr id="2" name="Rectangle 1"/>
          <p:cNvSpPr/>
          <p:nvPr userDrawn="1"/>
        </p:nvSpPr>
        <p:spPr>
          <a:xfrm>
            <a:off x="1" y="1675106"/>
            <a:ext cx="6877179" cy="1665826"/>
          </a:xfrm>
          <a:prstGeom prst="rect">
            <a:avLst/>
          </a:prstGeom>
          <a:gradFill flip="none" rotWithShape="1">
            <a:gsLst>
              <a:gs pos="0">
                <a:srgbClr val="76A836"/>
              </a:gs>
              <a:gs pos="36000">
                <a:srgbClr val="86BE3D"/>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10"/>
          </p:nvPr>
        </p:nvSpPr>
        <p:spPr>
          <a:xfrm>
            <a:off x="364632" y="2091681"/>
            <a:ext cx="4891404" cy="457048"/>
          </a:xfrm>
          <a:prstGeom prst="rect">
            <a:avLst/>
          </a:prstGeom>
          <a:noFill/>
          <a:ln>
            <a:noFill/>
          </a:ln>
        </p:spPr>
        <p:txBody>
          <a:bodyPr wrap="none" lIns="68580" tIns="34290" rIns="68580" bIns="34290" rtlCol="0">
            <a:spAutoFit/>
          </a:bodyPr>
          <a:lstStyle>
            <a:lvl1pPr marL="0" indent="0">
              <a:buFontTx/>
              <a:buNone/>
              <a:defRPr lang="en-US" sz="2800" b="0" spc="0" dirty="0" smtClean="0">
                <a:solidFill>
                  <a:schemeClr val="bg1"/>
                </a:solidFill>
                <a:latin typeface="Arial" panose="020B0604020202020204" pitchFamily="34" charset="0"/>
                <a:cs typeface="Arial" panose="020B0604020202020204" pitchFamily="34" charset="0"/>
              </a:defRPr>
            </a:lvl1pPr>
            <a:lvl2pPr>
              <a:defRPr lang="en-US" dirty="0" smtClean="0">
                <a:latin typeface="Arial" charset="0"/>
                <a:cs typeface="ＭＳ Ｐゴシック" charset="0"/>
              </a:defRPr>
            </a:lvl2pPr>
            <a:lvl3pPr>
              <a:defRPr lang="en-US" dirty="0" smtClean="0">
                <a:latin typeface="Arial" charset="0"/>
                <a:cs typeface="ＭＳ Ｐゴシック" charset="0"/>
              </a:defRPr>
            </a:lvl3pPr>
            <a:lvl4pPr>
              <a:defRPr lang="en-US" dirty="0" smtClean="0">
                <a:latin typeface="Arial" charset="0"/>
                <a:cs typeface="ＭＳ Ｐゴシック" charset="0"/>
              </a:defRPr>
            </a:lvl4pPr>
            <a:lvl5pPr>
              <a:defRPr lang="en-GB" dirty="0">
                <a:latin typeface="Arial" charset="0"/>
                <a:cs typeface="ＭＳ Ｐゴシック" charset="0"/>
              </a:defRPr>
            </a:lvl5pPr>
          </a:lstStyle>
          <a:p>
            <a:pPr lvl="0">
              <a:lnSpc>
                <a:spcPct val="90000"/>
              </a:lnSpc>
              <a:spcBef>
                <a:spcPct val="0"/>
              </a:spcBef>
            </a:pPr>
            <a:r>
              <a:rPr lang="en-US"/>
              <a:t>Click to edit Master text styles</a:t>
            </a:r>
          </a:p>
        </p:txBody>
      </p:sp>
      <p:sp>
        <p:nvSpPr>
          <p:cNvPr id="18" name="Text Placeholder 4"/>
          <p:cNvSpPr>
            <a:spLocks noGrp="1"/>
          </p:cNvSpPr>
          <p:nvPr>
            <p:ph type="body" sz="quarter" idx="11"/>
          </p:nvPr>
        </p:nvSpPr>
        <p:spPr>
          <a:xfrm>
            <a:off x="364633" y="2690949"/>
            <a:ext cx="3220640" cy="323165"/>
          </a:xfrm>
          <a:prstGeom prst="rect">
            <a:avLst/>
          </a:prstGeom>
          <a:noFill/>
        </p:spPr>
        <p:txBody>
          <a:bodyPr wrap="square" lIns="68580" tIns="34290" rIns="68580" bIns="34290" rtlCol="0">
            <a:spAutoFit/>
          </a:bodyPr>
          <a:lstStyle>
            <a:lvl1pPr marL="0" indent="0">
              <a:buNone/>
              <a:defRPr lang="en-US" sz="1800" spc="0" baseline="0" smtClean="0">
                <a:solidFill>
                  <a:schemeClr val="bg1"/>
                </a:solidFill>
                <a:latin typeface="Arial" panose="020B0604020202020204" pitchFamily="34" charset="0"/>
                <a:cs typeface="Arial" panose="020B0604020202020204" pitchFamily="34" charset="0"/>
              </a:defRPr>
            </a:lvl1pPr>
            <a:lvl2pPr>
              <a:defRPr lang="en-US" dirty="0" smtClean="0">
                <a:latin typeface="Arial" charset="0"/>
                <a:cs typeface="ＭＳ Ｐゴシック" charset="0"/>
              </a:defRPr>
            </a:lvl2pPr>
            <a:lvl3pPr>
              <a:defRPr lang="en-US" dirty="0" smtClean="0">
                <a:latin typeface="Arial" charset="0"/>
                <a:cs typeface="ＭＳ Ｐゴシック" charset="0"/>
              </a:defRPr>
            </a:lvl3pPr>
            <a:lvl4pPr>
              <a:defRPr lang="en-US" dirty="0" smtClean="0">
                <a:latin typeface="Arial" charset="0"/>
                <a:cs typeface="ＭＳ Ｐゴシック" charset="0"/>
              </a:defRPr>
            </a:lvl4pPr>
            <a:lvl5pPr>
              <a:defRPr lang="en-GB" dirty="0">
                <a:latin typeface="Arial" charset="0"/>
                <a:cs typeface="ＭＳ Ｐゴシック" charset="0"/>
              </a:defRPr>
            </a:lvl5pPr>
          </a:lstStyle>
          <a:p>
            <a:pPr lvl="0">
              <a:lnSpc>
                <a:spcPct val="90000"/>
              </a:lnSpc>
              <a:spcBef>
                <a:spcPct val="0"/>
              </a:spcBef>
            </a:pPr>
            <a:r>
              <a:rPr lang="en-US"/>
              <a:t>Click to edit Master text styles</a:t>
            </a:r>
          </a:p>
        </p:txBody>
      </p:sp>
      <p:cxnSp>
        <p:nvCxnSpPr>
          <p:cNvPr id="7" name="Straight Connector 6"/>
          <p:cNvCxnSpPr/>
          <p:nvPr userDrawn="1"/>
        </p:nvCxnSpPr>
        <p:spPr>
          <a:xfrm flipV="1">
            <a:off x="1" y="3346763"/>
            <a:ext cx="6877179" cy="83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150955994"/>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guide id="3" pos="12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Content Page Red">
    <p:spTree>
      <p:nvGrpSpPr>
        <p:cNvPr id="1" name=""/>
        <p:cNvGrpSpPr/>
        <p:nvPr/>
      </p:nvGrpSpPr>
      <p:grpSpPr>
        <a:xfrm>
          <a:off x="0" y="0"/>
          <a:ext cx="0" cy="0"/>
          <a:chOff x="0" y="0"/>
          <a:chExt cx="0" cy="0"/>
        </a:xfrm>
      </p:grpSpPr>
      <p:sp>
        <p:nvSpPr>
          <p:cNvPr id="15" name="Rectangle 14"/>
          <p:cNvSpPr/>
          <p:nvPr userDrawn="1"/>
        </p:nvSpPr>
        <p:spPr>
          <a:xfrm>
            <a:off x="0" y="767802"/>
            <a:ext cx="6858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259081" y="1494182"/>
            <a:ext cx="3037790" cy="3311129"/>
          </a:xfrm>
          <a:prstGeom prst="rect">
            <a:avLst/>
          </a:prstGeom>
        </p:spPr>
        <p:txBody>
          <a:bodyPr vert="horz"/>
          <a:lstStyle>
            <a:lvl1pPr marL="342900" indent="-342900">
              <a:buClr>
                <a:srgbClr val="FF0000"/>
              </a:buClr>
              <a:buFont typeface="Arial"/>
              <a:buChar char="•"/>
              <a:defRPr sz="2000">
                <a:solidFill>
                  <a:schemeClr val="tx1">
                    <a:lumMod val="75000"/>
                    <a:lumOff val="25000"/>
                  </a:schemeClr>
                </a:solidFill>
              </a:defRPr>
            </a:lvl1pPr>
            <a:lvl2pPr>
              <a:buClr>
                <a:srgbClr val="FF0000"/>
              </a:buClr>
              <a:defRPr sz="1800">
                <a:solidFill>
                  <a:schemeClr val="tx1">
                    <a:lumMod val="75000"/>
                    <a:lumOff val="25000"/>
                  </a:schemeClr>
                </a:solidFill>
              </a:defRPr>
            </a:lvl2pPr>
            <a:lvl3pPr marL="1143000" indent="-228600">
              <a:buClr>
                <a:srgbClr val="FF0000"/>
              </a:buClr>
              <a:buFont typeface="Arial"/>
              <a:buChar char="•"/>
              <a:defRPr sz="1600">
                <a:solidFill>
                  <a:schemeClr val="tx1">
                    <a:lumMod val="75000"/>
                    <a:lumOff val="25000"/>
                  </a:schemeClr>
                </a:solidFill>
              </a:defRPr>
            </a:lvl3pPr>
            <a:lvl4pPr>
              <a:buClr>
                <a:srgbClr val="FF0000"/>
              </a:buClr>
              <a:defRPr sz="1400">
                <a:solidFill>
                  <a:schemeClr val="tx1">
                    <a:lumMod val="75000"/>
                    <a:lumOff val="25000"/>
                  </a:schemeClr>
                </a:solidFill>
              </a:defRPr>
            </a:lvl4pPr>
            <a:lvl5pPr>
              <a:buClr>
                <a:srgbClr val="FF0000"/>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3537013" y="1494182"/>
            <a:ext cx="3037790" cy="3311129"/>
          </a:xfrm>
          <a:prstGeom prst="rect">
            <a:avLst/>
          </a:prstGeom>
        </p:spPr>
        <p:txBody>
          <a:bodyPr vert="horz"/>
          <a:lstStyle>
            <a:lvl1pPr marL="342900" indent="-342900">
              <a:buClr>
                <a:srgbClr val="FF0000"/>
              </a:buClr>
              <a:buFont typeface="Arial"/>
              <a:buChar char="•"/>
              <a:defRPr sz="2000">
                <a:solidFill>
                  <a:schemeClr val="tx1">
                    <a:lumMod val="75000"/>
                    <a:lumOff val="25000"/>
                  </a:schemeClr>
                </a:solidFill>
              </a:defRPr>
            </a:lvl1pPr>
            <a:lvl2pPr>
              <a:buClr>
                <a:srgbClr val="FF0000"/>
              </a:buClr>
              <a:defRPr sz="1800">
                <a:solidFill>
                  <a:schemeClr val="tx1">
                    <a:lumMod val="75000"/>
                    <a:lumOff val="25000"/>
                  </a:schemeClr>
                </a:solidFill>
              </a:defRPr>
            </a:lvl2pPr>
            <a:lvl3pPr marL="1143000" indent="-228600">
              <a:buClr>
                <a:srgbClr val="FF0000"/>
              </a:buClr>
              <a:buFont typeface="Arial"/>
              <a:buChar char="•"/>
              <a:defRPr sz="1600">
                <a:solidFill>
                  <a:schemeClr val="tx1">
                    <a:lumMod val="75000"/>
                    <a:lumOff val="25000"/>
                  </a:schemeClr>
                </a:solidFill>
              </a:defRPr>
            </a:lvl3pPr>
            <a:lvl4pPr>
              <a:buClr>
                <a:srgbClr val="FF0000"/>
              </a:buClr>
              <a:defRPr sz="1400">
                <a:solidFill>
                  <a:schemeClr val="tx1">
                    <a:lumMod val="75000"/>
                    <a:lumOff val="25000"/>
                  </a:schemeClr>
                </a:solidFill>
              </a:defRPr>
            </a:lvl4pPr>
            <a:lvl5pPr>
              <a:buClr>
                <a:srgbClr val="FF0000"/>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11"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7118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ext Content Page Orang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9081" y="1494182"/>
            <a:ext cx="3037790" cy="3311129"/>
          </a:xfrm>
          <a:prstGeom prst="rect">
            <a:avLst/>
          </a:prstGeom>
        </p:spPr>
        <p:txBody>
          <a:bodyPr vert="horz"/>
          <a:lstStyle>
            <a:lvl1pPr marL="342900" indent="-342900">
              <a:buClr>
                <a:srgbClr val="CE831B"/>
              </a:buClr>
              <a:buFont typeface="Arial"/>
              <a:buChar char="•"/>
              <a:defRPr sz="2000">
                <a:solidFill>
                  <a:schemeClr val="tx1">
                    <a:lumMod val="75000"/>
                    <a:lumOff val="25000"/>
                  </a:schemeClr>
                </a:solidFill>
              </a:defRPr>
            </a:lvl1pPr>
            <a:lvl2pPr>
              <a:buClr>
                <a:srgbClr val="CE831B"/>
              </a:buClr>
              <a:defRPr sz="1800">
                <a:solidFill>
                  <a:schemeClr val="tx1">
                    <a:lumMod val="75000"/>
                    <a:lumOff val="25000"/>
                  </a:schemeClr>
                </a:solidFill>
              </a:defRPr>
            </a:lvl2pPr>
            <a:lvl3pPr marL="1143000" indent="-228600">
              <a:buClr>
                <a:srgbClr val="CE831B"/>
              </a:buClr>
              <a:buFont typeface="Arial"/>
              <a:buChar char="•"/>
              <a:defRPr sz="1600">
                <a:solidFill>
                  <a:schemeClr val="tx1">
                    <a:lumMod val="75000"/>
                    <a:lumOff val="25000"/>
                  </a:schemeClr>
                </a:solidFill>
              </a:defRPr>
            </a:lvl3pPr>
            <a:lvl4pPr>
              <a:buClr>
                <a:srgbClr val="CE831B"/>
              </a:buClr>
              <a:defRPr sz="1400">
                <a:solidFill>
                  <a:schemeClr val="tx1">
                    <a:lumMod val="75000"/>
                    <a:lumOff val="25000"/>
                  </a:schemeClr>
                </a:solidFill>
              </a:defRPr>
            </a:lvl4pPr>
            <a:lvl5pPr>
              <a:buClr>
                <a:srgbClr val="CE831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3537013" y="1494182"/>
            <a:ext cx="3037790" cy="3311129"/>
          </a:xfrm>
          <a:prstGeom prst="rect">
            <a:avLst/>
          </a:prstGeom>
        </p:spPr>
        <p:txBody>
          <a:bodyPr vert="horz"/>
          <a:lstStyle>
            <a:lvl1pPr marL="342900" indent="-342900">
              <a:buClr>
                <a:srgbClr val="CD831A"/>
              </a:buClr>
              <a:buFont typeface="Arial"/>
              <a:buChar char="•"/>
              <a:defRPr sz="2000">
                <a:solidFill>
                  <a:schemeClr val="tx1">
                    <a:lumMod val="75000"/>
                    <a:lumOff val="25000"/>
                  </a:schemeClr>
                </a:solidFill>
              </a:defRPr>
            </a:lvl1pPr>
            <a:lvl2pPr>
              <a:buClr>
                <a:srgbClr val="CD831A"/>
              </a:buClr>
              <a:defRPr sz="1800">
                <a:solidFill>
                  <a:schemeClr val="tx1">
                    <a:lumMod val="75000"/>
                    <a:lumOff val="25000"/>
                  </a:schemeClr>
                </a:solidFill>
              </a:defRPr>
            </a:lvl2pPr>
            <a:lvl3pPr marL="1143000" indent="-228600">
              <a:buClr>
                <a:srgbClr val="CD831A"/>
              </a:buClr>
              <a:buFont typeface="Arial"/>
              <a:buChar char="•"/>
              <a:defRPr sz="1600">
                <a:solidFill>
                  <a:schemeClr val="tx1">
                    <a:lumMod val="75000"/>
                    <a:lumOff val="25000"/>
                  </a:schemeClr>
                </a:solidFill>
              </a:defRPr>
            </a:lvl3pPr>
            <a:lvl4pPr>
              <a:buClr>
                <a:srgbClr val="CD831A"/>
              </a:buClr>
              <a:defRPr sz="1400">
                <a:solidFill>
                  <a:schemeClr val="tx1">
                    <a:lumMod val="75000"/>
                    <a:lumOff val="25000"/>
                  </a:schemeClr>
                </a:solidFill>
              </a:defRPr>
            </a:lvl4pPr>
            <a:lvl5pPr>
              <a:buClr>
                <a:srgbClr val="CD831A"/>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Rectangle 10"/>
          <p:cNvSpPr/>
          <p:nvPr userDrawn="1"/>
        </p:nvSpPr>
        <p:spPr>
          <a:xfrm>
            <a:off x="0" y="767802"/>
            <a:ext cx="6858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Text Content Page Blue">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259081" y="1494182"/>
            <a:ext cx="3037790" cy="3311129"/>
          </a:xfrm>
          <a:prstGeom prst="rect">
            <a:avLst/>
          </a:prstGeom>
        </p:spPr>
        <p:txBody>
          <a:bodyPr vert="horz"/>
          <a:lstStyle>
            <a:lvl1pPr marL="342900" indent="-342900">
              <a:buClr>
                <a:srgbClr val="2A89B4"/>
              </a:buClr>
              <a:buFont typeface="Arial"/>
              <a:buChar char="•"/>
              <a:defRPr sz="2000">
                <a:solidFill>
                  <a:schemeClr val="tx1">
                    <a:lumMod val="75000"/>
                    <a:lumOff val="25000"/>
                  </a:schemeClr>
                </a:solidFill>
              </a:defRPr>
            </a:lvl1pPr>
            <a:lvl2pPr>
              <a:buClr>
                <a:srgbClr val="2A89B4"/>
              </a:buClr>
              <a:defRPr sz="1800">
                <a:solidFill>
                  <a:schemeClr val="tx1">
                    <a:lumMod val="75000"/>
                    <a:lumOff val="25000"/>
                  </a:schemeClr>
                </a:solidFill>
              </a:defRPr>
            </a:lvl2pPr>
            <a:lvl3pPr marL="1143000" indent="-228600">
              <a:buClr>
                <a:srgbClr val="2A89B4"/>
              </a:buClr>
              <a:buFont typeface="Arial"/>
              <a:buChar char="•"/>
              <a:defRPr sz="1600">
                <a:solidFill>
                  <a:schemeClr val="tx1">
                    <a:lumMod val="75000"/>
                    <a:lumOff val="25000"/>
                  </a:schemeClr>
                </a:solidFill>
              </a:defRPr>
            </a:lvl3pPr>
            <a:lvl4pPr>
              <a:buClr>
                <a:srgbClr val="2A89B4"/>
              </a:buClr>
              <a:defRPr sz="1400">
                <a:solidFill>
                  <a:schemeClr val="tx1">
                    <a:lumMod val="75000"/>
                    <a:lumOff val="25000"/>
                  </a:schemeClr>
                </a:solidFill>
              </a:defRPr>
            </a:lvl4pPr>
            <a:lvl5pPr>
              <a:buClr>
                <a:srgbClr val="2A89B4"/>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3537013" y="1494182"/>
            <a:ext cx="3037790" cy="3311129"/>
          </a:xfrm>
          <a:prstGeom prst="rect">
            <a:avLst/>
          </a:prstGeom>
        </p:spPr>
        <p:txBody>
          <a:bodyPr vert="horz"/>
          <a:lstStyle>
            <a:lvl1pPr marL="342900" indent="-342900">
              <a:buClr>
                <a:srgbClr val="2A89B4"/>
              </a:buClr>
              <a:buFont typeface="Arial"/>
              <a:buChar char="•"/>
              <a:defRPr sz="2000">
                <a:solidFill>
                  <a:schemeClr val="tx1">
                    <a:lumMod val="75000"/>
                    <a:lumOff val="25000"/>
                  </a:schemeClr>
                </a:solidFill>
              </a:defRPr>
            </a:lvl1pPr>
            <a:lvl2pPr>
              <a:buClr>
                <a:srgbClr val="2A89B4"/>
              </a:buClr>
              <a:defRPr sz="1800">
                <a:solidFill>
                  <a:schemeClr val="tx1">
                    <a:lumMod val="75000"/>
                    <a:lumOff val="25000"/>
                  </a:schemeClr>
                </a:solidFill>
              </a:defRPr>
            </a:lvl2pPr>
            <a:lvl3pPr marL="1143000" indent="-228600">
              <a:buClr>
                <a:srgbClr val="2A89B4"/>
              </a:buClr>
              <a:buFont typeface="Arial"/>
              <a:buChar char="•"/>
              <a:defRPr sz="1600">
                <a:solidFill>
                  <a:schemeClr val="tx1">
                    <a:lumMod val="75000"/>
                    <a:lumOff val="25000"/>
                  </a:schemeClr>
                </a:solidFill>
              </a:defRPr>
            </a:lvl3pPr>
            <a:lvl4pPr>
              <a:buClr>
                <a:srgbClr val="2A89B4"/>
              </a:buClr>
              <a:defRPr sz="1400">
                <a:solidFill>
                  <a:schemeClr val="tx1">
                    <a:lumMod val="75000"/>
                    <a:lumOff val="25000"/>
                  </a:schemeClr>
                </a:solidFill>
              </a:defRPr>
            </a:lvl4pPr>
            <a:lvl5pPr>
              <a:buClr>
                <a:srgbClr val="2A89B4"/>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ext Content Page Purple">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259081" y="1494182"/>
            <a:ext cx="3037790" cy="3311129"/>
          </a:xfrm>
          <a:prstGeom prst="rect">
            <a:avLst/>
          </a:prstGeom>
        </p:spPr>
        <p:txBody>
          <a:bodyPr vert="horz"/>
          <a:lstStyle>
            <a:lvl1pPr marL="342900" indent="-342900">
              <a:buClr>
                <a:srgbClr val="4B004B"/>
              </a:buClr>
              <a:buFont typeface="Arial"/>
              <a:buChar char="•"/>
              <a:defRPr sz="2000">
                <a:solidFill>
                  <a:schemeClr val="tx1">
                    <a:lumMod val="75000"/>
                    <a:lumOff val="25000"/>
                  </a:schemeClr>
                </a:solidFill>
              </a:defRPr>
            </a:lvl1pPr>
            <a:lvl2pPr>
              <a:buClr>
                <a:srgbClr val="4B004B"/>
              </a:buClr>
              <a:defRPr sz="1800">
                <a:solidFill>
                  <a:schemeClr val="tx1">
                    <a:lumMod val="75000"/>
                    <a:lumOff val="25000"/>
                  </a:schemeClr>
                </a:solidFill>
              </a:defRPr>
            </a:lvl2pPr>
            <a:lvl3pPr marL="1143000" indent="-228600">
              <a:buClr>
                <a:srgbClr val="4B004B"/>
              </a:buClr>
              <a:buFont typeface="Arial"/>
              <a:buChar char="•"/>
              <a:defRPr sz="1600">
                <a:solidFill>
                  <a:schemeClr val="tx1">
                    <a:lumMod val="75000"/>
                    <a:lumOff val="25000"/>
                  </a:schemeClr>
                </a:solidFill>
              </a:defRPr>
            </a:lvl3pPr>
            <a:lvl4pPr>
              <a:buClr>
                <a:srgbClr val="4B004B"/>
              </a:buClr>
              <a:defRPr sz="1400">
                <a:solidFill>
                  <a:schemeClr val="tx1">
                    <a:lumMod val="75000"/>
                    <a:lumOff val="25000"/>
                  </a:schemeClr>
                </a:solidFill>
              </a:defRPr>
            </a:lvl4pPr>
            <a:lvl5pPr>
              <a:buClr>
                <a:srgbClr val="4B004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3537013" y="1494182"/>
            <a:ext cx="3037790" cy="3311129"/>
          </a:xfrm>
          <a:prstGeom prst="rect">
            <a:avLst/>
          </a:prstGeom>
        </p:spPr>
        <p:txBody>
          <a:bodyPr vert="horz"/>
          <a:lstStyle>
            <a:lvl1pPr marL="342900" indent="-342900">
              <a:buClr>
                <a:srgbClr val="4B004B"/>
              </a:buClr>
              <a:buFont typeface="Arial"/>
              <a:buChar char="•"/>
              <a:defRPr sz="2000">
                <a:solidFill>
                  <a:schemeClr val="tx1">
                    <a:lumMod val="75000"/>
                    <a:lumOff val="25000"/>
                  </a:schemeClr>
                </a:solidFill>
              </a:defRPr>
            </a:lvl1pPr>
            <a:lvl2pPr>
              <a:buClr>
                <a:srgbClr val="4B004B"/>
              </a:buClr>
              <a:defRPr sz="1800">
                <a:solidFill>
                  <a:schemeClr val="tx1">
                    <a:lumMod val="75000"/>
                    <a:lumOff val="25000"/>
                  </a:schemeClr>
                </a:solidFill>
              </a:defRPr>
            </a:lvl2pPr>
            <a:lvl3pPr marL="1143000" indent="-228600">
              <a:buClr>
                <a:srgbClr val="4B004B"/>
              </a:buClr>
              <a:buFont typeface="Arial"/>
              <a:buChar char="•"/>
              <a:defRPr sz="1600">
                <a:solidFill>
                  <a:schemeClr val="tx1">
                    <a:lumMod val="75000"/>
                    <a:lumOff val="25000"/>
                  </a:schemeClr>
                </a:solidFill>
              </a:defRPr>
            </a:lvl3pPr>
            <a:lvl4pPr>
              <a:buClr>
                <a:srgbClr val="4B004B"/>
              </a:buClr>
              <a:defRPr sz="1400">
                <a:solidFill>
                  <a:schemeClr val="tx1">
                    <a:lumMod val="75000"/>
                    <a:lumOff val="25000"/>
                  </a:schemeClr>
                </a:solidFill>
              </a:defRPr>
            </a:lvl4pPr>
            <a:lvl5pPr>
              <a:buClr>
                <a:srgbClr val="4B004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xt Content Page Green">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259081" y="1494182"/>
            <a:ext cx="3037790" cy="3311129"/>
          </a:xfrm>
          <a:prstGeom prst="rect">
            <a:avLst/>
          </a:prstGeom>
        </p:spPr>
        <p:txBody>
          <a:bodyPr vert="horz"/>
          <a:lstStyle>
            <a:lvl1pPr marL="342900" indent="-342900">
              <a:buClr>
                <a:srgbClr val="75B52F"/>
              </a:buClr>
              <a:buFont typeface="Arial"/>
              <a:buChar char="•"/>
              <a:defRPr sz="2000">
                <a:solidFill>
                  <a:schemeClr val="tx1">
                    <a:lumMod val="75000"/>
                    <a:lumOff val="25000"/>
                  </a:schemeClr>
                </a:solidFill>
              </a:defRPr>
            </a:lvl1pPr>
            <a:lvl2pPr>
              <a:buClr>
                <a:srgbClr val="75B52F"/>
              </a:buClr>
              <a:defRPr sz="1800">
                <a:solidFill>
                  <a:schemeClr val="tx1">
                    <a:lumMod val="75000"/>
                    <a:lumOff val="25000"/>
                  </a:schemeClr>
                </a:solidFill>
              </a:defRPr>
            </a:lvl2pPr>
            <a:lvl3pPr marL="1143000" indent="-228600">
              <a:buClr>
                <a:srgbClr val="75B52F"/>
              </a:buClr>
              <a:buFont typeface="Arial"/>
              <a:buChar char="•"/>
              <a:defRPr sz="1600">
                <a:solidFill>
                  <a:schemeClr val="tx1">
                    <a:lumMod val="75000"/>
                    <a:lumOff val="25000"/>
                  </a:schemeClr>
                </a:solidFill>
              </a:defRPr>
            </a:lvl3pPr>
            <a:lvl4pPr>
              <a:buClr>
                <a:srgbClr val="75B52F"/>
              </a:buClr>
              <a:defRPr sz="1400">
                <a:solidFill>
                  <a:schemeClr val="tx1">
                    <a:lumMod val="75000"/>
                    <a:lumOff val="25000"/>
                  </a:schemeClr>
                </a:solidFill>
              </a:defRPr>
            </a:lvl4pPr>
            <a:lvl5pPr>
              <a:buClr>
                <a:srgbClr val="75B52F"/>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3537013" y="1494182"/>
            <a:ext cx="3037790" cy="3311129"/>
          </a:xfrm>
          <a:prstGeom prst="rect">
            <a:avLst/>
          </a:prstGeom>
        </p:spPr>
        <p:txBody>
          <a:bodyPr vert="horz"/>
          <a:lstStyle>
            <a:lvl1pPr marL="342900" indent="-342900">
              <a:buClr>
                <a:srgbClr val="75B52F"/>
              </a:buClr>
              <a:buFont typeface="Arial"/>
              <a:buChar char="•"/>
              <a:defRPr sz="2000">
                <a:solidFill>
                  <a:schemeClr val="tx1">
                    <a:lumMod val="75000"/>
                    <a:lumOff val="25000"/>
                  </a:schemeClr>
                </a:solidFill>
              </a:defRPr>
            </a:lvl1pPr>
            <a:lvl2pPr>
              <a:buClr>
                <a:srgbClr val="75B52F"/>
              </a:buClr>
              <a:defRPr sz="1800">
                <a:solidFill>
                  <a:schemeClr val="tx1">
                    <a:lumMod val="75000"/>
                    <a:lumOff val="25000"/>
                  </a:schemeClr>
                </a:solidFill>
              </a:defRPr>
            </a:lvl2pPr>
            <a:lvl3pPr marL="1143000" indent="-228600">
              <a:buClr>
                <a:srgbClr val="75B52F"/>
              </a:buClr>
              <a:buFont typeface="Arial"/>
              <a:buChar char="•"/>
              <a:defRPr sz="1600">
                <a:solidFill>
                  <a:schemeClr val="tx1">
                    <a:lumMod val="75000"/>
                    <a:lumOff val="25000"/>
                  </a:schemeClr>
                </a:solidFill>
              </a:defRPr>
            </a:lvl3pPr>
            <a:lvl4pPr>
              <a:buClr>
                <a:srgbClr val="75B52F"/>
              </a:buClr>
              <a:defRPr sz="1400">
                <a:solidFill>
                  <a:schemeClr val="tx1">
                    <a:lumMod val="75000"/>
                    <a:lumOff val="25000"/>
                  </a:schemeClr>
                </a:solidFill>
              </a:defRPr>
            </a:lvl4pPr>
            <a:lvl5pPr>
              <a:buClr>
                <a:srgbClr val="75B52F"/>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Content Page Cerise">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259081" y="1494182"/>
            <a:ext cx="3037790" cy="3311129"/>
          </a:xfrm>
          <a:prstGeom prst="rect">
            <a:avLst/>
          </a:prstGeom>
        </p:spPr>
        <p:txBody>
          <a:bodyPr vert="horz"/>
          <a:lstStyle>
            <a:lvl1pPr marL="342900" indent="-342900">
              <a:buClr>
                <a:srgbClr val="99006B"/>
              </a:buClr>
              <a:buFont typeface="Arial"/>
              <a:buChar char="•"/>
              <a:defRPr sz="2000">
                <a:solidFill>
                  <a:schemeClr val="tx1">
                    <a:lumMod val="75000"/>
                    <a:lumOff val="25000"/>
                  </a:schemeClr>
                </a:solidFill>
              </a:defRPr>
            </a:lvl1pPr>
            <a:lvl2pPr>
              <a:buClr>
                <a:srgbClr val="99006B"/>
              </a:buClr>
              <a:defRPr sz="1800">
                <a:solidFill>
                  <a:schemeClr val="tx1">
                    <a:lumMod val="75000"/>
                    <a:lumOff val="25000"/>
                  </a:schemeClr>
                </a:solidFill>
              </a:defRPr>
            </a:lvl2pPr>
            <a:lvl3pPr marL="1143000" indent="-228600">
              <a:buClr>
                <a:srgbClr val="99006B"/>
              </a:buClr>
              <a:buFont typeface="Arial"/>
              <a:buChar char="•"/>
              <a:defRPr sz="1600">
                <a:solidFill>
                  <a:schemeClr val="tx1">
                    <a:lumMod val="75000"/>
                    <a:lumOff val="25000"/>
                  </a:schemeClr>
                </a:solidFill>
              </a:defRPr>
            </a:lvl3pPr>
            <a:lvl4pPr>
              <a:buClr>
                <a:srgbClr val="99006B"/>
              </a:buClr>
              <a:defRPr sz="1400">
                <a:solidFill>
                  <a:schemeClr val="tx1">
                    <a:lumMod val="75000"/>
                    <a:lumOff val="25000"/>
                  </a:schemeClr>
                </a:solidFill>
              </a:defRPr>
            </a:lvl4pPr>
            <a:lvl5pPr>
              <a:buClr>
                <a:srgbClr val="99006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3537013" y="1494182"/>
            <a:ext cx="3037790" cy="3311129"/>
          </a:xfrm>
          <a:prstGeom prst="rect">
            <a:avLst/>
          </a:prstGeom>
        </p:spPr>
        <p:txBody>
          <a:bodyPr vert="horz"/>
          <a:lstStyle>
            <a:lvl1pPr marL="342900" indent="-342900">
              <a:buClr>
                <a:srgbClr val="99006B"/>
              </a:buClr>
              <a:buFont typeface="Arial"/>
              <a:buChar char="•"/>
              <a:defRPr sz="2000">
                <a:solidFill>
                  <a:schemeClr val="tx1">
                    <a:lumMod val="75000"/>
                    <a:lumOff val="25000"/>
                  </a:schemeClr>
                </a:solidFill>
              </a:defRPr>
            </a:lvl1pPr>
            <a:lvl2pPr>
              <a:buClr>
                <a:srgbClr val="99006B"/>
              </a:buClr>
              <a:defRPr sz="1800">
                <a:solidFill>
                  <a:schemeClr val="tx1">
                    <a:lumMod val="75000"/>
                    <a:lumOff val="25000"/>
                  </a:schemeClr>
                </a:solidFill>
              </a:defRPr>
            </a:lvl2pPr>
            <a:lvl3pPr marL="1143000" indent="-228600">
              <a:buClr>
                <a:srgbClr val="99006B"/>
              </a:buClr>
              <a:buFont typeface="Arial"/>
              <a:buChar char="•"/>
              <a:defRPr sz="1600">
                <a:solidFill>
                  <a:schemeClr val="tx1">
                    <a:lumMod val="75000"/>
                    <a:lumOff val="25000"/>
                  </a:schemeClr>
                </a:solidFill>
              </a:defRPr>
            </a:lvl3pPr>
            <a:lvl4pPr>
              <a:buClr>
                <a:srgbClr val="99006B"/>
              </a:buClr>
              <a:defRPr sz="1400">
                <a:solidFill>
                  <a:schemeClr val="tx1">
                    <a:lumMod val="75000"/>
                    <a:lumOff val="25000"/>
                  </a:schemeClr>
                </a:solidFill>
              </a:defRPr>
            </a:lvl4pPr>
            <a:lvl5pPr>
              <a:buClr>
                <a:srgbClr val="99006B"/>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5045"/>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39436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ext Content Page Yellow">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259081" y="1494182"/>
            <a:ext cx="3037790" cy="3311129"/>
          </a:xfrm>
          <a:prstGeom prst="rect">
            <a:avLst/>
          </a:prstGeom>
        </p:spPr>
        <p:txBody>
          <a:bodyPr vert="horz"/>
          <a:lstStyle>
            <a:lvl1pPr marL="342900" indent="-342900">
              <a:buClr>
                <a:srgbClr val="E3C227"/>
              </a:buClr>
              <a:buFont typeface="Arial"/>
              <a:buChar char="•"/>
              <a:defRPr sz="2000">
                <a:solidFill>
                  <a:schemeClr val="tx1">
                    <a:lumMod val="75000"/>
                    <a:lumOff val="25000"/>
                  </a:schemeClr>
                </a:solidFill>
              </a:defRPr>
            </a:lvl1pPr>
            <a:lvl2pPr>
              <a:buClr>
                <a:srgbClr val="E3C227"/>
              </a:buClr>
              <a:defRPr sz="1800">
                <a:solidFill>
                  <a:schemeClr val="tx1">
                    <a:lumMod val="75000"/>
                    <a:lumOff val="25000"/>
                  </a:schemeClr>
                </a:solidFill>
              </a:defRPr>
            </a:lvl2pPr>
            <a:lvl3pPr marL="1143000" indent="-228600">
              <a:buClr>
                <a:srgbClr val="E3C227"/>
              </a:buClr>
              <a:buFont typeface="Arial"/>
              <a:buChar char="•"/>
              <a:defRPr sz="1600">
                <a:solidFill>
                  <a:schemeClr val="tx1">
                    <a:lumMod val="75000"/>
                    <a:lumOff val="25000"/>
                  </a:schemeClr>
                </a:solidFill>
              </a:defRPr>
            </a:lvl3pPr>
            <a:lvl4pPr>
              <a:buClr>
                <a:srgbClr val="E3C227"/>
              </a:buClr>
              <a:defRPr sz="1400">
                <a:solidFill>
                  <a:schemeClr val="tx1">
                    <a:lumMod val="75000"/>
                    <a:lumOff val="25000"/>
                  </a:schemeClr>
                </a:solidFill>
              </a:defRPr>
            </a:lvl4pPr>
            <a:lvl5pPr>
              <a:buClr>
                <a:srgbClr val="E3C227"/>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7"/>
          <p:cNvSpPr>
            <a:spLocks noGrp="1"/>
          </p:cNvSpPr>
          <p:nvPr>
            <p:ph type="body" sz="quarter" idx="12" hasCustomPrompt="1"/>
          </p:nvPr>
        </p:nvSpPr>
        <p:spPr>
          <a:xfrm>
            <a:off x="3537013" y="1494182"/>
            <a:ext cx="3037790" cy="3311129"/>
          </a:xfrm>
          <a:prstGeom prst="rect">
            <a:avLst/>
          </a:prstGeom>
        </p:spPr>
        <p:txBody>
          <a:bodyPr vert="horz"/>
          <a:lstStyle>
            <a:lvl1pPr marL="342900" indent="-342900">
              <a:buClr>
                <a:srgbClr val="E3C227"/>
              </a:buClr>
              <a:buFont typeface="Arial"/>
              <a:buChar char="•"/>
              <a:defRPr sz="2000">
                <a:solidFill>
                  <a:schemeClr val="tx1">
                    <a:lumMod val="75000"/>
                    <a:lumOff val="25000"/>
                  </a:schemeClr>
                </a:solidFill>
              </a:defRPr>
            </a:lvl1pPr>
            <a:lvl2pPr>
              <a:buClr>
                <a:srgbClr val="E3C227"/>
              </a:buClr>
              <a:defRPr sz="1800">
                <a:solidFill>
                  <a:schemeClr val="tx1">
                    <a:lumMod val="75000"/>
                    <a:lumOff val="25000"/>
                  </a:schemeClr>
                </a:solidFill>
              </a:defRPr>
            </a:lvl2pPr>
            <a:lvl3pPr marL="1143000" indent="-228600">
              <a:buClr>
                <a:srgbClr val="E3C227"/>
              </a:buClr>
              <a:buFont typeface="Arial"/>
              <a:buChar char="•"/>
              <a:defRPr sz="1600">
                <a:solidFill>
                  <a:schemeClr val="tx1">
                    <a:lumMod val="75000"/>
                    <a:lumOff val="25000"/>
                  </a:schemeClr>
                </a:solidFill>
              </a:defRPr>
            </a:lvl3pPr>
            <a:lvl4pPr>
              <a:buClr>
                <a:srgbClr val="E3C227"/>
              </a:buClr>
              <a:defRPr sz="1400">
                <a:solidFill>
                  <a:schemeClr val="tx1">
                    <a:lumMod val="75000"/>
                    <a:lumOff val="25000"/>
                  </a:schemeClr>
                </a:solidFill>
              </a:defRPr>
            </a:lvl4pPr>
            <a:lvl5pPr>
              <a:buClr>
                <a:srgbClr val="E3C227"/>
              </a:buCl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8"/>
          <p:cNvSpPr>
            <a:spLocks noGrp="1"/>
          </p:cNvSpPr>
          <p:nvPr>
            <p:ph type="title" hasCustomPrompt="1"/>
          </p:nvPr>
        </p:nvSpPr>
        <p:spPr>
          <a:xfrm>
            <a:off x="259080" y="824674"/>
            <a:ext cx="61722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Tree>
    <p:extLst>
      <p:ext uri="{BB962C8B-B14F-4D97-AF65-F5344CB8AC3E}">
        <p14:creationId xmlns:p14="http://schemas.microsoft.com/office/powerpoint/2010/main" val="139436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Content Page Red">
    <p:spTree>
      <p:nvGrpSpPr>
        <p:cNvPr id="1" name=""/>
        <p:cNvGrpSpPr/>
        <p:nvPr/>
      </p:nvGrpSpPr>
      <p:grpSpPr>
        <a:xfrm>
          <a:off x="0" y="0"/>
          <a:ext cx="0" cy="0"/>
          <a:chOff x="0" y="0"/>
          <a:chExt cx="0" cy="0"/>
        </a:xfrm>
      </p:grpSpPr>
      <p:sp>
        <p:nvSpPr>
          <p:cNvPr id="9" name="Rectangle 8"/>
          <p:cNvSpPr/>
          <p:nvPr userDrawn="1"/>
        </p:nvSpPr>
        <p:spPr>
          <a:xfrm>
            <a:off x="0" y="767802"/>
            <a:ext cx="6858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259080" y="1494179"/>
            <a:ext cx="6172200" cy="3373040"/>
          </a:xfrm>
          <a:prstGeom prst="rect">
            <a:avLst/>
          </a:prstGeom>
        </p:spPr>
        <p:txBody>
          <a:bodyPr vert="horz"/>
          <a:lstStyle>
            <a:lvl1pPr marL="342900" indent="-342900">
              <a:buClr>
                <a:srgbClr val="C02030"/>
              </a:buClr>
              <a:buFont typeface="Arial"/>
              <a:buChar char="•"/>
              <a:defRPr sz="2000">
                <a:solidFill>
                  <a:srgbClr val="404040"/>
                </a:solidFill>
              </a:defRPr>
            </a:lvl1pPr>
          </a:lstStyle>
          <a:p>
            <a:r>
              <a:rPr lang="en-US" dirty="0"/>
              <a:t>Click to add picture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809055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Content Page Orang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259080" y="1494179"/>
            <a:ext cx="6172200" cy="3373040"/>
          </a:xfrm>
          <a:prstGeom prst="rect">
            <a:avLst/>
          </a:prstGeom>
        </p:spPr>
        <p:txBody>
          <a:bodyPr vert="horz"/>
          <a:lstStyle>
            <a:lvl1pPr marL="342900" indent="-342900">
              <a:buClr>
                <a:srgbClr val="CD831A"/>
              </a:buClr>
              <a:buFont typeface="Arial"/>
              <a:buChar char="•"/>
              <a:defRPr sz="2000">
                <a:solidFill>
                  <a:srgbClr val="404040"/>
                </a:solidFill>
              </a:defRPr>
            </a:lvl1pPr>
          </a:lstStyle>
          <a:p>
            <a:r>
              <a:rPr lang="en-US" dirty="0"/>
              <a:t>Click to add picture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Content Page Blu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259080" y="1494179"/>
            <a:ext cx="6172200" cy="3373040"/>
          </a:xfrm>
          <a:prstGeom prst="rect">
            <a:avLst/>
          </a:prstGeom>
        </p:spPr>
        <p:txBody>
          <a:bodyPr vert="horz"/>
          <a:lstStyle>
            <a:lvl1pPr marL="342900" indent="-342900">
              <a:buClr>
                <a:srgbClr val="2A88B4"/>
              </a:buClr>
              <a:buFont typeface="Arial"/>
              <a:buChar char="•"/>
              <a:defRPr sz="2000">
                <a:solidFill>
                  <a:srgbClr val="404040"/>
                </a:solidFill>
              </a:defRPr>
            </a:lvl1pPr>
          </a:lstStyle>
          <a:p>
            <a:r>
              <a:rPr lang="en-US" dirty="0"/>
              <a:t>Click to add picture</a:t>
            </a:r>
          </a:p>
        </p:txBody>
      </p:sp>
      <p:sp>
        <p:nvSpPr>
          <p:cNvPr id="6" name="Rectangle 5"/>
          <p:cNvSpPr/>
          <p:nvPr userDrawn="1"/>
        </p:nvSpPr>
        <p:spPr>
          <a:xfrm>
            <a:off x="0" y="767802"/>
            <a:ext cx="6858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Page Whi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3363311"/>
            <a:ext cx="6877176" cy="1806404"/>
          </a:xfrm>
          <a:prstGeom prst="rect">
            <a:avLst/>
          </a:prstGeom>
        </p:spPr>
      </p:pic>
      <p:sp>
        <p:nvSpPr>
          <p:cNvPr id="3" name="Text Placeholder 2"/>
          <p:cNvSpPr>
            <a:spLocks noGrp="1"/>
          </p:cNvSpPr>
          <p:nvPr>
            <p:ph type="body" sz="quarter" idx="10"/>
          </p:nvPr>
        </p:nvSpPr>
        <p:spPr>
          <a:xfrm>
            <a:off x="364632" y="1842651"/>
            <a:ext cx="4891404" cy="457048"/>
          </a:xfrm>
          <a:prstGeom prst="rect">
            <a:avLst/>
          </a:prstGeom>
          <a:noFill/>
          <a:ln>
            <a:noFill/>
          </a:ln>
        </p:spPr>
        <p:txBody>
          <a:bodyPr wrap="none" lIns="68580" tIns="34290" rIns="68580" bIns="34290" rtlCol="0">
            <a:spAutoFit/>
          </a:bodyPr>
          <a:lstStyle>
            <a:lvl1pPr marL="0" indent="0">
              <a:buFontTx/>
              <a:buNone/>
              <a:defRPr lang="en-US" sz="2800" b="0" spc="0" dirty="0" smtClean="0">
                <a:solidFill>
                  <a:srgbClr val="0055A5"/>
                </a:solidFill>
                <a:latin typeface="Arial" panose="020B0604020202020204" pitchFamily="34" charset="0"/>
                <a:cs typeface="Arial" panose="020B0604020202020204" pitchFamily="34" charset="0"/>
              </a:defRPr>
            </a:lvl1pPr>
            <a:lvl2pPr>
              <a:defRPr lang="en-US" dirty="0" smtClean="0">
                <a:latin typeface="Arial" charset="0"/>
                <a:cs typeface="ＭＳ Ｐゴシック" charset="0"/>
              </a:defRPr>
            </a:lvl2pPr>
            <a:lvl3pPr>
              <a:defRPr lang="en-US" dirty="0" smtClean="0">
                <a:latin typeface="Arial" charset="0"/>
                <a:cs typeface="ＭＳ Ｐゴシック" charset="0"/>
              </a:defRPr>
            </a:lvl3pPr>
            <a:lvl4pPr>
              <a:defRPr lang="en-US" dirty="0" smtClean="0">
                <a:latin typeface="Arial" charset="0"/>
                <a:cs typeface="ＭＳ Ｐゴシック" charset="0"/>
              </a:defRPr>
            </a:lvl4pPr>
            <a:lvl5pPr>
              <a:defRPr lang="en-GB" dirty="0">
                <a:latin typeface="Arial" charset="0"/>
                <a:cs typeface="ＭＳ Ｐゴシック" charset="0"/>
              </a:defRPr>
            </a:lvl5pPr>
          </a:lstStyle>
          <a:p>
            <a:pPr lvl="0">
              <a:lnSpc>
                <a:spcPct val="90000"/>
              </a:lnSpc>
              <a:spcBef>
                <a:spcPct val="0"/>
              </a:spcBef>
            </a:pPr>
            <a:r>
              <a:rPr lang="en-US"/>
              <a:t>Click to edit Master text styles</a:t>
            </a:r>
          </a:p>
        </p:txBody>
      </p:sp>
      <p:sp>
        <p:nvSpPr>
          <p:cNvPr id="5" name="Text Placeholder 4"/>
          <p:cNvSpPr>
            <a:spLocks noGrp="1"/>
          </p:cNvSpPr>
          <p:nvPr>
            <p:ph type="body" sz="quarter" idx="11"/>
          </p:nvPr>
        </p:nvSpPr>
        <p:spPr>
          <a:xfrm>
            <a:off x="364633" y="2441919"/>
            <a:ext cx="3220640" cy="318549"/>
          </a:xfrm>
          <a:prstGeom prst="rect">
            <a:avLst/>
          </a:prstGeom>
          <a:noFill/>
        </p:spPr>
        <p:txBody>
          <a:bodyPr wrap="square" lIns="68580" tIns="34290" rIns="68580" bIns="34290" rtlCol="0">
            <a:spAutoFit/>
          </a:bodyPr>
          <a:lstStyle>
            <a:lvl1pPr marL="0" indent="0">
              <a:buNone/>
              <a:defRPr lang="en-US" sz="1800" spc="0" baseline="0" smtClean="0">
                <a:solidFill>
                  <a:srgbClr val="00AFF0"/>
                </a:solidFill>
                <a:latin typeface="Arial" panose="020B0604020202020204" pitchFamily="34" charset="0"/>
                <a:cs typeface="Arial" panose="020B0604020202020204" pitchFamily="34" charset="0"/>
              </a:defRPr>
            </a:lvl1pPr>
            <a:lvl2pPr>
              <a:defRPr lang="en-US" dirty="0" smtClean="0">
                <a:latin typeface="Arial" charset="0"/>
                <a:cs typeface="ＭＳ Ｐゴシック" charset="0"/>
              </a:defRPr>
            </a:lvl2pPr>
            <a:lvl3pPr>
              <a:defRPr lang="en-US" dirty="0" smtClean="0">
                <a:latin typeface="Arial" charset="0"/>
                <a:cs typeface="ＭＳ Ｐゴシック" charset="0"/>
              </a:defRPr>
            </a:lvl3pPr>
            <a:lvl4pPr>
              <a:defRPr lang="en-US" dirty="0" smtClean="0">
                <a:latin typeface="Arial" charset="0"/>
                <a:cs typeface="ＭＳ Ｐゴシック" charset="0"/>
              </a:defRPr>
            </a:lvl4pPr>
            <a:lvl5pPr>
              <a:defRPr lang="en-GB" dirty="0">
                <a:latin typeface="Arial" charset="0"/>
                <a:cs typeface="ＭＳ Ｐゴシック" charset="0"/>
              </a:defRPr>
            </a:lvl5pPr>
          </a:lstStyle>
          <a:p>
            <a:pPr lvl="0">
              <a:lnSpc>
                <a:spcPct val="90000"/>
              </a:lnSpc>
              <a:spcBef>
                <a:spcPct val="0"/>
              </a:spcBef>
            </a:pPr>
            <a:r>
              <a:rPr lang="en-US"/>
              <a:t>Click to edit Master text styles</a:t>
            </a:r>
          </a:p>
        </p:txBody>
      </p:sp>
      <p:cxnSp>
        <p:nvCxnSpPr>
          <p:cNvPr id="6" name="Straight Connector 5"/>
          <p:cNvCxnSpPr/>
          <p:nvPr userDrawn="1"/>
        </p:nvCxnSpPr>
        <p:spPr>
          <a:xfrm flipV="1">
            <a:off x="1" y="3346763"/>
            <a:ext cx="6877179" cy="83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1834775018"/>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guide id="3" pos="12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Content Page Purpl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259080" y="1494179"/>
            <a:ext cx="6172200" cy="3373040"/>
          </a:xfrm>
          <a:prstGeom prst="rect">
            <a:avLst/>
          </a:prstGeom>
        </p:spPr>
        <p:txBody>
          <a:bodyPr vert="horz"/>
          <a:lstStyle>
            <a:lvl1pPr marL="342900" indent="-342900">
              <a:buClr>
                <a:srgbClr val="660066"/>
              </a:buClr>
              <a:buFont typeface="Arial"/>
              <a:buChar char="•"/>
              <a:defRPr sz="2000">
                <a:solidFill>
                  <a:srgbClr val="404040"/>
                </a:solidFill>
              </a:defRPr>
            </a:lvl1pPr>
          </a:lstStyle>
          <a:p>
            <a:r>
              <a:rPr lang="en-US" dirty="0"/>
              <a:t>Click to add picture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Content Page Green">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259080" y="1494179"/>
            <a:ext cx="6172200" cy="3373040"/>
          </a:xfrm>
          <a:prstGeom prst="rect">
            <a:avLst/>
          </a:prstGeom>
        </p:spPr>
        <p:txBody>
          <a:bodyPr vert="horz"/>
          <a:lstStyle>
            <a:lvl1pPr marL="342900" indent="-342900">
              <a:buClr>
                <a:srgbClr val="75B52F"/>
              </a:buClr>
              <a:buFont typeface="Arial"/>
              <a:buChar char="•"/>
              <a:defRPr sz="2000">
                <a:solidFill>
                  <a:srgbClr val="404040"/>
                </a:solidFill>
              </a:defRPr>
            </a:lvl1pPr>
          </a:lstStyle>
          <a:p>
            <a:r>
              <a:rPr lang="en-US" dirty="0"/>
              <a:t>Click to add picture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Content Page Ceris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259080" y="1494179"/>
            <a:ext cx="6172200" cy="3373040"/>
          </a:xfrm>
          <a:prstGeom prst="rect">
            <a:avLst/>
          </a:prstGeom>
        </p:spPr>
        <p:txBody>
          <a:bodyPr vert="horz"/>
          <a:lstStyle>
            <a:lvl1pPr marL="342900" indent="-342900">
              <a:buClr>
                <a:srgbClr val="99006B"/>
              </a:buClr>
              <a:buFont typeface="Arial"/>
              <a:buChar char="•"/>
              <a:defRPr sz="2000">
                <a:solidFill>
                  <a:srgbClr val="404040"/>
                </a:solidFill>
              </a:defRPr>
            </a:lvl1pPr>
          </a:lstStyle>
          <a:p>
            <a:r>
              <a:rPr lang="en-US" dirty="0"/>
              <a:t>Click to add picture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5045"/>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Content Page Yellow">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2" hasCustomPrompt="1"/>
          </p:nvPr>
        </p:nvSpPr>
        <p:spPr>
          <a:xfrm>
            <a:off x="259080" y="1494179"/>
            <a:ext cx="6172200" cy="3373040"/>
          </a:xfrm>
          <a:prstGeom prst="rect">
            <a:avLst/>
          </a:prstGeom>
        </p:spPr>
        <p:txBody>
          <a:bodyPr vert="horz"/>
          <a:lstStyle>
            <a:lvl1pPr marL="342900" indent="-342900">
              <a:buClr>
                <a:srgbClr val="E3C227"/>
              </a:buClr>
              <a:buFont typeface="Arial"/>
              <a:buChar char="•"/>
              <a:defRPr sz="2000">
                <a:solidFill>
                  <a:srgbClr val="404040"/>
                </a:solidFill>
              </a:defRPr>
            </a:lvl1pPr>
          </a:lstStyle>
          <a:p>
            <a:r>
              <a:rPr lang="en-US" dirty="0"/>
              <a:t>Click to add picture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10" name="Title 8"/>
          <p:cNvSpPr>
            <a:spLocks noGrp="1"/>
          </p:cNvSpPr>
          <p:nvPr>
            <p:ph type="title" hasCustomPrompt="1"/>
          </p:nvPr>
        </p:nvSpPr>
        <p:spPr>
          <a:xfrm>
            <a:off x="259080" y="824674"/>
            <a:ext cx="61722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7355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amp; Text Content Page Red">
    <p:spTree>
      <p:nvGrpSpPr>
        <p:cNvPr id="1" name=""/>
        <p:cNvGrpSpPr/>
        <p:nvPr/>
      </p:nvGrpSpPr>
      <p:grpSpPr>
        <a:xfrm>
          <a:off x="0" y="0"/>
          <a:ext cx="0" cy="0"/>
          <a:chOff x="0" y="0"/>
          <a:chExt cx="0" cy="0"/>
        </a:xfrm>
      </p:grpSpPr>
      <p:sp>
        <p:nvSpPr>
          <p:cNvPr id="12" name="Rectangle 11"/>
          <p:cNvSpPr/>
          <p:nvPr userDrawn="1"/>
        </p:nvSpPr>
        <p:spPr>
          <a:xfrm>
            <a:off x="0" y="767802"/>
            <a:ext cx="6858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261975" y="1497573"/>
            <a:ext cx="2967522" cy="3373040"/>
          </a:xfrm>
          <a:prstGeom prst="rect">
            <a:avLst/>
          </a:prstGeom>
        </p:spPr>
        <p:txBody>
          <a:bodyPr vert="horz"/>
          <a:lstStyle>
            <a:lvl1pPr marL="342900" indent="-342900">
              <a:buClr>
                <a:srgbClr val="C02030"/>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3396387" y="1496771"/>
            <a:ext cx="3037790" cy="3311129"/>
          </a:xfrm>
          <a:prstGeom prst="rect">
            <a:avLst/>
          </a:prstGeom>
        </p:spPr>
        <p:txBody>
          <a:bodyPr vert="horz"/>
          <a:lstStyle>
            <a:lvl1pPr marL="342900" indent="-342900">
              <a:buClr>
                <a:srgbClr val="C02030"/>
              </a:buClr>
              <a:buFont typeface="Arial"/>
              <a:buChar char="•"/>
              <a:defRPr sz="2000">
                <a:solidFill>
                  <a:srgbClr val="404040"/>
                </a:solidFill>
              </a:defRPr>
            </a:lvl1pPr>
            <a:lvl2pPr>
              <a:buClr>
                <a:srgbClr val="C02030"/>
              </a:buClr>
              <a:defRPr sz="1800">
                <a:solidFill>
                  <a:srgbClr val="404040"/>
                </a:solidFill>
              </a:defRPr>
            </a:lvl2pPr>
            <a:lvl3pPr marL="1143000" indent="-228600">
              <a:buClr>
                <a:srgbClr val="C02030"/>
              </a:buClr>
              <a:buFont typeface="Arial"/>
              <a:buChar char="•"/>
              <a:defRPr sz="1600">
                <a:solidFill>
                  <a:srgbClr val="404040"/>
                </a:solidFill>
              </a:defRPr>
            </a:lvl3pPr>
            <a:lvl4pPr>
              <a:buClr>
                <a:srgbClr val="C02030"/>
              </a:buClr>
              <a:defRPr sz="1400">
                <a:solidFill>
                  <a:srgbClr val="404040"/>
                </a:solidFill>
              </a:defRPr>
            </a:lvl4pPr>
            <a:lvl5pPr>
              <a:buClr>
                <a:srgbClr val="C02030"/>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64679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mp; Text Content Page Orange">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261975" y="1497573"/>
            <a:ext cx="2967522" cy="3373040"/>
          </a:xfrm>
          <a:prstGeom prst="rect">
            <a:avLst/>
          </a:prstGeom>
        </p:spPr>
        <p:txBody>
          <a:bodyPr vert="horz"/>
          <a:lstStyle>
            <a:lvl1pPr marL="342900" indent="-342900">
              <a:buClr>
                <a:srgbClr val="CD831A"/>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3396387" y="1496771"/>
            <a:ext cx="3037790" cy="3311129"/>
          </a:xfrm>
          <a:prstGeom prst="rect">
            <a:avLst/>
          </a:prstGeom>
        </p:spPr>
        <p:txBody>
          <a:bodyPr vert="horz"/>
          <a:lstStyle>
            <a:lvl1pPr marL="342900" indent="-342900">
              <a:buClr>
                <a:srgbClr val="CD831A"/>
              </a:buClr>
              <a:buFont typeface="Arial"/>
              <a:buChar char="•"/>
              <a:defRPr sz="2000">
                <a:solidFill>
                  <a:srgbClr val="404040"/>
                </a:solidFill>
              </a:defRPr>
            </a:lvl1pPr>
            <a:lvl2pPr>
              <a:buClr>
                <a:srgbClr val="CD831A"/>
              </a:buClr>
              <a:defRPr sz="1800">
                <a:solidFill>
                  <a:srgbClr val="404040"/>
                </a:solidFill>
              </a:defRPr>
            </a:lvl2pPr>
            <a:lvl3pPr marL="1143000" indent="-228600">
              <a:buClr>
                <a:srgbClr val="CD831A"/>
              </a:buClr>
              <a:buFont typeface="Arial"/>
              <a:buChar char="•"/>
              <a:defRPr sz="1600">
                <a:solidFill>
                  <a:srgbClr val="404040"/>
                </a:solidFill>
              </a:defRPr>
            </a:lvl3pPr>
            <a:lvl4pPr>
              <a:buClr>
                <a:srgbClr val="CD831A"/>
              </a:buClr>
              <a:defRPr sz="1400">
                <a:solidFill>
                  <a:srgbClr val="404040"/>
                </a:solidFill>
              </a:defRPr>
            </a:lvl4pPr>
            <a:lvl5pPr>
              <a:buClr>
                <a:srgbClr val="CD831A"/>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mp; Text Content Page Blue">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261975" y="1497573"/>
            <a:ext cx="2967522" cy="3373040"/>
          </a:xfrm>
          <a:prstGeom prst="rect">
            <a:avLst/>
          </a:prstGeom>
        </p:spPr>
        <p:txBody>
          <a:bodyPr vert="horz"/>
          <a:lstStyle>
            <a:lvl1pPr marL="342900" indent="-342900">
              <a:buClr>
                <a:srgbClr val="2A89B4"/>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3396387" y="1496771"/>
            <a:ext cx="3037790" cy="3311129"/>
          </a:xfrm>
          <a:prstGeom prst="rect">
            <a:avLst/>
          </a:prstGeom>
        </p:spPr>
        <p:txBody>
          <a:bodyPr vert="horz"/>
          <a:lstStyle>
            <a:lvl1pPr marL="342900" indent="-342900">
              <a:buClr>
                <a:srgbClr val="2A89B4"/>
              </a:buClr>
              <a:buFont typeface="Arial"/>
              <a:buChar char="•"/>
              <a:defRPr sz="2000">
                <a:solidFill>
                  <a:srgbClr val="404040"/>
                </a:solidFill>
              </a:defRPr>
            </a:lvl1pPr>
            <a:lvl2pPr>
              <a:buClr>
                <a:srgbClr val="2A89B4"/>
              </a:buClr>
              <a:defRPr sz="1800">
                <a:solidFill>
                  <a:srgbClr val="404040"/>
                </a:solidFill>
              </a:defRPr>
            </a:lvl2pPr>
            <a:lvl3pPr marL="1143000" indent="-228600">
              <a:buClr>
                <a:srgbClr val="2A89B4"/>
              </a:buClr>
              <a:buFont typeface="Arial"/>
              <a:buChar char="•"/>
              <a:defRPr sz="1600">
                <a:solidFill>
                  <a:srgbClr val="404040"/>
                </a:solidFill>
              </a:defRPr>
            </a:lvl3pPr>
            <a:lvl4pPr>
              <a:buClr>
                <a:srgbClr val="2A89B4"/>
              </a:buClr>
              <a:defRPr sz="1400">
                <a:solidFill>
                  <a:srgbClr val="404040"/>
                </a:solidFill>
              </a:defRPr>
            </a:lvl4pPr>
            <a:lvl5pPr>
              <a:buClr>
                <a:srgbClr val="2A89B4"/>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mp; Text Content Page Purple">
    <p:spTree>
      <p:nvGrpSpPr>
        <p:cNvPr id="1" name=""/>
        <p:cNvGrpSpPr/>
        <p:nvPr/>
      </p:nvGrpSpPr>
      <p:grpSpPr>
        <a:xfrm>
          <a:off x="0" y="0"/>
          <a:ext cx="0" cy="0"/>
          <a:chOff x="0" y="0"/>
          <a:chExt cx="0" cy="0"/>
        </a:xfrm>
      </p:grpSpPr>
      <p:sp>
        <p:nvSpPr>
          <p:cNvPr id="11" name="Rectangle 10"/>
          <p:cNvSpPr/>
          <p:nvPr userDrawn="1"/>
        </p:nvSpPr>
        <p:spPr>
          <a:xfrm>
            <a:off x="0" y="767802"/>
            <a:ext cx="6858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261975" y="1497573"/>
            <a:ext cx="2967522" cy="3373040"/>
          </a:xfrm>
          <a:prstGeom prst="rect">
            <a:avLst/>
          </a:prstGeom>
        </p:spPr>
        <p:txBody>
          <a:bodyPr vert="horz"/>
          <a:lstStyle>
            <a:lvl1pPr marL="342900" indent="-342900">
              <a:buClr>
                <a:srgbClr val="4B004B"/>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3396387" y="1496771"/>
            <a:ext cx="3037790" cy="3311129"/>
          </a:xfrm>
          <a:prstGeom prst="rect">
            <a:avLst/>
          </a:prstGeom>
        </p:spPr>
        <p:txBody>
          <a:bodyPr vert="horz"/>
          <a:lstStyle>
            <a:lvl1pPr marL="342900" indent="-342900">
              <a:buClr>
                <a:srgbClr val="4B004B"/>
              </a:buClr>
              <a:buFont typeface="Arial"/>
              <a:buChar char="•"/>
              <a:defRPr sz="2000">
                <a:solidFill>
                  <a:srgbClr val="404040"/>
                </a:solidFill>
              </a:defRPr>
            </a:lvl1pPr>
            <a:lvl2pPr>
              <a:buClr>
                <a:srgbClr val="4B004B"/>
              </a:buClr>
              <a:defRPr sz="1800">
                <a:solidFill>
                  <a:srgbClr val="404040"/>
                </a:solidFill>
              </a:defRPr>
            </a:lvl2pPr>
            <a:lvl3pPr marL="1143000" indent="-228600">
              <a:buClr>
                <a:srgbClr val="4B004B"/>
              </a:buClr>
              <a:buFont typeface="Arial"/>
              <a:buChar char="•"/>
              <a:defRPr sz="1600">
                <a:solidFill>
                  <a:srgbClr val="404040"/>
                </a:solidFill>
              </a:defRPr>
            </a:lvl3pPr>
            <a:lvl4pPr>
              <a:buClr>
                <a:srgbClr val="4B004B"/>
              </a:buClr>
              <a:defRPr sz="1400">
                <a:solidFill>
                  <a:srgbClr val="404040"/>
                </a:solidFill>
              </a:defRPr>
            </a:lvl4pPr>
            <a:lvl5pPr>
              <a:buClr>
                <a:srgbClr val="4B004B"/>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mp; Text Content Page Green">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261975" y="1497573"/>
            <a:ext cx="2967522" cy="3373040"/>
          </a:xfrm>
          <a:prstGeom prst="rect">
            <a:avLst/>
          </a:prstGeom>
        </p:spPr>
        <p:txBody>
          <a:bodyPr vert="horz"/>
          <a:lstStyle>
            <a:lvl1pPr marL="342900" indent="-342900">
              <a:buClr>
                <a:srgbClr val="75B52F"/>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3396387" y="1496771"/>
            <a:ext cx="3037790" cy="3311129"/>
          </a:xfrm>
          <a:prstGeom prst="rect">
            <a:avLst/>
          </a:prstGeom>
        </p:spPr>
        <p:txBody>
          <a:bodyPr vert="horz"/>
          <a:lstStyle>
            <a:lvl1pPr marL="342900" indent="-342900">
              <a:buClr>
                <a:srgbClr val="75B52F"/>
              </a:buClr>
              <a:buFont typeface="Arial"/>
              <a:buChar char="•"/>
              <a:defRPr sz="2000">
                <a:solidFill>
                  <a:srgbClr val="404040"/>
                </a:solidFill>
              </a:defRPr>
            </a:lvl1pPr>
            <a:lvl2pPr>
              <a:buClr>
                <a:srgbClr val="75B52F"/>
              </a:buClr>
              <a:defRPr sz="1800">
                <a:solidFill>
                  <a:srgbClr val="404040"/>
                </a:solidFill>
              </a:defRPr>
            </a:lvl2pPr>
            <a:lvl3pPr marL="1143000" indent="-228600">
              <a:buClr>
                <a:srgbClr val="75B52F"/>
              </a:buClr>
              <a:buFont typeface="Arial"/>
              <a:buChar char="•"/>
              <a:defRPr sz="1600">
                <a:solidFill>
                  <a:srgbClr val="404040"/>
                </a:solidFill>
              </a:defRPr>
            </a:lvl3pPr>
            <a:lvl4pPr>
              <a:buClr>
                <a:srgbClr val="75B52F"/>
              </a:buClr>
              <a:defRPr sz="1400">
                <a:solidFill>
                  <a:srgbClr val="404040"/>
                </a:solidFill>
              </a:defRPr>
            </a:lvl4pPr>
            <a:lvl5pPr>
              <a:buClr>
                <a:srgbClr val="75B52F"/>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amp; Text Content Page Cerise">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261975" y="1497573"/>
            <a:ext cx="2967522" cy="3373040"/>
          </a:xfrm>
          <a:prstGeom prst="rect">
            <a:avLst/>
          </a:prstGeom>
        </p:spPr>
        <p:txBody>
          <a:bodyPr vert="horz"/>
          <a:lstStyle>
            <a:lvl1pPr marL="342900" indent="-342900">
              <a:buClr>
                <a:srgbClr val="99006B"/>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3396387" y="1496771"/>
            <a:ext cx="3037790" cy="3311129"/>
          </a:xfrm>
          <a:prstGeom prst="rect">
            <a:avLst/>
          </a:prstGeom>
        </p:spPr>
        <p:txBody>
          <a:bodyPr vert="horz"/>
          <a:lstStyle>
            <a:lvl1pPr marL="342900" indent="-342900">
              <a:buClr>
                <a:srgbClr val="99006B"/>
              </a:buClr>
              <a:buFont typeface="Arial"/>
              <a:buChar char="•"/>
              <a:defRPr sz="2000">
                <a:solidFill>
                  <a:srgbClr val="404040"/>
                </a:solidFill>
              </a:defRPr>
            </a:lvl1pPr>
            <a:lvl2pPr>
              <a:buClr>
                <a:srgbClr val="99006B"/>
              </a:buClr>
              <a:defRPr sz="1800">
                <a:solidFill>
                  <a:srgbClr val="404040"/>
                </a:solidFill>
              </a:defRPr>
            </a:lvl2pPr>
            <a:lvl3pPr marL="1143000" indent="-228600">
              <a:buClr>
                <a:srgbClr val="99006B"/>
              </a:buClr>
              <a:buFont typeface="Arial"/>
              <a:buChar char="•"/>
              <a:defRPr sz="1600">
                <a:solidFill>
                  <a:srgbClr val="404040"/>
                </a:solidFill>
              </a:defRPr>
            </a:lvl3pPr>
            <a:lvl4pPr>
              <a:buClr>
                <a:srgbClr val="99006B"/>
              </a:buClr>
              <a:defRPr sz="1400">
                <a:solidFill>
                  <a:srgbClr val="404040"/>
                </a:solidFill>
              </a:defRPr>
            </a:lvl4pPr>
            <a:lvl5pPr>
              <a:buClr>
                <a:srgbClr val="99006B"/>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5045"/>
            <a:ext cx="2206142" cy="324307"/>
          </a:xfrm>
          <a:prstGeom prst="rect">
            <a:avLst/>
          </a:prstGeom>
        </p:spPr>
      </p:pic>
      <p:sp>
        <p:nvSpPr>
          <p:cNvPr id="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8933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age Red">
    <p:spTree>
      <p:nvGrpSpPr>
        <p:cNvPr id="1" name=""/>
        <p:cNvGrpSpPr/>
        <p:nvPr/>
      </p:nvGrpSpPr>
      <p:grpSpPr>
        <a:xfrm>
          <a:off x="0" y="0"/>
          <a:ext cx="0" cy="0"/>
          <a:chOff x="0" y="0"/>
          <a:chExt cx="0" cy="0"/>
        </a:xfrm>
      </p:grpSpPr>
      <p:sp>
        <p:nvSpPr>
          <p:cNvPr id="22" name="Rectangle 21"/>
          <p:cNvSpPr/>
          <p:nvPr userDrawn="1"/>
        </p:nvSpPr>
        <p:spPr>
          <a:xfrm>
            <a:off x="0" y="767802"/>
            <a:ext cx="6858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59080" y="1494179"/>
            <a:ext cx="6172200" cy="3245686"/>
          </a:xfrm>
          <a:prstGeom prst="rect">
            <a:avLst/>
          </a:prstGeom>
        </p:spPr>
        <p:txBody>
          <a:bodyPr/>
          <a:lstStyle>
            <a:lvl1pPr marL="342900" indent="-342900">
              <a:buClr>
                <a:srgbClr val="C02030"/>
              </a:buClr>
              <a:buFont typeface="Arial"/>
              <a:buChar char="•"/>
              <a:defRPr sz="2000">
                <a:solidFill>
                  <a:schemeClr val="tx1">
                    <a:lumMod val="75000"/>
                    <a:lumOff val="25000"/>
                  </a:schemeClr>
                </a:solidFill>
              </a:defRPr>
            </a:lvl1pPr>
            <a:lvl2pPr marL="742950" indent="-285750">
              <a:buClr>
                <a:srgbClr val="C00000"/>
              </a:buClr>
              <a:buFont typeface="Arial"/>
              <a:buChar char="–"/>
              <a:defRPr sz="1800">
                <a:solidFill>
                  <a:schemeClr val="tx1">
                    <a:lumMod val="75000"/>
                    <a:lumOff val="25000"/>
                  </a:schemeClr>
                </a:solidFill>
              </a:defRPr>
            </a:lvl2pPr>
            <a:lvl3pPr marL="1143000" indent="-228600">
              <a:buClr>
                <a:srgbClr val="C00000"/>
              </a:buClr>
              <a:buFont typeface="Arial"/>
              <a:buChar char="•"/>
              <a:defRPr sz="1600">
                <a:solidFill>
                  <a:schemeClr val="tx1">
                    <a:lumMod val="75000"/>
                    <a:lumOff val="25000"/>
                  </a:schemeClr>
                </a:solidFill>
              </a:defRPr>
            </a:lvl3pPr>
            <a:lvl4pPr marL="1600200" indent="-228600">
              <a:buClr>
                <a:srgbClr val="C00000"/>
              </a:buClr>
              <a:buFont typeface="Arial"/>
              <a:buChar char="–"/>
              <a:defRPr sz="1400">
                <a:solidFill>
                  <a:schemeClr val="tx1">
                    <a:lumMod val="75000"/>
                    <a:lumOff val="25000"/>
                  </a:schemeClr>
                </a:solidFill>
              </a:defRPr>
            </a:lvl4pPr>
            <a:lvl5pPr marL="2057400" indent="-228600">
              <a:buClr>
                <a:srgbClr val="C00000"/>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Tree>
    <p:extLst>
      <p:ext uri="{BB962C8B-B14F-4D97-AF65-F5344CB8AC3E}">
        <p14:creationId xmlns:p14="http://schemas.microsoft.com/office/powerpoint/2010/main" val="565902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amp; Text Content Page Yellow">
    <p:spTree>
      <p:nvGrpSpPr>
        <p:cNvPr id="1" name=""/>
        <p:cNvGrpSpPr/>
        <p:nvPr/>
      </p:nvGrpSpPr>
      <p:grpSpPr>
        <a:xfrm>
          <a:off x="0" y="0"/>
          <a:ext cx="0" cy="0"/>
          <a:chOff x="0" y="0"/>
          <a:chExt cx="0" cy="0"/>
        </a:xfrm>
      </p:grpSpPr>
      <p:sp>
        <p:nvSpPr>
          <p:cNvPr id="6" name="Rectangle 5"/>
          <p:cNvSpPr/>
          <p:nvPr userDrawn="1"/>
        </p:nvSpPr>
        <p:spPr>
          <a:xfrm>
            <a:off x="0" y="767802"/>
            <a:ext cx="6858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sz="quarter" idx="13" hasCustomPrompt="1"/>
          </p:nvPr>
        </p:nvSpPr>
        <p:spPr>
          <a:xfrm>
            <a:off x="261975" y="1497573"/>
            <a:ext cx="2967522" cy="3373040"/>
          </a:xfrm>
          <a:prstGeom prst="rect">
            <a:avLst/>
          </a:prstGeom>
        </p:spPr>
        <p:txBody>
          <a:bodyPr vert="horz"/>
          <a:lstStyle>
            <a:lvl1pPr marL="342900" indent="-342900">
              <a:buClr>
                <a:srgbClr val="E3C227"/>
              </a:buClr>
              <a:buFont typeface="Arial"/>
              <a:buChar char="•"/>
              <a:defRPr sz="2000">
                <a:solidFill>
                  <a:srgbClr val="404040"/>
                </a:solidFill>
              </a:defRPr>
            </a:lvl1pPr>
          </a:lstStyle>
          <a:p>
            <a:r>
              <a:rPr lang="en-US" dirty="0"/>
              <a:t>Click to add picture</a:t>
            </a:r>
          </a:p>
        </p:txBody>
      </p:sp>
      <p:sp>
        <p:nvSpPr>
          <p:cNvPr id="27" name="Text Placeholder 7"/>
          <p:cNvSpPr>
            <a:spLocks noGrp="1"/>
          </p:cNvSpPr>
          <p:nvPr>
            <p:ph type="body" sz="quarter" idx="11" hasCustomPrompt="1"/>
          </p:nvPr>
        </p:nvSpPr>
        <p:spPr>
          <a:xfrm>
            <a:off x="3396387" y="1496771"/>
            <a:ext cx="3037790" cy="3311129"/>
          </a:xfrm>
          <a:prstGeom prst="rect">
            <a:avLst/>
          </a:prstGeom>
        </p:spPr>
        <p:txBody>
          <a:bodyPr vert="horz"/>
          <a:lstStyle>
            <a:lvl1pPr marL="342900" indent="-342900">
              <a:buClr>
                <a:srgbClr val="E3C227"/>
              </a:buClr>
              <a:buFont typeface="Arial"/>
              <a:buChar char="•"/>
              <a:defRPr sz="2000">
                <a:solidFill>
                  <a:srgbClr val="404040"/>
                </a:solidFill>
              </a:defRPr>
            </a:lvl1pPr>
            <a:lvl2pPr>
              <a:buClr>
                <a:srgbClr val="E3C227"/>
              </a:buClr>
              <a:defRPr sz="1800">
                <a:solidFill>
                  <a:srgbClr val="404040"/>
                </a:solidFill>
              </a:defRPr>
            </a:lvl2pPr>
            <a:lvl3pPr marL="1143000" indent="-228600">
              <a:buClr>
                <a:srgbClr val="E3C227"/>
              </a:buClr>
              <a:buFont typeface="Arial"/>
              <a:buChar char="•"/>
              <a:defRPr sz="1600">
                <a:solidFill>
                  <a:srgbClr val="404040"/>
                </a:solidFill>
              </a:defRPr>
            </a:lvl3pPr>
            <a:lvl4pPr>
              <a:buClr>
                <a:srgbClr val="E3C227"/>
              </a:buClr>
              <a:defRPr sz="1400">
                <a:solidFill>
                  <a:srgbClr val="404040"/>
                </a:solidFill>
              </a:defRPr>
            </a:lvl4pPr>
            <a:lvl5pPr>
              <a:buClr>
                <a:srgbClr val="E3C227"/>
              </a:buClr>
              <a:defRPr sz="1200">
                <a:solidFill>
                  <a:srgbClr val="404040"/>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8"/>
          <p:cNvSpPr>
            <a:spLocks noGrp="1"/>
          </p:cNvSpPr>
          <p:nvPr>
            <p:ph type="title" hasCustomPrompt="1"/>
          </p:nvPr>
        </p:nvSpPr>
        <p:spPr>
          <a:xfrm>
            <a:off x="259080" y="824674"/>
            <a:ext cx="61722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Tree>
    <p:extLst>
      <p:ext uri="{BB962C8B-B14F-4D97-AF65-F5344CB8AC3E}">
        <p14:creationId xmlns:p14="http://schemas.microsoft.com/office/powerpoint/2010/main" val="2289331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Content Page Red">
    <p:spTree>
      <p:nvGrpSpPr>
        <p:cNvPr id="1" name=""/>
        <p:cNvGrpSpPr/>
        <p:nvPr/>
      </p:nvGrpSpPr>
      <p:grpSpPr>
        <a:xfrm>
          <a:off x="0" y="0"/>
          <a:ext cx="0" cy="0"/>
          <a:chOff x="0" y="0"/>
          <a:chExt cx="0" cy="0"/>
        </a:xfrm>
      </p:grpSpPr>
      <p:sp>
        <p:nvSpPr>
          <p:cNvPr id="11" name="Rectangle 10"/>
          <p:cNvSpPr/>
          <p:nvPr userDrawn="1"/>
        </p:nvSpPr>
        <p:spPr>
          <a:xfrm>
            <a:off x="0" y="767802"/>
            <a:ext cx="6858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259082" y="1496769"/>
            <a:ext cx="6172199" cy="3338216"/>
          </a:xfrm>
          <a:prstGeom prst="rect">
            <a:avLst/>
          </a:prstGeom>
        </p:spPr>
        <p:txBody>
          <a:bodyPr vert="horz"/>
          <a:lstStyle>
            <a:lvl1pPr marL="342900" indent="-342900">
              <a:buClr>
                <a:srgbClr val="C02030"/>
              </a:buClr>
              <a:buFont typeface="Arial"/>
              <a:buChar char="•"/>
              <a:defRPr sz="2000">
                <a:solidFill>
                  <a:srgbClr val="404040"/>
                </a:solidFill>
              </a:defRPr>
            </a:lvl1pPr>
          </a:lstStyle>
          <a:p>
            <a:pPr lvl="0"/>
            <a:r>
              <a:rPr lang="en-GB" noProof="0" dirty="0"/>
              <a:t>Click to add table</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567224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Content Page Orang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259082" y="1496769"/>
            <a:ext cx="6172199" cy="3338216"/>
          </a:xfrm>
          <a:prstGeom prst="rect">
            <a:avLst/>
          </a:prstGeom>
        </p:spPr>
        <p:txBody>
          <a:bodyPr vert="horz"/>
          <a:lstStyle>
            <a:lvl1pPr marL="342900" indent="-342900">
              <a:buClr>
                <a:srgbClr val="CD831A"/>
              </a:buClr>
              <a:buFont typeface="Arial"/>
              <a:buChar char="•"/>
              <a:defRPr sz="2000">
                <a:solidFill>
                  <a:srgbClr val="404040"/>
                </a:solidFill>
              </a:defRPr>
            </a:lvl1pPr>
          </a:lstStyle>
          <a:p>
            <a:pPr lvl="0"/>
            <a:r>
              <a:rPr lang="en-GB" noProof="0" dirty="0"/>
              <a:t>Click to add table</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Content Page Blu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259082" y="1496769"/>
            <a:ext cx="6172199" cy="3338216"/>
          </a:xfrm>
          <a:prstGeom prst="rect">
            <a:avLst/>
          </a:prstGeom>
        </p:spPr>
        <p:txBody>
          <a:bodyPr vert="horz"/>
          <a:lstStyle>
            <a:lvl1pPr marL="342900" indent="-342900">
              <a:buClr>
                <a:srgbClr val="2A89B4"/>
              </a:buClr>
              <a:buFont typeface="Arial"/>
              <a:buChar char="•"/>
              <a:defRPr sz="2000">
                <a:solidFill>
                  <a:srgbClr val="404040"/>
                </a:solidFill>
              </a:defRPr>
            </a:lvl1pPr>
          </a:lstStyle>
          <a:p>
            <a:pPr lvl="0"/>
            <a:r>
              <a:rPr lang="en-GB" noProof="0" dirty="0"/>
              <a:t>Click to add table</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Content Page Purpl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259082" y="1496769"/>
            <a:ext cx="6172199" cy="3338216"/>
          </a:xfrm>
          <a:prstGeom prst="rect">
            <a:avLst/>
          </a:prstGeom>
        </p:spPr>
        <p:txBody>
          <a:bodyPr vert="horz"/>
          <a:lstStyle>
            <a:lvl1pPr marL="342900" indent="-342900">
              <a:buClr>
                <a:srgbClr val="660066"/>
              </a:buClr>
              <a:buFont typeface="Arial"/>
              <a:buChar char="•"/>
              <a:defRPr sz="2000">
                <a:solidFill>
                  <a:srgbClr val="404040"/>
                </a:solidFill>
              </a:defRPr>
            </a:lvl1pPr>
          </a:lstStyle>
          <a:p>
            <a:pPr lvl="0"/>
            <a:r>
              <a:rPr lang="en-GB" noProof="0" dirty="0"/>
              <a:t>Click to add table</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Content Page Green">
    <p:spTree>
      <p:nvGrpSpPr>
        <p:cNvPr id="1" name=""/>
        <p:cNvGrpSpPr/>
        <p:nvPr/>
      </p:nvGrpSpPr>
      <p:grpSpPr>
        <a:xfrm>
          <a:off x="0" y="0"/>
          <a:ext cx="0" cy="0"/>
          <a:chOff x="0" y="0"/>
          <a:chExt cx="0" cy="0"/>
        </a:xfrm>
      </p:grpSpPr>
      <p:sp>
        <p:nvSpPr>
          <p:cNvPr id="9" name="Table Placeholder 8"/>
          <p:cNvSpPr>
            <a:spLocks noGrp="1"/>
          </p:cNvSpPr>
          <p:nvPr>
            <p:ph type="tbl" sz="quarter" idx="10" hasCustomPrompt="1"/>
          </p:nvPr>
        </p:nvSpPr>
        <p:spPr>
          <a:xfrm>
            <a:off x="259082" y="1496769"/>
            <a:ext cx="6172199" cy="3338216"/>
          </a:xfrm>
          <a:prstGeom prst="rect">
            <a:avLst/>
          </a:prstGeom>
        </p:spPr>
        <p:txBody>
          <a:bodyPr vert="horz"/>
          <a:lstStyle>
            <a:lvl1pPr marL="342900" indent="-342900">
              <a:buClr>
                <a:srgbClr val="75B52F"/>
              </a:buClr>
              <a:buFont typeface="Arial"/>
              <a:buChar char="•"/>
              <a:defRPr sz="2000">
                <a:solidFill>
                  <a:srgbClr val="404040"/>
                </a:solidFill>
              </a:defRPr>
            </a:lvl1pPr>
          </a:lstStyle>
          <a:p>
            <a:pPr lvl="0"/>
            <a:r>
              <a:rPr lang="en-GB" noProof="0" dirty="0"/>
              <a:t>Click to add table</a:t>
            </a:r>
            <a:endParaRPr lang="en-US" noProof="0" dirty="0"/>
          </a:p>
        </p:txBody>
      </p:sp>
      <p:sp>
        <p:nvSpPr>
          <p:cNvPr id="7" name="Rectangle 6"/>
          <p:cNvSpPr/>
          <p:nvPr userDrawn="1"/>
        </p:nvSpPr>
        <p:spPr>
          <a:xfrm>
            <a:off x="0" y="767802"/>
            <a:ext cx="6858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10"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Content Page Ceris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259082" y="1496769"/>
            <a:ext cx="6172199" cy="3338216"/>
          </a:xfrm>
          <a:prstGeom prst="rect">
            <a:avLst/>
          </a:prstGeom>
        </p:spPr>
        <p:txBody>
          <a:bodyPr vert="horz"/>
          <a:lstStyle>
            <a:lvl1pPr marL="342900" indent="-342900">
              <a:buClr>
                <a:srgbClr val="99006B"/>
              </a:buClr>
              <a:buFont typeface="Arial"/>
              <a:buChar char="•"/>
              <a:defRPr sz="2000">
                <a:solidFill>
                  <a:srgbClr val="404040"/>
                </a:solidFill>
              </a:defRPr>
            </a:lvl1pPr>
          </a:lstStyle>
          <a:p>
            <a:pPr lvl="0"/>
            <a:r>
              <a:rPr lang="en-GB" noProof="0" dirty="0"/>
              <a:t>Click to add table</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5045"/>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2219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Content Page Yellow">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able Placeholder 8"/>
          <p:cNvSpPr>
            <a:spLocks noGrp="1"/>
          </p:cNvSpPr>
          <p:nvPr>
            <p:ph type="tbl" sz="quarter" idx="10" hasCustomPrompt="1"/>
          </p:nvPr>
        </p:nvSpPr>
        <p:spPr>
          <a:xfrm>
            <a:off x="259082" y="1496769"/>
            <a:ext cx="6172199" cy="3338216"/>
          </a:xfrm>
          <a:prstGeom prst="rect">
            <a:avLst/>
          </a:prstGeom>
        </p:spPr>
        <p:txBody>
          <a:bodyPr vert="horz"/>
          <a:lstStyle>
            <a:lvl1pPr marL="342900" indent="-342900">
              <a:buClr>
                <a:srgbClr val="E3C227"/>
              </a:buClr>
              <a:buFont typeface="Arial"/>
              <a:buChar char="•"/>
              <a:defRPr sz="2000">
                <a:solidFill>
                  <a:srgbClr val="404040"/>
                </a:solidFill>
              </a:defRPr>
            </a:lvl1pPr>
          </a:lstStyle>
          <a:p>
            <a:pPr lvl="0"/>
            <a:r>
              <a:rPr lang="en-GB" noProof="0" dirty="0"/>
              <a:t>Click to add table</a:t>
            </a:r>
            <a:endParaRPr lang="en-US" noProof="0" dirty="0"/>
          </a:p>
        </p:txBody>
      </p:sp>
      <p:sp>
        <p:nvSpPr>
          <p:cNvPr id="8" name="Title 8"/>
          <p:cNvSpPr>
            <a:spLocks noGrp="1"/>
          </p:cNvSpPr>
          <p:nvPr>
            <p:ph type="title" hasCustomPrompt="1"/>
          </p:nvPr>
        </p:nvSpPr>
        <p:spPr>
          <a:xfrm>
            <a:off x="259080" y="824674"/>
            <a:ext cx="61722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Tree>
    <p:extLst>
      <p:ext uri="{BB962C8B-B14F-4D97-AF65-F5344CB8AC3E}">
        <p14:creationId xmlns:p14="http://schemas.microsoft.com/office/powerpoint/2010/main" val="1722194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gram Content Page Red">
    <p:spTree>
      <p:nvGrpSpPr>
        <p:cNvPr id="1" name=""/>
        <p:cNvGrpSpPr/>
        <p:nvPr/>
      </p:nvGrpSpPr>
      <p:grpSpPr>
        <a:xfrm>
          <a:off x="0" y="0"/>
          <a:ext cx="0" cy="0"/>
          <a:chOff x="0" y="0"/>
          <a:chExt cx="0" cy="0"/>
        </a:xfrm>
      </p:grpSpPr>
      <p:sp>
        <p:nvSpPr>
          <p:cNvPr id="10" name="Rectangle 9"/>
          <p:cNvSpPr/>
          <p:nvPr userDrawn="1"/>
        </p:nvSpPr>
        <p:spPr>
          <a:xfrm>
            <a:off x="0" y="767802"/>
            <a:ext cx="6858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259080" y="1496772"/>
            <a:ext cx="6172200" cy="3386509"/>
          </a:xfrm>
          <a:prstGeom prst="rect">
            <a:avLst/>
          </a:prstGeom>
        </p:spPr>
        <p:txBody>
          <a:bodyPr vert="horz"/>
          <a:lstStyle>
            <a:lvl1pPr marL="342900" indent="-342900">
              <a:buClr>
                <a:srgbClr val="C02030"/>
              </a:buClr>
              <a:buFont typeface="Arial"/>
              <a:buChar char="•"/>
              <a:defRPr sz="2000" baseline="0">
                <a:solidFill>
                  <a:srgbClr val="404040"/>
                </a:solidFill>
              </a:defRPr>
            </a:lvl1pPr>
          </a:lstStyle>
          <a:p>
            <a:pPr lvl="0"/>
            <a:r>
              <a:rPr lang="en-GB" noProof="0" dirty="0"/>
              <a:t>Click to add SmartArt graphic</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251028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 Content Page Orang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259080" y="1496772"/>
            <a:ext cx="6172200" cy="3386509"/>
          </a:xfrm>
          <a:prstGeom prst="rect">
            <a:avLst/>
          </a:prstGeom>
        </p:spPr>
        <p:txBody>
          <a:bodyPr vert="horz"/>
          <a:lstStyle>
            <a:lvl1pPr marL="342900" indent="-342900">
              <a:buClr>
                <a:srgbClr val="CD831A"/>
              </a:buClr>
              <a:buFont typeface="Arial"/>
              <a:buChar char="•"/>
              <a:defRPr sz="2000" baseline="0">
                <a:solidFill>
                  <a:srgbClr val="404040"/>
                </a:solidFill>
              </a:defRPr>
            </a:lvl1pPr>
          </a:lstStyle>
          <a:p>
            <a:pPr lvl="0"/>
            <a:r>
              <a:rPr lang="en-GB" noProof="0" dirty="0"/>
              <a:t>Click to add SmartArt graphic</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Content Page Orang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59080" y="1494179"/>
            <a:ext cx="6172200" cy="3245686"/>
          </a:xfrm>
          <a:prstGeom prst="rect">
            <a:avLst/>
          </a:prstGeom>
        </p:spPr>
        <p:txBody>
          <a:bodyPr/>
          <a:lstStyle>
            <a:lvl1pPr marL="342900" indent="-342900">
              <a:buClr>
                <a:srgbClr val="CD831A"/>
              </a:buClr>
              <a:buFont typeface="Arial"/>
              <a:buChar char="•"/>
              <a:defRPr sz="2000">
                <a:solidFill>
                  <a:schemeClr val="tx1">
                    <a:lumMod val="75000"/>
                    <a:lumOff val="25000"/>
                  </a:schemeClr>
                </a:solidFill>
              </a:defRPr>
            </a:lvl1pPr>
            <a:lvl2pPr marL="742950" indent="-285750">
              <a:buClr>
                <a:srgbClr val="CD831A"/>
              </a:buClr>
              <a:buFont typeface="Arial"/>
              <a:buChar char="–"/>
              <a:defRPr sz="1800">
                <a:solidFill>
                  <a:schemeClr val="tx1">
                    <a:lumMod val="75000"/>
                    <a:lumOff val="25000"/>
                  </a:schemeClr>
                </a:solidFill>
              </a:defRPr>
            </a:lvl2pPr>
            <a:lvl3pPr marL="1143000" indent="-228600">
              <a:buClr>
                <a:srgbClr val="CD831A"/>
              </a:buClr>
              <a:buFont typeface="Arial"/>
              <a:buChar char="•"/>
              <a:defRPr sz="1600">
                <a:solidFill>
                  <a:schemeClr val="tx1">
                    <a:lumMod val="75000"/>
                    <a:lumOff val="25000"/>
                  </a:schemeClr>
                </a:solidFill>
              </a:defRPr>
            </a:lvl3pPr>
            <a:lvl4pPr marL="1600200" indent="-228600">
              <a:buClr>
                <a:srgbClr val="CD831A"/>
              </a:buClr>
              <a:buFont typeface="Arial"/>
              <a:buChar char="–"/>
              <a:defRPr sz="1400">
                <a:solidFill>
                  <a:schemeClr val="tx1">
                    <a:lumMod val="75000"/>
                    <a:lumOff val="25000"/>
                  </a:schemeClr>
                </a:solidFill>
              </a:defRPr>
            </a:lvl4pPr>
            <a:lvl5pPr marL="2057400" indent="-228600">
              <a:buClr>
                <a:srgbClr val="CD831A"/>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Tree>
    <p:extLst>
      <p:ext uri="{BB962C8B-B14F-4D97-AF65-F5344CB8AC3E}">
        <p14:creationId xmlns:p14="http://schemas.microsoft.com/office/powerpoint/2010/main" val="3527284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gram Content Page Blu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259080" y="1496772"/>
            <a:ext cx="6172200" cy="3386509"/>
          </a:xfrm>
          <a:prstGeom prst="rect">
            <a:avLst/>
          </a:prstGeom>
        </p:spPr>
        <p:txBody>
          <a:bodyPr vert="horz"/>
          <a:lstStyle>
            <a:lvl1pPr marL="342900" indent="-342900">
              <a:buClr>
                <a:srgbClr val="2A89B4"/>
              </a:buClr>
              <a:buFont typeface="Arial"/>
              <a:buChar char="•"/>
              <a:defRPr sz="2000" baseline="0">
                <a:solidFill>
                  <a:srgbClr val="404040"/>
                </a:solidFill>
              </a:defRPr>
            </a:lvl1pPr>
          </a:lstStyle>
          <a:p>
            <a:pPr lvl="0"/>
            <a:r>
              <a:rPr lang="en-GB" noProof="0" dirty="0"/>
              <a:t>Click to add SmartArt graphic</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 Content Page Purpl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259080" y="1496772"/>
            <a:ext cx="6172200" cy="3386509"/>
          </a:xfrm>
          <a:prstGeom prst="rect">
            <a:avLst/>
          </a:prstGeom>
        </p:spPr>
        <p:txBody>
          <a:bodyPr vert="horz"/>
          <a:lstStyle>
            <a:lvl1pPr marL="342900" indent="-342900">
              <a:buClr>
                <a:srgbClr val="660066"/>
              </a:buClr>
              <a:buFont typeface="Arial"/>
              <a:buChar char="•"/>
              <a:defRPr sz="2000" baseline="0">
                <a:solidFill>
                  <a:srgbClr val="404040"/>
                </a:solidFill>
              </a:defRPr>
            </a:lvl1pPr>
          </a:lstStyle>
          <a:p>
            <a:pPr lvl="0"/>
            <a:r>
              <a:rPr lang="en-GB" noProof="0" dirty="0"/>
              <a:t>Click to add SmartArt graphic</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gram Content Page Green">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259080" y="1496772"/>
            <a:ext cx="6172200" cy="3386509"/>
          </a:xfrm>
          <a:prstGeom prst="rect">
            <a:avLst/>
          </a:prstGeom>
        </p:spPr>
        <p:txBody>
          <a:bodyPr vert="horz"/>
          <a:lstStyle>
            <a:lvl1pPr marL="342900" indent="-342900">
              <a:buClr>
                <a:srgbClr val="75B52F"/>
              </a:buClr>
              <a:buFont typeface="Arial"/>
              <a:buChar char="•"/>
              <a:defRPr sz="2000" baseline="0">
                <a:solidFill>
                  <a:srgbClr val="404040"/>
                </a:solidFill>
              </a:defRPr>
            </a:lvl1pPr>
          </a:lstStyle>
          <a:p>
            <a:pPr lvl="0"/>
            <a:r>
              <a:rPr lang="en-GB" noProof="0" dirty="0"/>
              <a:t>Click to add SmartArt graphic</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9"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gram Content Page Cerise">
    <p:spTree>
      <p:nvGrpSpPr>
        <p:cNvPr id="1" name=""/>
        <p:cNvGrpSpPr/>
        <p:nvPr/>
      </p:nvGrpSpPr>
      <p:grpSpPr>
        <a:xfrm>
          <a:off x="0" y="0"/>
          <a:ext cx="0" cy="0"/>
          <a:chOff x="0" y="0"/>
          <a:chExt cx="0" cy="0"/>
        </a:xfrm>
      </p:grpSpPr>
      <p:sp>
        <p:nvSpPr>
          <p:cNvPr id="7" name="SmartArt Placeholder 6"/>
          <p:cNvSpPr>
            <a:spLocks noGrp="1"/>
          </p:cNvSpPr>
          <p:nvPr>
            <p:ph type="dgm" sz="quarter" idx="10" hasCustomPrompt="1"/>
          </p:nvPr>
        </p:nvSpPr>
        <p:spPr>
          <a:xfrm>
            <a:off x="259080" y="1496772"/>
            <a:ext cx="6172200" cy="3386509"/>
          </a:xfrm>
          <a:prstGeom prst="rect">
            <a:avLst/>
          </a:prstGeom>
        </p:spPr>
        <p:txBody>
          <a:bodyPr vert="horz"/>
          <a:lstStyle>
            <a:lvl1pPr marL="342900" indent="-342900">
              <a:buClr>
                <a:srgbClr val="99006B"/>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6" name="Rectangle 5"/>
          <p:cNvSpPr/>
          <p:nvPr userDrawn="1"/>
        </p:nvSpPr>
        <p:spPr>
          <a:xfrm>
            <a:off x="0" y="767802"/>
            <a:ext cx="6858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5045"/>
            <a:ext cx="2206142" cy="324307"/>
          </a:xfrm>
          <a:prstGeom prst="rect">
            <a:avLst/>
          </a:prstGeom>
        </p:spPr>
      </p:pic>
      <p:sp>
        <p:nvSpPr>
          <p:cNvPr id="10"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191967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gram Content Page Yellow">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artArt Placeholder 6"/>
          <p:cNvSpPr>
            <a:spLocks noGrp="1"/>
          </p:cNvSpPr>
          <p:nvPr>
            <p:ph type="dgm" sz="quarter" idx="10" hasCustomPrompt="1"/>
          </p:nvPr>
        </p:nvSpPr>
        <p:spPr>
          <a:xfrm>
            <a:off x="259080" y="1496772"/>
            <a:ext cx="6172200" cy="3386509"/>
          </a:xfrm>
          <a:prstGeom prst="rect">
            <a:avLst/>
          </a:prstGeom>
        </p:spPr>
        <p:txBody>
          <a:bodyPr vert="horz"/>
          <a:lstStyle>
            <a:lvl1pPr marL="342900" indent="-342900">
              <a:buClr>
                <a:srgbClr val="E3C227"/>
              </a:buClr>
              <a:buFont typeface="Arial"/>
              <a:buChar char="•"/>
              <a:defRPr sz="2000" baseline="0">
                <a:solidFill>
                  <a:srgbClr val="404040"/>
                </a:solidFill>
              </a:defRPr>
            </a:lvl1pPr>
          </a:lstStyle>
          <a:p>
            <a:pPr lvl="0"/>
            <a:r>
              <a:rPr lang="en-GB" noProof="0" dirty="0"/>
              <a:t>Click to add SmartArt graphic</a:t>
            </a:r>
            <a:endParaRPr lang="en-US" noProof="0" dirty="0"/>
          </a:p>
        </p:txBody>
      </p:sp>
      <p:sp>
        <p:nvSpPr>
          <p:cNvPr id="8" name="Title 8"/>
          <p:cNvSpPr>
            <a:spLocks noGrp="1"/>
          </p:cNvSpPr>
          <p:nvPr>
            <p:ph type="title" hasCustomPrompt="1"/>
          </p:nvPr>
        </p:nvSpPr>
        <p:spPr>
          <a:xfrm>
            <a:off x="259080" y="824674"/>
            <a:ext cx="6172200" cy="482521"/>
          </a:xfrm>
          <a:prstGeom prst="rect">
            <a:avLst/>
          </a:prstGeom>
          <a:ln>
            <a:noFill/>
          </a:ln>
        </p:spPr>
        <p:txBody>
          <a:bodyPr vert="horz" anchor="ctr" anchorCtr="0"/>
          <a:lstStyle>
            <a:lvl1pPr>
              <a:defRPr sz="2200" b="0">
                <a:solidFill>
                  <a:schemeClr val="tx1">
                    <a:lumMod val="95000"/>
                    <a:lumOff val="5000"/>
                  </a:schemeClr>
                </a:solidFill>
                <a:latin typeface="Arial"/>
                <a:cs typeface="Arial"/>
              </a:defRPr>
            </a:lvl1pPr>
          </a:lstStyle>
          <a:p>
            <a:r>
              <a:rPr lang="en-GB" dirty="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Tree>
    <p:extLst>
      <p:ext uri="{BB962C8B-B14F-4D97-AF65-F5344CB8AC3E}">
        <p14:creationId xmlns:p14="http://schemas.microsoft.com/office/powerpoint/2010/main" val="1191967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Content Page Red">
    <p:spTree>
      <p:nvGrpSpPr>
        <p:cNvPr id="1" name=""/>
        <p:cNvGrpSpPr/>
        <p:nvPr/>
      </p:nvGrpSpPr>
      <p:grpSpPr>
        <a:xfrm>
          <a:off x="0" y="0"/>
          <a:ext cx="0" cy="0"/>
          <a:chOff x="0" y="0"/>
          <a:chExt cx="0" cy="0"/>
        </a:xfrm>
      </p:grpSpPr>
      <p:sp>
        <p:nvSpPr>
          <p:cNvPr id="9" name="Rectangle 8"/>
          <p:cNvSpPr/>
          <p:nvPr userDrawn="1"/>
        </p:nvSpPr>
        <p:spPr>
          <a:xfrm>
            <a:off x="0" y="767802"/>
            <a:ext cx="6858000" cy="576699"/>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259080" y="1496771"/>
            <a:ext cx="6172200" cy="3415053"/>
          </a:xfrm>
          <a:prstGeom prst="rect">
            <a:avLst/>
          </a:prstGeom>
        </p:spPr>
        <p:txBody>
          <a:bodyPr vert="horz"/>
          <a:lstStyle>
            <a:lvl1pPr marL="342900" indent="-342900">
              <a:buClr>
                <a:srgbClr val="C02030"/>
              </a:buClr>
              <a:buFont typeface="Arial"/>
              <a:buChar char="•"/>
              <a:defRPr sz="2000" baseline="0">
                <a:solidFill>
                  <a:srgbClr val="404040"/>
                </a:solidFill>
              </a:defRPr>
            </a:lvl1pPr>
          </a:lstStyle>
          <a:p>
            <a:pPr lvl="0"/>
            <a:r>
              <a:rPr lang="en-GB" noProof="0" dirty="0"/>
              <a:t>Click to add chart</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7849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Content Page Orang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259080" y="1496771"/>
            <a:ext cx="6172200" cy="3415053"/>
          </a:xfrm>
          <a:prstGeom prst="rect">
            <a:avLst/>
          </a:prstGeom>
        </p:spPr>
        <p:txBody>
          <a:bodyPr vert="horz"/>
          <a:lstStyle>
            <a:lvl1pPr marL="342900" indent="-342900">
              <a:buClr>
                <a:srgbClr val="CD831A"/>
              </a:buClr>
              <a:buFont typeface="Arial"/>
              <a:buChar char="•"/>
              <a:defRPr sz="2000" baseline="0">
                <a:solidFill>
                  <a:srgbClr val="404040"/>
                </a:solidFill>
              </a:defRPr>
            </a:lvl1pPr>
          </a:lstStyle>
          <a:p>
            <a:pPr lvl="0"/>
            <a:r>
              <a:rPr lang="en-GB" noProof="0" dirty="0"/>
              <a:t>Click to add chart</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Content Page Blu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259080" y="1496771"/>
            <a:ext cx="6172200" cy="3415053"/>
          </a:xfrm>
          <a:prstGeom prst="rect">
            <a:avLst/>
          </a:prstGeom>
        </p:spPr>
        <p:txBody>
          <a:bodyPr vert="horz"/>
          <a:lstStyle>
            <a:lvl1pPr marL="342900" indent="-342900">
              <a:buClr>
                <a:srgbClr val="2A89B4"/>
              </a:buClr>
              <a:buFont typeface="Arial"/>
              <a:buChar char="•"/>
              <a:defRPr sz="2000" baseline="0">
                <a:solidFill>
                  <a:srgbClr val="404040"/>
                </a:solidFill>
              </a:defRPr>
            </a:lvl1pPr>
          </a:lstStyle>
          <a:p>
            <a:pPr lvl="0"/>
            <a:r>
              <a:rPr lang="en-GB" noProof="0" dirty="0"/>
              <a:t>Click to add chart</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Content Page Purpl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259080" y="1496771"/>
            <a:ext cx="6172200" cy="3415053"/>
          </a:xfrm>
          <a:prstGeom prst="rect">
            <a:avLst/>
          </a:prstGeom>
        </p:spPr>
        <p:txBody>
          <a:bodyPr vert="horz"/>
          <a:lstStyle>
            <a:lvl1pPr marL="342900" indent="-342900">
              <a:buClr>
                <a:srgbClr val="660066"/>
              </a:buClr>
              <a:buFont typeface="Arial"/>
              <a:buChar char="•"/>
              <a:defRPr sz="2000" baseline="0">
                <a:solidFill>
                  <a:srgbClr val="404040"/>
                </a:solidFill>
              </a:defRPr>
            </a:lvl1pPr>
          </a:lstStyle>
          <a:p>
            <a:pPr lvl="0"/>
            <a:r>
              <a:rPr lang="en-GB" noProof="0" dirty="0"/>
              <a:t>Click to add chart</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Content Page Green">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259080" y="1496771"/>
            <a:ext cx="6172200" cy="3415053"/>
          </a:xfrm>
          <a:prstGeom prst="rect">
            <a:avLst/>
          </a:prstGeom>
        </p:spPr>
        <p:txBody>
          <a:bodyPr vert="horz"/>
          <a:lstStyle>
            <a:lvl1pPr marL="342900" indent="-342900">
              <a:buClr>
                <a:srgbClr val="75B52F"/>
              </a:buClr>
              <a:buFont typeface="Arial"/>
              <a:buChar char="•"/>
              <a:defRPr sz="2000" baseline="0">
                <a:solidFill>
                  <a:srgbClr val="404040"/>
                </a:solidFill>
              </a:defRPr>
            </a:lvl1pPr>
          </a:lstStyle>
          <a:p>
            <a:pPr lvl="0"/>
            <a:r>
              <a:rPr lang="en-GB" noProof="0" dirty="0"/>
              <a:t>Click to add chart</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Content Page Blu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59080" y="1494179"/>
            <a:ext cx="6172200" cy="3245686"/>
          </a:xfrm>
          <a:prstGeom prst="rect">
            <a:avLst/>
          </a:prstGeom>
        </p:spPr>
        <p:txBody>
          <a:bodyPr/>
          <a:lstStyle>
            <a:lvl1pPr marL="342900" indent="-342900">
              <a:buClr>
                <a:srgbClr val="2A89B4"/>
              </a:buClr>
              <a:buFont typeface="Arial"/>
              <a:buChar char="•"/>
              <a:defRPr sz="2000">
                <a:solidFill>
                  <a:schemeClr val="tx1">
                    <a:lumMod val="75000"/>
                    <a:lumOff val="25000"/>
                  </a:schemeClr>
                </a:solidFill>
              </a:defRPr>
            </a:lvl1pPr>
            <a:lvl2pPr marL="742950" indent="-285750">
              <a:buClr>
                <a:srgbClr val="2A89B4"/>
              </a:buClr>
              <a:buFont typeface="Arial"/>
              <a:buChar char="–"/>
              <a:defRPr sz="1800">
                <a:solidFill>
                  <a:schemeClr val="tx1">
                    <a:lumMod val="75000"/>
                    <a:lumOff val="25000"/>
                  </a:schemeClr>
                </a:solidFill>
              </a:defRPr>
            </a:lvl2pPr>
            <a:lvl3pPr marL="1143000" indent="-228600">
              <a:buClr>
                <a:srgbClr val="2A89B4"/>
              </a:buClr>
              <a:buFont typeface="Arial"/>
              <a:buChar char="•"/>
              <a:defRPr sz="1600">
                <a:solidFill>
                  <a:schemeClr val="tx1">
                    <a:lumMod val="75000"/>
                    <a:lumOff val="25000"/>
                  </a:schemeClr>
                </a:solidFill>
              </a:defRPr>
            </a:lvl3pPr>
            <a:lvl4pPr marL="1600200" indent="-228600">
              <a:buClr>
                <a:srgbClr val="2A89B4"/>
              </a:buClr>
              <a:buFont typeface="Arial"/>
              <a:buChar char="–"/>
              <a:defRPr sz="1400">
                <a:solidFill>
                  <a:schemeClr val="tx1">
                    <a:lumMod val="75000"/>
                    <a:lumOff val="25000"/>
                  </a:schemeClr>
                </a:solidFill>
              </a:defRPr>
            </a:lvl4pPr>
            <a:lvl5pPr marL="2057400" indent="-228600">
              <a:buClr>
                <a:srgbClr val="2A89B4"/>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Tree>
    <p:extLst>
      <p:ext uri="{BB962C8B-B14F-4D97-AF65-F5344CB8AC3E}">
        <p14:creationId xmlns:p14="http://schemas.microsoft.com/office/powerpoint/2010/main" val="3527284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Content Page Ceris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hasCustomPrompt="1"/>
          </p:nvPr>
        </p:nvSpPr>
        <p:spPr>
          <a:xfrm>
            <a:off x="259080" y="1496771"/>
            <a:ext cx="6172200" cy="3415053"/>
          </a:xfrm>
          <a:prstGeom prst="rect">
            <a:avLst/>
          </a:prstGeom>
        </p:spPr>
        <p:txBody>
          <a:bodyPr vert="horz"/>
          <a:lstStyle>
            <a:lvl1pPr marL="342900" indent="-342900">
              <a:buClr>
                <a:srgbClr val="99006B"/>
              </a:buClr>
              <a:buFont typeface="Arial"/>
              <a:buChar char="•"/>
              <a:defRPr sz="2000" baseline="0">
                <a:solidFill>
                  <a:srgbClr val="404040"/>
                </a:solidFill>
              </a:defRPr>
            </a:lvl1pPr>
          </a:lstStyle>
          <a:p>
            <a:pPr lvl="0"/>
            <a:r>
              <a:rPr lang="en-GB" noProof="0" dirty="0"/>
              <a:t>Click to add chart</a:t>
            </a:r>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5045"/>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1686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Content Page Yellow">
    <p:spTree>
      <p:nvGrpSpPr>
        <p:cNvPr id="1" name=""/>
        <p:cNvGrpSpPr/>
        <p:nvPr/>
      </p:nvGrpSpPr>
      <p:grpSpPr>
        <a:xfrm>
          <a:off x="0" y="0"/>
          <a:ext cx="0" cy="0"/>
          <a:chOff x="0" y="0"/>
          <a:chExt cx="0" cy="0"/>
        </a:xfrm>
      </p:grpSpPr>
      <p:sp>
        <p:nvSpPr>
          <p:cNvPr id="4" name="Chart Placeholder 3"/>
          <p:cNvSpPr>
            <a:spLocks noGrp="1"/>
          </p:cNvSpPr>
          <p:nvPr>
            <p:ph type="chart" sz="quarter" idx="10" hasCustomPrompt="1"/>
          </p:nvPr>
        </p:nvSpPr>
        <p:spPr>
          <a:xfrm>
            <a:off x="259080" y="1496771"/>
            <a:ext cx="6172200" cy="3415053"/>
          </a:xfrm>
          <a:prstGeom prst="rect">
            <a:avLst/>
          </a:prstGeom>
        </p:spPr>
        <p:txBody>
          <a:bodyPr vert="horz"/>
          <a:lstStyle>
            <a:lvl1pPr marL="342900" indent="-342900">
              <a:buClr>
                <a:srgbClr val="E3C227"/>
              </a:buClr>
              <a:buFont typeface="Arial"/>
              <a:buChar char="•"/>
              <a:defRPr sz="2000" baseline="0">
                <a:solidFill>
                  <a:srgbClr val="404040"/>
                </a:solidFill>
              </a:defRPr>
            </a:lvl1pPr>
          </a:lstStyle>
          <a:p>
            <a:pPr lvl="0"/>
            <a:r>
              <a:rPr lang="en-GB" noProof="0" dirty="0"/>
              <a:t>Click to add chart</a:t>
            </a:r>
            <a:endParaRPr lang="en-US" noProof="0" dirty="0"/>
          </a:p>
        </p:txBody>
      </p:sp>
      <p:sp>
        <p:nvSpPr>
          <p:cNvPr id="7" name="Rectangle 6"/>
          <p:cNvSpPr/>
          <p:nvPr userDrawn="1"/>
        </p:nvSpPr>
        <p:spPr>
          <a:xfrm>
            <a:off x="0" y="767802"/>
            <a:ext cx="6858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8"/>
          <p:cNvSpPr>
            <a:spLocks noGrp="1"/>
          </p:cNvSpPr>
          <p:nvPr>
            <p:ph type="title" hasCustomPrompt="1"/>
          </p:nvPr>
        </p:nvSpPr>
        <p:spPr>
          <a:xfrm>
            <a:off x="259080" y="824674"/>
            <a:ext cx="6172200" cy="482521"/>
          </a:xfrm>
          <a:prstGeom prst="rect">
            <a:avLst/>
          </a:prstGeom>
          <a:ln>
            <a:noFill/>
          </a:ln>
        </p:spPr>
        <p:txBody>
          <a:bodyPr vert="horz" anchor="ctr" anchorCtr="0"/>
          <a:lstStyle>
            <a:lvl1pPr>
              <a:defRPr sz="2200" b="0">
                <a:solidFill>
                  <a:schemeClr val="tx1">
                    <a:lumMod val="85000"/>
                    <a:lumOff val="15000"/>
                  </a:schemeClr>
                </a:solidFill>
                <a:latin typeface="Arial"/>
                <a:cs typeface="Arial"/>
              </a:defRPr>
            </a:lvl1pPr>
          </a:lstStyle>
          <a:p>
            <a:r>
              <a:rPr lang="en-GB" dirty="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Tree>
    <p:extLst>
      <p:ext uri="{BB962C8B-B14F-4D97-AF65-F5344CB8AC3E}">
        <p14:creationId xmlns:p14="http://schemas.microsoft.com/office/powerpoint/2010/main" val="16168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Red">
    <p:spTree>
      <p:nvGrpSpPr>
        <p:cNvPr id="1" name=""/>
        <p:cNvGrpSpPr/>
        <p:nvPr/>
      </p:nvGrpSpPr>
      <p:grpSpPr>
        <a:xfrm>
          <a:off x="0" y="0"/>
          <a:ext cx="0" cy="0"/>
          <a:chOff x="0" y="0"/>
          <a:chExt cx="0" cy="0"/>
        </a:xfrm>
      </p:grpSpPr>
      <p:sp>
        <p:nvSpPr>
          <p:cNvPr id="15" name="Rectangle 14"/>
          <p:cNvSpPr/>
          <p:nvPr userDrawn="1"/>
        </p:nvSpPr>
        <p:spPr>
          <a:xfrm>
            <a:off x="0" y="3477674"/>
            <a:ext cx="6858000" cy="1665826"/>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3924" r="21154"/>
          <a:stretch/>
        </p:blipFill>
        <p:spPr>
          <a:xfrm>
            <a:off x="1" y="1681638"/>
            <a:ext cx="6858000" cy="1800225"/>
          </a:xfrm>
          <a:prstGeom prst="rect">
            <a:avLst/>
          </a:prstGeom>
        </p:spPr>
      </p:pic>
      <p:sp>
        <p:nvSpPr>
          <p:cNvPr id="12" name="Text Placeholder 2"/>
          <p:cNvSpPr>
            <a:spLocks noGrp="1"/>
          </p:cNvSpPr>
          <p:nvPr>
            <p:ph type="body" sz="quarter" idx="11" hasCustomPrompt="1"/>
          </p:nvPr>
        </p:nvSpPr>
        <p:spPr>
          <a:xfrm>
            <a:off x="364633" y="4031447"/>
            <a:ext cx="3848299"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pic>
        <p:nvPicPr>
          <p:cNvPr id="7" name="Picture 6"/>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2137000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Orange">
    <p:spTree>
      <p:nvGrpSpPr>
        <p:cNvPr id="1" name=""/>
        <p:cNvGrpSpPr/>
        <p:nvPr/>
      </p:nvGrpSpPr>
      <p:grpSpPr>
        <a:xfrm>
          <a:off x="0" y="0"/>
          <a:ext cx="0" cy="0"/>
          <a:chOff x="0" y="0"/>
          <a:chExt cx="0" cy="0"/>
        </a:xfrm>
      </p:grpSpPr>
      <p:sp>
        <p:nvSpPr>
          <p:cNvPr id="15" name="Rectangle 14"/>
          <p:cNvSpPr/>
          <p:nvPr userDrawn="1"/>
        </p:nvSpPr>
        <p:spPr>
          <a:xfrm>
            <a:off x="0" y="3477674"/>
            <a:ext cx="6858000" cy="1665826"/>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4633" y="1865531"/>
            <a:ext cx="3453563" cy="1232645"/>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364634" y="2817949"/>
            <a:ext cx="3453563"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1" r="24923"/>
          <a:stretch/>
        </p:blipFill>
        <p:spPr>
          <a:xfrm>
            <a:off x="0" y="1681501"/>
            <a:ext cx="6858000" cy="1800225"/>
          </a:xfrm>
          <a:prstGeom prst="rect">
            <a:avLst/>
          </a:prstGeom>
        </p:spPr>
      </p:pic>
      <p:sp>
        <p:nvSpPr>
          <p:cNvPr id="12" name="Text Placeholder 2"/>
          <p:cNvSpPr>
            <a:spLocks noGrp="1"/>
          </p:cNvSpPr>
          <p:nvPr>
            <p:ph type="body" sz="quarter" idx="11" hasCustomPrompt="1"/>
          </p:nvPr>
        </p:nvSpPr>
        <p:spPr>
          <a:xfrm>
            <a:off x="364633" y="4031447"/>
            <a:ext cx="3848299"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14" name="TextBox 13"/>
          <p:cNvSpPr txBox="1"/>
          <p:nvPr userDrawn="1"/>
        </p:nvSpPr>
        <p:spPr>
          <a:xfrm>
            <a:off x="6591097" y="323866"/>
            <a:ext cx="184731" cy="369332"/>
          </a:xfrm>
          <a:prstGeom prst="rect">
            <a:avLst/>
          </a:prstGeom>
          <a:noFill/>
        </p:spPr>
        <p:txBody>
          <a:bodyPr wrap="none" rtlCol="0">
            <a:spAutoFit/>
          </a:bodyPr>
          <a:lstStyle/>
          <a:p>
            <a:endParaRPr lang="en-US" dirty="0"/>
          </a:p>
        </p:txBody>
      </p:sp>
      <p:pic>
        <p:nvPicPr>
          <p:cNvPr id="11" name="Picture 10"/>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2030183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Blue">
    <p:spTree>
      <p:nvGrpSpPr>
        <p:cNvPr id="1" name=""/>
        <p:cNvGrpSpPr/>
        <p:nvPr/>
      </p:nvGrpSpPr>
      <p:grpSpPr>
        <a:xfrm>
          <a:off x="0" y="0"/>
          <a:ext cx="0" cy="0"/>
          <a:chOff x="0" y="0"/>
          <a:chExt cx="0" cy="0"/>
        </a:xfrm>
      </p:grpSpPr>
      <p:sp>
        <p:nvSpPr>
          <p:cNvPr id="14" name="Rectangle 13"/>
          <p:cNvSpPr/>
          <p:nvPr userDrawn="1"/>
        </p:nvSpPr>
        <p:spPr>
          <a:xfrm>
            <a:off x="0" y="3477674"/>
            <a:ext cx="6858000" cy="1665826"/>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4633" y="1865531"/>
            <a:ext cx="3453563" cy="1232645"/>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364634" y="2817949"/>
            <a:ext cx="3453563"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r="24922"/>
          <a:stretch/>
        </p:blipFill>
        <p:spPr>
          <a:xfrm>
            <a:off x="1" y="1681501"/>
            <a:ext cx="6858000" cy="1800225"/>
          </a:xfrm>
          <a:prstGeom prst="rect">
            <a:avLst/>
          </a:prstGeom>
        </p:spPr>
      </p:pic>
      <p:sp>
        <p:nvSpPr>
          <p:cNvPr id="11" name="Text Placeholder 2"/>
          <p:cNvSpPr>
            <a:spLocks noGrp="1"/>
          </p:cNvSpPr>
          <p:nvPr>
            <p:ph type="body" sz="quarter" idx="11" hasCustomPrompt="1"/>
          </p:nvPr>
        </p:nvSpPr>
        <p:spPr>
          <a:xfrm>
            <a:off x="364633" y="4031447"/>
            <a:ext cx="3848299"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13" name="TextBox 12"/>
          <p:cNvSpPr txBox="1"/>
          <p:nvPr userDrawn="1"/>
        </p:nvSpPr>
        <p:spPr>
          <a:xfrm>
            <a:off x="6591097" y="323866"/>
            <a:ext cx="184731" cy="369332"/>
          </a:xfrm>
          <a:prstGeom prst="rect">
            <a:avLst/>
          </a:prstGeom>
          <a:noFill/>
        </p:spPr>
        <p:txBody>
          <a:bodyPr wrap="none" rtlCol="0">
            <a:spAutoFit/>
          </a:bodyPr>
          <a:lstStyle/>
          <a:p>
            <a:endParaRPr lang="en-US" dirty="0"/>
          </a:p>
        </p:txBody>
      </p:sp>
      <p:pic>
        <p:nvPicPr>
          <p:cNvPr id="12" name="Picture 11"/>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3360818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Purple">
    <p:spTree>
      <p:nvGrpSpPr>
        <p:cNvPr id="1" name=""/>
        <p:cNvGrpSpPr/>
        <p:nvPr/>
      </p:nvGrpSpPr>
      <p:grpSpPr>
        <a:xfrm>
          <a:off x="0" y="0"/>
          <a:ext cx="0" cy="0"/>
          <a:chOff x="0" y="0"/>
          <a:chExt cx="0" cy="0"/>
        </a:xfrm>
      </p:grpSpPr>
      <p:sp>
        <p:nvSpPr>
          <p:cNvPr id="14" name="Rectangle 13"/>
          <p:cNvSpPr/>
          <p:nvPr userDrawn="1"/>
        </p:nvSpPr>
        <p:spPr>
          <a:xfrm>
            <a:off x="0" y="3477674"/>
            <a:ext cx="6858000" cy="1665826"/>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4633" y="1865531"/>
            <a:ext cx="3453563" cy="1232645"/>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364634" y="2817949"/>
            <a:ext cx="3453563"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14857" r="10143"/>
          <a:stretch/>
        </p:blipFill>
        <p:spPr>
          <a:xfrm>
            <a:off x="1" y="1681501"/>
            <a:ext cx="6857999" cy="1800225"/>
          </a:xfrm>
          <a:prstGeom prst="rect">
            <a:avLst/>
          </a:prstGeom>
        </p:spPr>
      </p:pic>
      <p:sp>
        <p:nvSpPr>
          <p:cNvPr id="10" name="Text Placeholder 2"/>
          <p:cNvSpPr>
            <a:spLocks noGrp="1"/>
          </p:cNvSpPr>
          <p:nvPr>
            <p:ph type="body" sz="quarter" idx="11" hasCustomPrompt="1"/>
          </p:nvPr>
        </p:nvSpPr>
        <p:spPr>
          <a:xfrm>
            <a:off x="364633" y="4031447"/>
            <a:ext cx="3848299"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13" name="TextBox 12"/>
          <p:cNvSpPr txBox="1"/>
          <p:nvPr userDrawn="1"/>
        </p:nvSpPr>
        <p:spPr>
          <a:xfrm>
            <a:off x="6591097" y="323866"/>
            <a:ext cx="184731" cy="369332"/>
          </a:xfrm>
          <a:prstGeom prst="rect">
            <a:avLst/>
          </a:prstGeom>
          <a:noFill/>
        </p:spPr>
        <p:txBody>
          <a:bodyPr wrap="none" rtlCol="0">
            <a:spAutoFit/>
          </a:bodyPr>
          <a:lstStyle/>
          <a:p>
            <a:endParaRPr lang="en-US" dirty="0"/>
          </a:p>
        </p:txBody>
      </p:sp>
      <p:pic>
        <p:nvPicPr>
          <p:cNvPr id="12" name="Picture 11"/>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3771196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Green">
    <p:spTree>
      <p:nvGrpSpPr>
        <p:cNvPr id="1" name=""/>
        <p:cNvGrpSpPr/>
        <p:nvPr/>
      </p:nvGrpSpPr>
      <p:grpSpPr>
        <a:xfrm>
          <a:off x="0" y="0"/>
          <a:ext cx="0" cy="0"/>
          <a:chOff x="0" y="0"/>
          <a:chExt cx="0" cy="0"/>
        </a:xfrm>
      </p:grpSpPr>
      <p:sp>
        <p:nvSpPr>
          <p:cNvPr id="6" name="Rectangle 5"/>
          <p:cNvSpPr/>
          <p:nvPr userDrawn="1"/>
        </p:nvSpPr>
        <p:spPr>
          <a:xfrm>
            <a:off x="0" y="3477674"/>
            <a:ext cx="6858000" cy="1665826"/>
          </a:xfrm>
          <a:prstGeom prst="rect">
            <a:avLst/>
          </a:prstGeom>
          <a:gradFill flip="none" rotWithShape="1">
            <a:gsLst>
              <a:gs pos="0">
                <a:srgbClr val="76A836"/>
              </a:gs>
              <a:gs pos="25000">
                <a:srgbClr val="86BE3D"/>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364633" y="1865531"/>
            <a:ext cx="3453563" cy="1232645"/>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364634" y="2817949"/>
            <a:ext cx="3453563"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10" name="Picture 9" descr="shutterstock_117029116 BOSTON.jpg"/>
          <p:cNvPicPr>
            <a:picLocks noChangeAspect="1"/>
          </p:cNvPicPr>
          <p:nvPr userDrawn="1"/>
        </p:nvPicPr>
        <p:blipFill rotWithShape="1">
          <a:blip r:embed="rId2" cstate="email">
            <a:extLst>
              <a:ext uri="{28A0092B-C50C-407E-A947-70E740481C1C}">
                <a14:useLocalDpi xmlns:a14="http://schemas.microsoft.com/office/drawing/2010/main"/>
              </a:ext>
            </a:extLst>
          </a:blip>
          <a:srcRect l="1" r="24921"/>
          <a:stretch/>
        </p:blipFill>
        <p:spPr>
          <a:xfrm>
            <a:off x="0" y="1681501"/>
            <a:ext cx="6858000" cy="1800225"/>
          </a:xfrm>
          <a:prstGeom prst="rect">
            <a:avLst/>
          </a:prstGeom>
        </p:spPr>
      </p:pic>
      <p:sp>
        <p:nvSpPr>
          <p:cNvPr id="3" name="Text Placeholder 2"/>
          <p:cNvSpPr>
            <a:spLocks noGrp="1"/>
          </p:cNvSpPr>
          <p:nvPr>
            <p:ph type="body" sz="quarter" idx="11" hasCustomPrompt="1"/>
          </p:nvPr>
        </p:nvSpPr>
        <p:spPr>
          <a:xfrm>
            <a:off x="364633" y="4031447"/>
            <a:ext cx="3848299"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4" name="TextBox 3"/>
          <p:cNvSpPr txBox="1"/>
          <p:nvPr userDrawn="1"/>
        </p:nvSpPr>
        <p:spPr>
          <a:xfrm>
            <a:off x="6591097" y="323866"/>
            <a:ext cx="184731" cy="369332"/>
          </a:xfrm>
          <a:prstGeom prst="rect">
            <a:avLst/>
          </a:prstGeom>
          <a:noFill/>
        </p:spPr>
        <p:txBody>
          <a:bodyPr wrap="none" rtlCol="0">
            <a:spAutoFit/>
          </a:bodyPr>
          <a:lstStyle/>
          <a:p>
            <a:endParaRPr lang="en-US" dirty="0"/>
          </a:p>
        </p:txBody>
      </p:sp>
      <p:pic>
        <p:nvPicPr>
          <p:cNvPr id="11" name="Picture 10"/>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1424019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Cerise">
    <p:spTree>
      <p:nvGrpSpPr>
        <p:cNvPr id="1" name=""/>
        <p:cNvGrpSpPr/>
        <p:nvPr/>
      </p:nvGrpSpPr>
      <p:grpSpPr>
        <a:xfrm>
          <a:off x="0" y="0"/>
          <a:ext cx="0" cy="0"/>
          <a:chOff x="0" y="0"/>
          <a:chExt cx="0" cy="0"/>
        </a:xfrm>
      </p:grpSpPr>
      <p:sp>
        <p:nvSpPr>
          <p:cNvPr id="14" name="Rectangle 13"/>
          <p:cNvSpPr/>
          <p:nvPr userDrawn="1"/>
        </p:nvSpPr>
        <p:spPr>
          <a:xfrm>
            <a:off x="0" y="3477674"/>
            <a:ext cx="6858000" cy="1665826"/>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4633" y="1865531"/>
            <a:ext cx="3453563" cy="1232645"/>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8" name="TextBox 7"/>
          <p:cNvSpPr txBox="1"/>
          <p:nvPr userDrawn="1"/>
        </p:nvSpPr>
        <p:spPr>
          <a:xfrm>
            <a:off x="364634" y="2817949"/>
            <a:ext cx="3453563"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14158" r="10764"/>
          <a:stretch/>
        </p:blipFill>
        <p:spPr>
          <a:xfrm>
            <a:off x="1" y="1681501"/>
            <a:ext cx="6858000" cy="1800225"/>
          </a:xfrm>
          <a:prstGeom prst="rect">
            <a:avLst/>
          </a:prstGeom>
        </p:spPr>
      </p:pic>
      <p:sp>
        <p:nvSpPr>
          <p:cNvPr id="11" name="Text Placeholder 2"/>
          <p:cNvSpPr>
            <a:spLocks noGrp="1"/>
          </p:cNvSpPr>
          <p:nvPr>
            <p:ph type="body" sz="quarter" idx="11" hasCustomPrompt="1"/>
          </p:nvPr>
        </p:nvSpPr>
        <p:spPr>
          <a:xfrm>
            <a:off x="364633" y="4031447"/>
            <a:ext cx="3848299" cy="521083"/>
          </a:xfrm>
          <a:prstGeom prst="rect">
            <a:avLst/>
          </a:prstGeom>
        </p:spPr>
        <p:txBody>
          <a:bodyPr vert="horz" wrap="square">
            <a:spAutoFit/>
          </a:bodyPr>
          <a:lstStyle>
            <a:lvl1pPr marL="0" indent="0">
              <a:lnSpc>
                <a:spcPts val="3340"/>
              </a:lnSpc>
              <a:buNone/>
              <a:defRPr sz="2800" spc="-70">
                <a:solidFill>
                  <a:schemeClr val="bg1"/>
                </a:solidFill>
              </a:defRPr>
            </a:lvl1pPr>
          </a:lstStyle>
          <a:p>
            <a:pPr lvl="0"/>
            <a:r>
              <a:rPr lang="en-GB" dirty="0"/>
              <a:t>Click To Edit Text Styles</a:t>
            </a:r>
          </a:p>
        </p:txBody>
      </p:sp>
      <p:sp>
        <p:nvSpPr>
          <p:cNvPr id="13" name="TextBox 12"/>
          <p:cNvSpPr txBox="1"/>
          <p:nvPr userDrawn="1"/>
        </p:nvSpPr>
        <p:spPr>
          <a:xfrm>
            <a:off x="6591097" y="323866"/>
            <a:ext cx="184731" cy="369332"/>
          </a:xfrm>
          <a:prstGeom prst="rect">
            <a:avLst/>
          </a:prstGeom>
          <a:noFill/>
        </p:spPr>
        <p:txBody>
          <a:bodyPr wrap="none" rtlCol="0">
            <a:spAutoFit/>
          </a:bodyPr>
          <a:lstStyle/>
          <a:p>
            <a:endParaRPr lang="en-US" dirty="0"/>
          </a:p>
        </p:txBody>
      </p:sp>
      <p:pic>
        <p:nvPicPr>
          <p:cNvPr id="12" name="Picture 11"/>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2328854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age Content Chapter Header Yellow">
    <p:spTree>
      <p:nvGrpSpPr>
        <p:cNvPr id="1" name=""/>
        <p:cNvGrpSpPr/>
        <p:nvPr/>
      </p:nvGrpSpPr>
      <p:grpSpPr>
        <a:xfrm>
          <a:off x="0" y="0"/>
          <a:ext cx="0" cy="0"/>
          <a:chOff x="0" y="0"/>
          <a:chExt cx="0" cy="0"/>
        </a:xfrm>
      </p:grpSpPr>
      <p:sp>
        <p:nvSpPr>
          <p:cNvPr id="15" name="Rectangle 14"/>
          <p:cNvSpPr/>
          <p:nvPr userDrawn="1"/>
        </p:nvSpPr>
        <p:spPr>
          <a:xfrm>
            <a:off x="0" y="3477674"/>
            <a:ext cx="6858000" cy="1665826"/>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364633" y="1865531"/>
            <a:ext cx="3453563" cy="1232645"/>
          </a:xfrm>
          <a:prstGeom prst="rect">
            <a:avLst/>
          </a:prstGeom>
          <a:noFill/>
        </p:spPr>
        <p:txBody>
          <a:bodyPr wrap="square" lIns="68580" tIns="34290" rIns="68580" bIns="34290" rtlCol="0">
            <a:spAutoFit/>
          </a:bodyPr>
          <a:lstStyle/>
          <a:p>
            <a:pPr>
              <a:lnSpc>
                <a:spcPct val="90000"/>
              </a:lnSpc>
            </a:pPr>
            <a:r>
              <a:rPr lang="en-GB" sz="2800" b="0" spc="0" dirty="0">
                <a:solidFill>
                  <a:schemeClr val="bg1"/>
                </a:solidFill>
                <a:latin typeface="Arial" panose="020B0604020202020204" pitchFamily="34" charset="0"/>
                <a:cs typeface="Arial" panose="020B0604020202020204" pitchFamily="34" charset="0"/>
              </a:rPr>
              <a:t>International</a:t>
            </a:r>
            <a:r>
              <a:rPr lang="en-GB" sz="2800" b="0" spc="0" baseline="0" dirty="0">
                <a:solidFill>
                  <a:schemeClr val="bg1"/>
                </a:solidFill>
                <a:latin typeface="Arial" panose="020B0604020202020204" pitchFamily="34" charset="0"/>
                <a:cs typeface="Arial" panose="020B0604020202020204" pitchFamily="34" charset="0"/>
              </a:rPr>
              <a:t> </a:t>
            </a:r>
            <a:r>
              <a:rPr lang="en-GB" sz="2800" b="0" spc="0" dirty="0">
                <a:solidFill>
                  <a:schemeClr val="bg1"/>
                </a:solidFill>
                <a:latin typeface="Arial" panose="020B0604020202020204" pitchFamily="34" charset="0"/>
                <a:cs typeface="Arial" panose="020B0604020202020204" pitchFamily="34" charset="0"/>
              </a:rPr>
              <a:t>Symposium</a:t>
            </a:r>
          </a:p>
          <a:p>
            <a:pPr>
              <a:lnSpc>
                <a:spcPct val="90000"/>
              </a:lnSpc>
            </a:pPr>
            <a:r>
              <a:rPr lang="en-GB" sz="2800" b="0" spc="0" dirty="0">
                <a:solidFill>
                  <a:schemeClr val="bg1"/>
                </a:solidFill>
                <a:latin typeface="Arial" panose="020B0604020202020204" pitchFamily="34" charset="0"/>
                <a:cs typeface="Arial" panose="020B0604020202020204" pitchFamily="34" charset="0"/>
              </a:rPr>
              <a:t>Montreal</a:t>
            </a:r>
          </a:p>
        </p:txBody>
      </p:sp>
      <p:sp>
        <p:nvSpPr>
          <p:cNvPr id="9" name="TextBox 8"/>
          <p:cNvSpPr txBox="1"/>
          <p:nvPr userDrawn="1"/>
        </p:nvSpPr>
        <p:spPr>
          <a:xfrm>
            <a:off x="364634" y="2817949"/>
            <a:ext cx="3453563" cy="323165"/>
          </a:xfrm>
          <a:prstGeom prst="rect">
            <a:avLst/>
          </a:prstGeom>
          <a:noFill/>
        </p:spPr>
        <p:txBody>
          <a:bodyPr wrap="square" lIns="68580" tIns="34290" rIns="68580" bIns="34290" rtlCol="0">
            <a:spAutoFit/>
          </a:bodyPr>
          <a:lstStyle/>
          <a:p>
            <a:pPr>
              <a:lnSpc>
                <a:spcPct val="90000"/>
              </a:lnSpc>
            </a:pPr>
            <a:r>
              <a:rPr lang="en-GB" sz="1800" b="0" i="0" spc="0" baseline="0" dirty="0">
                <a:solidFill>
                  <a:srgbClr val="FFFFFF"/>
                </a:solidFill>
                <a:latin typeface="Arial"/>
                <a:cs typeface="Arial"/>
              </a:rPr>
              <a:t>18 – 21 October 2015</a:t>
            </a:r>
            <a:endParaRPr lang="en-GB" sz="1800" b="0" i="0" spc="0" dirty="0">
              <a:solidFill>
                <a:srgbClr val="FFFFFF"/>
              </a:solidFill>
              <a:latin typeface="Arial"/>
              <a:cs typeface="Arial"/>
            </a:endParaRP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2405" r="2602"/>
          <a:stretch/>
        </p:blipFill>
        <p:spPr>
          <a:xfrm>
            <a:off x="0" y="1681501"/>
            <a:ext cx="6864531" cy="1800225"/>
          </a:xfrm>
          <a:prstGeom prst="rect">
            <a:avLst/>
          </a:prstGeom>
        </p:spPr>
      </p:pic>
      <p:sp>
        <p:nvSpPr>
          <p:cNvPr id="12" name="Text Placeholder 2"/>
          <p:cNvSpPr>
            <a:spLocks noGrp="1"/>
          </p:cNvSpPr>
          <p:nvPr>
            <p:ph type="body" sz="quarter" idx="11" hasCustomPrompt="1"/>
          </p:nvPr>
        </p:nvSpPr>
        <p:spPr>
          <a:xfrm>
            <a:off x="364633" y="4031447"/>
            <a:ext cx="3848299" cy="521083"/>
          </a:xfrm>
          <a:prstGeom prst="rect">
            <a:avLst/>
          </a:prstGeom>
        </p:spPr>
        <p:txBody>
          <a:bodyPr vert="horz" wrap="square">
            <a:spAutoFit/>
          </a:bodyPr>
          <a:lstStyle>
            <a:lvl1pPr marL="0" indent="0">
              <a:lnSpc>
                <a:spcPts val="3340"/>
              </a:lnSpc>
              <a:buNone/>
              <a:defRPr sz="2800" spc="-70">
                <a:solidFill>
                  <a:srgbClr val="0D0D0D"/>
                </a:solidFill>
              </a:defRPr>
            </a:lvl1pPr>
          </a:lstStyle>
          <a:p>
            <a:pPr lvl="0"/>
            <a:r>
              <a:rPr lang="en-GB" dirty="0"/>
              <a:t>Click To Edit Text Styles</a:t>
            </a:r>
          </a:p>
        </p:txBody>
      </p:sp>
      <p:sp>
        <p:nvSpPr>
          <p:cNvPr id="14" name="TextBox 13"/>
          <p:cNvSpPr txBox="1"/>
          <p:nvPr userDrawn="1"/>
        </p:nvSpPr>
        <p:spPr>
          <a:xfrm>
            <a:off x="6591097" y="323866"/>
            <a:ext cx="184731" cy="369332"/>
          </a:xfrm>
          <a:prstGeom prst="rect">
            <a:avLst/>
          </a:prstGeom>
          <a:noFill/>
        </p:spPr>
        <p:txBody>
          <a:bodyPr wrap="none" rtlCol="0">
            <a:spAutoFit/>
          </a:bodyPr>
          <a:lstStyle/>
          <a:p>
            <a:endParaRPr lang="en-US" dirty="0"/>
          </a:p>
        </p:txBody>
      </p:sp>
      <p:pic>
        <p:nvPicPr>
          <p:cNvPr id="13" name="Picture 12"/>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1905136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ter Divider Red">
    <p:spTree>
      <p:nvGrpSpPr>
        <p:cNvPr id="1" name=""/>
        <p:cNvGrpSpPr/>
        <p:nvPr/>
      </p:nvGrpSpPr>
      <p:grpSpPr>
        <a:xfrm>
          <a:off x="0" y="0"/>
          <a:ext cx="0" cy="0"/>
          <a:chOff x="0" y="0"/>
          <a:chExt cx="0" cy="0"/>
        </a:xfrm>
      </p:grpSpPr>
      <p:sp>
        <p:nvSpPr>
          <p:cNvPr id="10" name="Rectangle 9"/>
          <p:cNvSpPr/>
          <p:nvPr userDrawn="1"/>
        </p:nvSpPr>
        <p:spPr>
          <a:xfrm>
            <a:off x="0" y="1675106"/>
            <a:ext cx="6858000" cy="3468394"/>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60683" y="2028065"/>
            <a:ext cx="3968703"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3" y="158309"/>
            <a:ext cx="4247031" cy="1516796"/>
          </a:xfrm>
          <a:prstGeom prst="rect">
            <a:avLst/>
          </a:prstGeom>
        </p:spPr>
      </p:pic>
      <p:pic>
        <p:nvPicPr>
          <p:cNvPr id="8" name="Picture 7"/>
          <p:cNvPicPr>
            <a:picLocks noChangeAspect="1"/>
          </p:cNvPicPr>
          <p:nvPr userDrawn="1"/>
        </p:nvPicPr>
        <p:blipFill>
          <a:blip r:embed="rId3"/>
          <a:stretch>
            <a:fillRect/>
          </a:stretch>
        </p:blipFill>
        <p:spPr>
          <a:xfrm>
            <a:off x="5786937" y="1"/>
            <a:ext cx="1076510" cy="561062"/>
          </a:xfrm>
          <a:prstGeom prst="rect">
            <a:avLst/>
          </a:prstGeom>
        </p:spPr>
      </p:pic>
    </p:spTree>
    <p:extLst>
      <p:ext uri="{BB962C8B-B14F-4D97-AF65-F5344CB8AC3E}">
        <p14:creationId xmlns:p14="http://schemas.microsoft.com/office/powerpoint/2010/main" val="200987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Content Page Purpl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59080" y="1494179"/>
            <a:ext cx="6172200" cy="3245686"/>
          </a:xfrm>
          <a:prstGeom prst="rect">
            <a:avLst/>
          </a:prstGeom>
        </p:spPr>
        <p:txBody>
          <a:bodyPr/>
          <a:lstStyle>
            <a:lvl1pPr marL="342900" indent="-342900">
              <a:buClr>
                <a:srgbClr val="4B004B"/>
              </a:buClr>
              <a:buFont typeface="Arial"/>
              <a:buChar char="•"/>
              <a:defRPr sz="2000">
                <a:solidFill>
                  <a:schemeClr val="tx1">
                    <a:lumMod val="75000"/>
                    <a:lumOff val="25000"/>
                  </a:schemeClr>
                </a:solidFill>
              </a:defRPr>
            </a:lvl1pPr>
            <a:lvl2pPr marL="742950" indent="-285750">
              <a:buClr>
                <a:srgbClr val="4B004B"/>
              </a:buClr>
              <a:buFont typeface="Arial"/>
              <a:buChar char="–"/>
              <a:defRPr sz="1800">
                <a:solidFill>
                  <a:schemeClr val="tx1">
                    <a:lumMod val="75000"/>
                    <a:lumOff val="25000"/>
                  </a:schemeClr>
                </a:solidFill>
              </a:defRPr>
            </a:lvl2pPr>
            <a:lvl3pPr marL="1143000" indent="-228600">
              <a:buClr>
                <a:srgbClr val="4B004B"/>
              </a:buClr>
              <a:buFont typeface="Arial"/>
              <a:buChar char="•"/>
              <a:defRPr sz="1600">
                <a:solidFill>
                  <a:schemeClr val="tx1">
                    <a:lumMod val="75000"/>
                    <a:lumOff val="25000"/>
                  </a:schemeClr>
                </a:solidFill>
              </a:defRPr>
            </a:lvl3pPr>
            <a:lvl4pPr marL="1600200" indent="-228600">
              <a:buClr>
                <a:srgbClr val="4B004B"/>
              </a:buClr>
              <a:buFont typeface="Arial"/>
              <a:buChar char="–"/>
              <a:defRPr sz="1400">
                <a:solidFill>
                  <a:schemeClr val="tx1">
                    <a:lumMod val="75000"/>
                    <a:lumOff val="25000"/>
                  </a:schemeClr>
                </a:solidFill>
              </a:defRPr>
            </a:lvl4pPr>
            <a:lvl5pPr marL="2057400" indent="-228600">
              <a:buClr>
                <a:srgbClr val="4B004B"/>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hapter Divider Orange">
    <p:spTree>
      <p:nvGrpSpPr>
        <p:cNvPr id="1" name=""/>
        <p:cNvGrpSpPr/>
        <p:nvPr/>
      </p:nvGrpSpPr>
      <p:grpSpPr>
        <a:xfrm>
          <a:off x="0" y="0"/>
          <a:ext cx="0" cy="0"/>
          <a:chOff x="0" y="0"/>
          <a:chExt cx="0" cy="0"/>
        </a:xfrm>
      </p:grpSpPr>
      <p:sp>
        <p:nvSpPr>
          <p:cNvPr id="5" name="Rectangle 4"/>
          <p:cNvSpPr/>
          <p:nvPr userDrawn="1"/>
        </p:nvSpPr>
        <p:spPr>
          <a:xfrm>
            <a:off x="0" y="1675106"/>
            <a:ext cx="6858000" cy="3468394"/>
          </a:xfrm>
          <a:prstGeom prst="rect">
            <a:avLst/>
          </a:prstGeom>
          <a:gradFill flip="none" rotWithShape="1">
            <a:gsLst>
              <a:gs pos="0">
                <a:srgbClr val="B47319"/>
              </a:gs>
              <a:gs pos="34000">
                <a:srgbClr val="CE831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60683" y="2028065"/>
            <a:ext cx="3968703"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pic>
        <p:nvPicPr>
          <p:cNvPr id="9" name="Picture 8"/>
          <p:cNvPicPr>
            <a:picLocks noChangeAspect="1"/>
          </p:cNvPicPr>
          <p:nvPr userDrawn="1"/>
        </p:nvPicPr>
        <p:blipFill>
          <a:blip r:embed="rId2"/>
          <a:stretch>
            <a:fillRect/>
          </a:stretch>
        </p:blipFill>
        <p:spPr>
          <a:xfrm>
            <a:off x="5786937" y="1"/>
            <a:ext cx="1076510" cy="5610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 y="158309"/>
            <a:ext cx="4247031" cy="1516796"/>
          </a:xfrm>
          <a:prstGeom prst="rect">
            <a:avLst/>
          </a:prstGeom>
        </p:spPr>
      </p:pic>
    </p:spTree>
    <p:extLst>
      <p:ext uri="{BB962C8B-B14F-4D97-AF65-F5344CB8AC3E}">
        <p14:creationId xmlns:p14="http://schemas.microsoft.com/office/powerpoint/2010/main" val="3388539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hapter Divider Blue">
    <p:spTree>
      <p:nvGrpSpPr>
        <p:cNvPr id="1" name=""/>
        <p:cNvGrpSpPr/>
        <p:nvPr/>
      </p:nvGrpSpPr>
      <p:grpSpPr>
        <a:xfrm>
          <a:off x="0" y="0"/>
          <a:ext cx="0" cy="0"/>
          <a:chOff x="0" y="0"/>
          <a:chExt cx="0" cy="0"/>
        </a:xfrm>
      </p:grpSpPr>
      <p:sp>
        <p:nvSpPr>
          <p:cNvPr id="10" name="Rectangle 9"/>
          <p:cNvSpPr/>
          <p:nvPr userDrawn="1"/>
        </p:nvSpPr>
        <p:spPr>
          <a:xfrm>
            <a:off x="0" y="1675106"/>
            <a:ext cx="6858000" cy="3468394"/>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60683" y="2028065"/>
            <a:ext cx="3968703"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pic>
        <p:nvPicPr>
          <p:cNvPr id="8" name="Picture 7"/>
          <p:cNvPicPr>
            <a:picLocks noChangeAspect="1"/>
          </p:cNvPicPr>
          <p:nvPr userDrawn="1"/>
        </p:nvPicPr>
        <p:blipFill>
          <a:blip r:embed="rId2"/>
          <a:stretch>
            <a:fillRect/>
          </a:stretch>
        </p:blipFill>
        <p:spPr>
          <a:xfrm>
            <a:off x="5786937" y="1"/>
            <a:ext cx="1076510" cy="5610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 y="158309"/>
            <a:ext cx="4247031" cy="1516796"/>
          </a:xfrm>
          <a:prstGeom prst="rect">
            <a:avLst/>
          </a:prstGeom>
        </p:spPr>
      </p:pic>
    </p:spTree>
    <p:extLst>
      <p:ext uri="{BB962C8B-B14F-4D97-AF65-F5344CB8AC3E}">
        <p14:creationId xmlns:p14="http://schemas.microsoft.com/office/powerpoint/2010/main" val="2853014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hapter Divider Purple">
    <p:spTree>
      <p:nvGrpSpPr>
        <p:cNvPr id="1" name=""/>
        <p:cNvGrpSpPr/>
        <p:nvPr/>
      </p:nvGrpSpPr>
      <p:grpSpPr>
        <a:xfrm>
          <a:off x="0" y="0"/>
          <a:ext cx="0" cy="0"/>
          <a:chOff x="0" y="0"/>
          <a:chExt cx="0" cy="0"/>
        </a:xfrm>
      </p:grpSpPr>
      <p:sp>
        <p:nvSpPr>
          <p:cNvPr id="9" name="Rectangle 8"/>
          <p:cNvSpPr/>
          <p:nvPr userDrawn="1"/>
        </p:nvSpPr>
        <p:spPr>
          <a:xfrm>
            <a:off x="0" y="1675106"/>
            <a:ext cx="6858000" cy="3468394"/>
          </a:xfrm>
          <a:prstGeom prst="rect">
            <a:avLst/>
          </a:prstGeom>
          <a:gradFill flip="none" rotWithShape="1">
            <a:gsLst>
              <a:gs pos="0">
                <a:srgbClr val="330033"/>
              </a:gs>
              <a:gs pos="34000">
                <a:srgbClr val="4B004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60683" y="2028065"/>
            <a:ext cx="3968703"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pic>
        <p:nvPicPr>
          <p:cNvPr id="8" name="Picture 7"/>
          <p:cNvPicPr>
            <a:picLocks noChangeAspect="1"/>
          </p:cNvPicPr>
          <p:nvPr userDrawn="1"/>
        </p:nvPicPr>
        <p:blipFill>
          <a:blip r:embed="rId2"/>
          <a:stretch>
            <a:fillRect/>
          </a:stretch>
        </p:blipFill>
        <p:spPr>
          <a:xfrm>
            <a:off x="5786937" y="1"/>
            <a:ext cx="1076510" cy="5610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 y="158309"/>
            <a:ext cx="4247031" cy="1516796"/>
          </a:xfrm>
          <a:prstGeom prst="rect">
            <a:avLst/>
          </a:prstGeom>
        </p:spPr>
      </p:pic>
    </p:spTree>
    <p:extLst>
      <p:ext uri="{BB962C8B-B14F-4D97-AF65-F5344CB8AC3E}">
        <p14:creationId xmlns:p14="http://schemas.microsoft.com/office/powerpoint/2010/main" val="3388539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hapter Divider Green">
    <p:spTree>
      <p:nvGrpSpPr>
        <p:cNvPr id="1" name=""/>
        <p:cNvGrpSpPr/>
        <p:nvPr/>
      </p:nvGrpSpPr>
      <p:grpSpPr>
        <a:xfrm>
          <a:off x="0" y="0"/>
          <a:ext cx="0" cy="0"/>
          <a:chOff x="0" y="0"/>
          <a:chExt cx="0" cy="0"/>
        </a:xfrm>
      </p:grpSpPr>
      <p:sp>
        <p:nvSpPr>
          <p:cNvPr id="5" name="Rectangle 4"/>
          <p:cNvSpPr/>
          <p:nvPr userDrawn="1"/>
        </p:nvSpPr>
        <p:spPr>
          <a:xfrm>
            <a:off x="0" y="1675106"/>
            <a:ext cx="6858000" cy="3468394"/>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60683" y="2028065"/>
            <a:ext cx="3968703"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pic>
        <p:nvPicPr>
          <p:cNvPr id="9" name="Picture 8"/>
          <p:cNvPicPr>
            <a:picLocks noChangeAspect="1"/>
          </p:cNvPicPr>
          <p:nvPr userDrawn="1"/>
        </p:nvPicPr>
        <p:blipFill>
          <a:blip r:embed="rId2"/>
          <a:stretch>
            <a:fillRect/>
          </a:stretch>
        </p:blipFill>
        <p:spPr>
          <a:xfrm>
            <a:off x="5786937" y="1"/>
            <a:ext cx="1076510" cy="5610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 y="158309"/>
            <a:ext cx="4247031" cy="1516796"/>
          </a:xfrm>
          <a:prstGeom prst="rect">
            <a:avLst/>
          </a:prstGeom>
        </p:spPr>
      </p:pic>
    </p:spTree>
    <p:extLst>
      <p:ext uri="{BB962C8B-B14F-4D97-AF65-F5344CB8AC3E}">
        <p14:creationId xmlns:p14="http://schemas.microsoft.com/office/powerpoint/2010/main" val="1873582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hapter Divider Cerise">
    <p:spTree>
      <p:nvGrpSpPr>
        <p:cNvPr id="1" name=""/>
        <p:cNvGrpSpPr/>
        <p:nvPr/>
      </p:nvGrpSpPr>
      <p:grpSpPr>
        <a:xfrm>
          <a:off x="0" y="0"/>
          <a:ext cx="0" cy="0"/>
          <a:chOff x="0" y="0"/>
          <a:chExt cx="0" cy="0"/>
        </a:xfrm>
      </p:grpSpPr>
      <p:sp>
        <p:nvSpPr>
          <p:cNvPr id="5" name="Rectangle 4"/>
          <p:cNvSpPr/>
          <p:nvPr userDrawn="1"/>
        </p:nvSpPr>
        <p:spPr>
          <a:xfrm>
            <a:off x="0" y="1675107"/>
            <a:ext cx="6858000" cy="3468394"/>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460683" y="2028065"/>
            <a:ext cx="3968703"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pic>
        <p:nvPicPr>
          <p:cNvPr id="9" name="Picture 8"/>
          <p:cNvPicPr>
            <a:picLocks noChangeAspect="1"/>
          </p:cNvPicPr>
          <p:nvPr userDrawn="1"/>
        </p:nvPicPr>
        <p:blipFill>
          <a:blip r:embed="rId2"/>
          <a:stretch>
            <a:fillRect/>
          </a:stretch>
        </p:blipFill>
        <p:spPr>
          <a:xfrm>
            <a:off x="5786937" y="1"/>
            <a:ext cx="1076510" cy="5610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 y="158309"/>
            <a:ext cx="4247031" cy="1516796"/>
          </a:xfrm>
          <a:prstGeom prst="rect">
            <a:avLst/>
          </a:prstGeom>
        </p:spPr>
      </p:pic>
    </p:spTree>
    <p:extLst>
      <p:ext uri="{BB962C8B-B14F-4D97-AF65-F5344CB8AC3E}">
        <p14:creationId xmlns:p14="http://schemas.microsoft.com/office/powerpoint/2010/main" val="1873582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hapter Divider Yellow">
    <p:spTree>
      <p:nvGrpSpPr>
        <p:cNvPr id="1" name=""/>
        <p:cNvGrpSpPr/>
        <p:nvPr/>
      </p:nvGrpSpPr>
      <p:grpSpPr>
        <a:xfrm>
          <a:off x="0" y="0"/>
          <a:ext cx="0" cy="0"/>
          <a:chOff x="0" y="0"/>
          <a:chExt cx="0" cy="0"/>
        </a:xfrm>
      </p:grpSpPr>
      <p:sp>
        <p:nvSpPr>
          <p:cNvPr id="7" name="Rectangle 6"/>
          <p:cNvSpPr/>
          <p:nvPr userDrawn="1"/>
        </p:nvSpPr>
        <p:spPr>
          <a:xfrm>
            <a:off x="0" y="1675106"/>
            <a:ext cx="6858000" cy="3468394"/>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4"/>
          <p:cNvSpPr>
            <a:spLocks noGrp="1"/>
          </p:cNvSpPr>
          <p:nvPr>
            <p:ph type="title" hasCustomPrompt="1"/>
          </p:nvPr>
        </p:nvSpPr>
        <p:spPr>
          <a:xfrm>
            <a:off x="460683" y="2028065"/>
            <a:ext cx="3968703" cy="715580"/>
          </a:xfrm>
          <a:prstGeom prst="rect">
            <a:avLst/>
          </a:prstGeom>
        </p:spPr>
        <p:txBody>
          <a:bodyPr vert="horz" anchor="ctr" anchorCtr="0">
            <a:normAutofit/>
          </a:bodyPr>
          <a:lstStyle>
            <a:lvl1pPr>
              <a:defRPr sz="2800" b="0" cap="none">
                <a:solidFill>
                  <a:schemeClr val="bg1"/>
                </a:solidFill>
              </a:defRPr>
            </a:lvl1pPr>
          </a:lstStyle>
          <a:p>
            <a:r>
              <a:rPr lang="en-GB" dirty="0"/>
              <a:t>Click to edit section divider text</a:t>
            </a:r>
            <a:endParaRPr lang="en-US" dirty="0"/>
          </a:p>
        </p:txBody>
      </p:sp>
      <p:pic>
        <p:nvPicPr>
          <p:cNvPr id="8" name="Picture 7"/>
          <p:cNvPicPr>
            <a:picLocks noChangeAspect="1"/>
          </p:cNvPicPr>
          <p:nvPr userDrawn="1"/>
        </p:nvPicPr>
        <p:blipFill>
          <a:blip r:embed="rId2"/>
          <a:stretch>
            <a:fillRect/>
          </a:stretch>
        </p:blipFill>
        <p:spPr>
          <a:xfrm>
            <a:off x="5786937" y="1"/>
            <a:ext cx="1076510" cy="5610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 y="158309"/>
            <a:ext cx="4247031" cy="1516796"/>
          </a:xfrm>
          <a:prstGeom prst="rect">
            <a:avLst/>
          </a:prstGeom>
        </p:spPr>
      </p:pic>
    </p:spTree>
    <p:extLst>
      <p:ext uri="{BB962C8B-B14F-4D97-AF65-F5344CB8AC3E}">
        <p14:creationId xmlns:p14="http://schemas.microsoft.com/office/powerpoint/2010/main" val="11360012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ack Page Blue">
    <p:spTree>
      <p:nvGrpSpPr>
        <p:cNvPr id="1" name=""/>
        <p:cNvGrpSpPr/>
        <p:nvPr/>
      </p:nvGrpSpPr>
      <p:grpSpPr>
        <a:xfrm>
          <a:off x="0" y="0"/>
          <a:ext cx="0" cy="0"/>
          <a:chOff x="0" y="0"/>
          <a:chExt cx="0" cy="0"/>
        </a:xfrm>
      </p:grpSpPr>
      <p:sp>
        <p:nvSpPr>
          <p:cNvPr id="9" name="Rectangle 8"/>
          <p:cNvSpPr/>
          <p:nvPr userDrawn="1"/>
        </p:nvSpPr>
        <p:spPr>
          <a:xfrm>
            <a:off x="0" y="1675106"/>
            <a:ext cx="6858000" cy="3468394"/>
          </a:xfrm>
          <a:prstGeom prst="rect">
            <a:avLst/>
          </a:prstGeom>
          <a:solidFill>
            <a:srgbClr val="0740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6"/>
          <p:cNvSpPr>
            <a:spLocks noGrp="1"/>
          </p:cNvSpPr>
          <p:nvPr>
            <p:ph type="body" sz="quarter" idx="11" hasCustomPrompt="1"/>
          </p:nvPr>
        </p:nvSpPr>
        <p:spPr>
          <a:xfrm>
            <a:off x="460683" y="2834957"/>
            <a:ext cx="3497580" cy="258296"/>
          </a:xfrm>
          <a:prstGeom prst="rect">
            <a:avLst/>
          </a:prstGeom>
        </p:spPr>
        <p:txBody>
          <a:bodyPr vert="horz">
            <a:normAutofit/>
          </a:bodyPr>
          <a:lstStyle>
            <a:lvl1pPr marL="0" indent="0">
              <a:buNone/>
              <a:defRPr sz="1600">
                <a:solidFill>
                  <a:schemeClr val="bg1"/>
                </a:solidFill>
              </a:defRPr>
            </a:lvl1pPr>
          </a:lstStyle>
          <a:p>
            <a:pPr lvl="0"/>
            <a:r>
              <a:rPr lang="en-GB" dirty="0"/>
              <a:t>Click to edit master Subtitle style</a:t>
            </a:r>
          </a:p>
        </p:txBody>
      </p:sp>
      <p:sp>
        <p:nvSpPr>
          <p:cNvPr id="8" name="Title 4"/>
          <p:cNvSpPr txBox="1">
            <a:spLocks/>
          </p:cNvSpPr>
          <p:nvPr userDrawn="1"/>
        </p:nvSpPr>
        <p:spPr>
          <a:xfrm>
            <a:off x="460683" y="2028065"/>
            <a:ext cx="3968703" cy="715580"/>
          </a:xfrm>
          <a:prstGeom prst="rect">
            <a:avLst/>
          </a:prstGeom>
        </p:spPr>
        <p:txBody>
          <a:bodyPr vert="horz" anchor="ctr" anchorCtr="0">
            <a:normAutofit fontScale="85000" lnSpcReduction="10000"/>
          </a:bodyPr>
          <a:lstStyle>
            <a:lvl1pPr algn="l" defTabSz="457200" rtl="0" eaLnBrk="1" fontAlgn="base" hangingPunct="1">
              <a:spcBef>
                <a:spcPct val="0"/>
              </a:spcBef>
              <a:spcAft>
                <a:spcPct val="0"/>
              </a:spcAft>
              <a:defRPr sz="2800" b="0" kern="1200" cap="none">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2pPr>
            <a:lvl3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3pPr>
            <a:lvl4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4pPr>
            <a:lvl5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3600" b="1">
                <a:solidFill>
                  <a:srgbClr val="2563AF"/>
                </a:solidFill>
                <a:latin typeface="Arial" charset="0"/>
                <a:ea typeface="ＭＳ Ｐゴシック" charset="0"/>
              </a:defRPr>
            </a:lvl6pPr>
            <a:lvl7pPr marL="914400" algn="l" defTabSz="457200" rtl="0" eaLnBrk="1" fontAlgn="base" hangingPunct="1">
              <a:spcBef>
                <a:spcPct val="0"/>
              </a:spcBef>
              <a:spcAft>
                <a:spcPct val="0"/>
              </a:spcAft>
              <a:defRPr sz="3600" b="1">
                <a:solidFill>
                  <a:srgbClr val="2563AF"/>
                </a:solidFill>
                <a:latin typeface="Arial" charset="0"/>
                <a:ea typeface="ＭＳ Ｐゴシック" charset="0"/>
              </a:defRPr>
            </a:lvl7pPr>
            <a:lvl8pPr marL="1371600" algn="l" defTabSz="457200" rtl="0" eaLnBrk="1" fontAlgn="base" hangingPunct="1">
              <a:spcBef>
                <a:spcPct val="0"/>
              </a:spcBef>
              <a:spcAft>
                <a:spcPct val="0"/>
              </a:spcAft>
              <a:defRPr sz="3600" b="1">
                <a:solidFill>
                  <a:srgbClr val="2563AF"/>
                </a:solidFill>
                <a:latin typeface="Arial" charset="0"/>
                <a:ea typeface="ＭＳ Ｐゴシック" charset="0"/>
              </a:defRPr>
            </a:lvl8pPr>
            <a:lvl9pPr marL="1828800" algn="l" defTabSz="457200" rtl="0" eaLnBrk="1" fontAlgn="base" hangingPunct="1">
              <a:spcBef>
                <a:spcPct val="0"/>
              </a:spcBef>
              <a:spcAft>
                <a:spcPct val="0"/>
              </a:spcAft>
              <a:defRPr sz="3600" b="1">
                <a:solidFill>
                  <a:srgbClr val="2563AF"/>
                </a:solidFill>
                <a:latin typeface="Arial" charset="0"/>
                <a:ea typeface="ＭＳ Ｐゴシック" charset="0"/>
              </a:defRPr>
            </a:lvl9pPr>
          </a:lstStyle>
          <a:p>
            <a:r>
              <a:rPr lang="en-GB" sz="2800" dirty="0"/>
              <a:t>Click to edit end</a:t>
            </a:r>
            <a:r>
              <a:rPr lang="en-GB" sz="2800" baseline="0" dirty="0"/>
              <a:t> page title</a:t>
            </a:r>
            <a:endParaRPr lang="en-US" sz="2800" dirty="0"/>
          </a:p>
        </p:txBody>
      </p:sp>
      <p:pic>
        <p:nvPicPr>
          <p:cNvPr id="10" name="Picture 9"/>
          <p:cNvPicPr>
            <a:picLocks noChangeAspect="1"/>
          </p:cNvPicPr>
          <p:nvPr userDrawn="1"/>
        </p:nvPicPr>
        <p:blipFill>
          <a:blip r:embed="rId2"/>
          <a:stretch>
            <a:fillRect/>
          </a:stretch>
        </p:blipFill>
        <p:spPr>
          <a:xfrm>
            <a:off x="5786937" y="1"/>
            <a:ext cx="1076510" cy="56106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 y="158309"/>
            <a:ext cx="4247031" cy="1516796"/>
          </a:xfrm>
          <a:prstGeom prst="rect">
            <a:avLst/>
          </a:prstGeom>
        </p:spPr>
      </p:pic>
    </p:spTree>
    <p:extLst>
      <p:ext uri="{BB962C8B-B14F-4D97-AF65-F5344CB8AC3E}">
        <p14:creationId xmlns:p14="http://schemas.microsoft.com/office/powerpoint/2010/main" val="32982199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Chapter Divider Yellow">
    <p:spTree>
      <p:nvGrpSpPr>
        <p:cNvPr id="1" name=""/>
        <p:cNvGrpSpPr/>
        <p:nvPr/>
      </p:nvGrpSpPr>
      <p:grpSpPr>
        <a:xfrm>
          <a:off x="0" y="0"/>
          <a:ext cx="0" cy="0"/>
          <a:chOff x="0" y="0"/>
          <a:chExt cx="0" cy="0"/>
        </a:xfrm>
      </p:grpSpPr>
      <p:sp>
        <p:nvSpPr>
          <p:cNvPr id="7" name="Rectangle 6"/>
          <p:cNvSpPr/>
          <p:nvPr userDrawn="1"/>
        </p:nvSpPr>
        <p:spPr>
          <a:xfrm>
            <a:off x="0" y="1675106"/>
            <a:ext cx="6858000" cy="3468394"/>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4"/>
          <p:cNvSpPr>
            <a:spLocks noGrp="1"/>
          </p:cNvSpPr>
          <p:nvPr>
            <p:ph type="title" hasCustomPrompt="1"/>
          </p:nvPr>
        </p:nvSpPr>
        <p:spPr>
          <a:xfrm>
            <a:off x="360203" y="2028065"/>
            <a:ext cx="3968703" cy="715580"/>
          </a:xfrm>
          <a:prstGeom prst="rect">
            <a:avLst/>
          </a:prstGeom>
        </p:spPr>
        <p:txBody>
          <a:bodyPr vert="horz" anchor="ctr" anchorCtr="0">
            <a:normAutofit/>
          </a:bodyPr>
          <a:lstStyle>
            <a:lvl1pPr>
              <a:defRPr sz="2100" b="0" cap="none">
                <a:solidFill>
                  <a:schemeClr val="bg1"/>
                </a:solidFill>
              </a:defRPr>
            </a:lvl1pPr>
          </a:lstStyle>
          <a:p>
            <a:r>
              <a:rPr lang="en-GB" dirty="0"/>
              <a:t>Click to edit section divider text</a:t>
            </a:r>
            <a:endParaRPr lang="en-US" dirty="0"/>
          </a:p>
        </p:txBody>
      </p:sp>
      <p:sp>
        <p:nvSpPr>
          <p:cNvPr id="3" name="Text Placeholder 2"/>
          <p:cNvSpPr>
            <a:spLocks noGrp="1"/>
          </p:cNvSpPr>
          <p:nvPr>
            <p:ph type="body" sz="quarter" idx="10" hasCustomPrompt="1"/>
          </p:nvPr>
        </p:nvSpPr>
        <p:spPr>
          <a:xfrm>
            <a:off x="259200" y="313200"/>
            <a:ext cx="2224598" cy="268940"/>
          </a:xfrm>
          <a:prstGeom prst="rect">
            <a:avLst/>
          </a:prstGeom>
        </p:spPr>
        <p:txBody>
          <a:bodyPr vert="horz" anchor="ctr"/>
          <a:lstStyle>
            <a:lvl1pPr marL="0" indent="0">
              <a:buNone/>
              <a:defRPr sz="1050" baseline="0">
                <a:solidFill>
                  <a:srgbClr val="07409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add firm name</a:t>
            </a:r>
          </a:p>
        </p:txBody>
      </p:sp>
      <p:pic>
        <p:nvPicPr>
          <p:cNvPr id="10"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5369786" y="310868"/>
            <a:ext cx="1221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95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Chapter Divider Blue">
    <p:spTree>
      <p:nvGrpSpPr>
        <p:cNvPr id="1" name=""/>
        <p:cNvGrpSpPr/>
        <p:nvPr/>
      </p:nvGrpSpPr>
      <p:grpSpPr>
        <a:xfrm>
          <a:off x="0" y="0"/>
          <a:ext cx="0" cy="0"/>
          <a:chOff x="0" y="0"/>
          <a:chExt cx="0" cy="0"/>
        </a:xfrm>
      </p:grpSpPr>
      <p:sp>
        <p:nvSpPr>
          <p:cNvPr id="10" name="Rectangle 9"/>
          <p:cNvSpPr/>
          <p:nvPr userDrawn="1"/>
        </p:nvSpPr>
        <p:spPr>
          <a:xfrm>
            <a:off x="0" y="1675106"/>
            <a:ext cx="6858000" cy="3468394"/>
          </a:xfrm>
          <a:prstGeom prst="rect">
            <a:avLst/>
          </a:prstGeom>
          <a:gradFill flip="none" rotWithShape="1">
            <a:gsLst>
              <a:gs pos="0">
                <a:srgbClr val="24779F"/>
              </a:gs>
              <a:gs pos="34000">
                <a:srgbClr val="2A88B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360203" y="2028065"/>
            <a:ext cx="3968703" cy="715580"/>
          </a:xfrm>
          <a:prstGeom prst="rect">
            <a:avLst/>
          </a:prstGeom>
        </p:spPr>
        <p:txBody>
          <a:bodyPr vert="horz" anchor="ctr" anchorCtr="0">
            <a:normAutofit/>
          </a:bodyPr>
          <a:lstStyle>
            <a:lvl1pPr>
              <a:defRPr sz="2100" b="0" cap="none">
                <a:solidFill>
                  <a:schemeClr val="bg1"/>
                </a:solidFill>
              </a:defRPr>
            </a:lvl1pPr>
          </a:lstStyle>
          <a:p>
            <a:r>
              <a:rPr lang="en-GB" dirty="0"/>
              <a:t>Click to edit section divider text</a:t>
            </a:r>
            <a:endParaRPr lang="en-US" dirty="0"/>
          </a:p>
        </p:txBody>
      </p:sp>
      <p:sp>
        <p:nvSpPr>
          <p:cNvPr id="8" name="Text Placeholder 2"/>
          <p:cNvSpPr>
            <a:spLocks noGrp="1"/>
          </p:cNvSpPr>
          <p:nvPr>
            <p:ph type="body" sz="quarter" idx="10" hasCustomPrompt="1"/>
          </p:nvPr>
        </p:nvSpPr>
        <p:spPr>
          <a:xfrm>
            <a:off x="259200" y="313200"/>
            <a:ext cx="2224598" cy="268940"/>
          </a:xfrm>
          <a:prstGeom prst="rect">
            <a:avLst/>
          </a:prstGeom>
        </p:spPr>
        <p:txBody>
          <a:bodyPr vert="horz" anchor="ctr"/>
          <a:lstStyle>
            <a:lvl1pPr marL="0" indent="0">
              <a:buNone/>
              <a:defRPr sz="1050" baseline="0">
                <a:solidFill>
                  <a:srgbClr val="07409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add firm name</a:t>
            </a:r>
          </a:p>
        </p:txBody>
      </p:sp>
      <p:pic>
        <p:nvPicPr>
          <p:cNvPr id="11"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5369786" y="310868"/>
            <a:ext cx="1221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91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_Chapter Divider Red">
    <p:spTree>
      <p:nvGrpSpPr>
        <p:cNvPr id="1" name=""/>
        <p:cNvGrpSpPr/>
        <p:nvPr/>
      </p:nvGrpSpPr>
      <p:grpSpPr>
        <a:xfrm>
          <a:off x="0" y="0"/>
          <a:ext cx="0" cy="0"/>
          <a:chOff x="0" y="0"/>
          <a:chExt cx="0" cy="0"/>
        </a:xfrm>
      </p:grpSpPr>
      <p:sp>
        <p:nvSpPr>
          <p:cNvPr id="10" name="Rectangle 9"/>
          <p:cNvSpPr/>
          <p:nvPr userDrawn="1"/>
        </p:nvSpPr>
        <p:spPr>
          <a:xfrm>
            <a:off x="0" y="1675106"/>
            <a:ext cx="6858000" cy="3468394"/>
          </a:xfrm>
          <a:prstGeom prst="rect">
            <a:avLst/>
          </a:prstGeom>
          <a:gradFill flip="none" rotWithShape="1">
            <a:gsLst>
              <a:gs pos="0">
                <a:srgbClr val="A11B29"/>
              </a:gs>
              <a:gs pos="34000">
                <a:srgbClr val="C02030"/>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360203" y="2028065"/>
            <a:ext cx="3968703" cy="715580"/>
          </a:xfrm>
          <a:prstGeom prst="rect">
            <a:avLst/>
          </a:prstGeom>
        </p:spPr>
        <p:txBody>
          <a:bodyPr vert="horz" anchor="ctr" anchorCtr="0">
            <a:normAutofit/>
          </a:bodyPr>
          <a:lstStyle>
            <a:lvl1pPr>
              <a:defRPr sz="2100" b="0" cap="none">
                <a:solidFill>
                  <a:schemeClr val="bg1"/>
                </a:solidFill>
              </a:defRPr>
            </a:lvl1pPr>
          </a:lstStyle>
          <a:p>
            <a:r>
              <a:rPr lang="en-GB" dirty="0"/>
              <a:t>Click to edit section divider text</a:t>
            </a:r>
            <a:endParaRPr lang="en-US" dirty="0"/>
          </a:p>
        </p:txBody>
      </p:sp>
      <p:sp>
        <p:nvSpPr>
          <p:cNvPr id="8" name="Text Placeholder 2"/>
          <p:cNvSpPr>
            <a:spLocks noGrp="1"/>
          </p:cNvSpPr>
          <p:nvPr>
            <p:ph type="body" sz="quarter" idx="10" hasCustomPrompt="1"/>
          </p:nvPr>
        </p:nvSpPr>
        <p:spPr>
          <a:xfrm>
            <a:off x="259200" y="313200"/>
            <a:ext cx="2224598" cy="268940"/>
          </a:xfrm>
          <a:prstGeom prst="rect">
            <a:avLst/>
          </a:prstGeom>
        </p:spPr>
        <p:txBody>
          <a:bodyPr vert="horz" anchor="ctr"/>
          <a:lstStyle>
            <a:lvl1pPr marL="0" indent="0">
              <a:buNone/>
              <a:defRPr sz="1050" baseline="0">
                <a:solidFill>
                  <a:srgbClr val="07409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add firm name</a:t>
            </a:r>
          </a:p>
        </p:txBody>
      </p:sp>
      <p:pic>
        <p:nvPicPr>
          <p:cNvPr id="11" name="Picture 3" descr="C:\Users\User\Desktop\jobs\Nicola\PKF logo.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7037" t="25308" r="12685" b="28580"/>
          <a:stretch/>
        </p:blipFill>
        <p:spPr bwMode="auto">
          <a:xfrm>
            <a:off x="5369786" y="310868"/>
            <a:ext cx="1221000" cy="80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7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ontent Page Green">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649B28"/>
              </a:gs>
              <a:gs pos="34000">
                <a:srgbClr val="75B52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59080" y="1494179"/>
            <a:ext cx="6172200" cy="3245686"/>
          </a:xfrm>
          <a:prstGeom prst="rect">
            <a:avLst/>
          </a:prstGeom>
        </p:spPr>
        <p:txBody>
          <a:bodyPr/>
          <a:lstStyle>
            <a:lvl1pPr marL="342900" indent="-342900">
              <a:buClr>
                <a:srgbClr val="649B28"/>
              </a:buClr>
              <a:buFont typeface="Arial"/>
              <a:buChar char="•"/>
              <a:defRPr sz="2000">
                <a:solidFill>
                  <a:schemeClr val="tx1">
                    <a:lumMod val="75000"/>
                    <a:lumOff val="25000"/>
                  </a:schemeClr>
                </a:solidFill>
              </a:defRPr>
            </a:lvl1pPr>
            <a:lvl2pPr marL="742950" indent="-285750">
              <a:buClr>
                <a:srgbClr val="649B28"/>
              </a:buClr>
              <a:buFont typeface="Arial"/>
              <a:buChar char="–"/>
              <a:defRPr sz="1800">
                <a:solidFill>
                  <a:schemeClr val="tx1">
                    <a:lumMod val="75000"/>
                    <a:lumOff val="25000"/>
                  </a:schemeClr>
                </a:solidFill>
              </a:defRPr>
            </a:lvl2pPr>
            <a:lvl3pPr marL="1143000" indent="-228600">
              <a:buClr>
                <a:srgbClr val="649B28"/>
              </a:buClr>
              <a:buFont typeface="Arial"/>
              <a:buChar char="•"/>
              <a:defRPr sz="1600">
                <a:solidFill>
                  <a:schemeClr val="tx1">
                    <a:lumMod val="75000"/>
                    <a:lumOff val="25000"/>
                  </a:schemeClr>
                </a:solidFill>
              </a:defRPr>
            </a:lvl3pPr>
            <a:lvl4pPr marL="1600200" indent="-228600">
              <a:buClr>
                <a:srgbClr val="649B28"/>
              </a:buClr>
              <a:buFont typeface="Arial"/>
              <a:buChar char="–"/>
              <a:defRPr sz="1400">
                <a:solidFill>
                  <a:schemeClr val="tx1">
                    <a:lumMod val="75000"/>
                    <a:lumOff val="25000"/>
                  </a:schemeClr>
                </a:solidFill>
              </a:defRPr>
            </a:lvl4pPr>
            <a:lvl5pPr marL="2057400" indent="-228600">
              <a:buClr>
                <a:srgbClr val="649B28"/>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4825" name="Rectangle 1033"/>
          <p:cNvSpPr>
            <a:spLocks noGrp="1" noChangeArrowheads="1"/>
          </p:cNvSpPr>
          <p:nvPr>
            <p:ph type="ctrTitle"/>
          </p:nvPr>
        </p:nvSpPr>
        <p:spPr>
          <a:xfrm>
            <a:off x="1833746" y="3706416"/>
            <a:ext cx="4689048" cy="285750"/>
          </a:xfrm>
          <a:prstGeom prst="rect">
            <a:avLst/>
          </a:prstGeom>
        </p:spPr>
        <p:txBody>
          <a:bodyPr lIns="91423" tIns="45712" rIns="91423" bIns="45712"/>
          <a:lstStyle>
            <a:lvl1pPr algn="r">
              <a:defRPr sz="2215">
                <a:solidFill>
                  <a:srgbClr val="0A387A"/>
                </a:solidFill>
              </a:defRPr>
            </a:lvl1pPr>
          </a:lstStyle>
          <a:p>
            <a:r>
              <a:rPr lang="en-US"/>
              <a:t>Click to edit Master title style</a:t>
            </a:r>
            <a:endParaRPr lang="en-US" dirty="0"/>
          </a:p>
        </p:txBody>
      </p:sp>
      <p:sp>
        <p:nvSpPr>
          <p:cNvPr id="34824" name="Rectangle 1032"/>
          <p:cNvSpPr>
            <a:spLocks noGrp="1" noChangeArrowheads="1"/>
          </p:cNvSpPr>
          <p:nvPr>
            <p:ph type="subTitle" idx="1"/>
          </p:nvPr>
        </p:nvSpPr>
        <p:spPr>
          <a:xfrm>
            <a:off x="1833746" y="4224338"/>
            <a:ext cx="4690146" cy="400050"/>
          </a:xfrm>
          <a:prstGeom prst="rect">
            <a:avLst/>
          </a:prstGeom>
        </p:spPr>
        <p:txBody>
          <a:bodyPr lIns="91423" tIns="45712" rIns="91423" bIns="45712"/>
          <a:lstStyle>
            <a:lvl1pPr algn="r">
              <a:lnSpc>
                <a:spcPts val="2492"/>
              </a:lnSpc>
              <a:spcAft>
                <a:spcPct val="0"/>
              </a:spcAft>
              <a:defRPr>
                <a:solidFill>
                  <a:srgbClr val="949594"/>
                </a:solidFill>
              </a:defRPr>
            </a:lvl1pPr>
          </a:lstStyle>
          <a:p>
            <a:r>
              <a:rPr lang="en-US"/>
              <a:t>Click to edit Master subtitle style</a:t>
            </a:r>
            <a:endParaRPr lang="en-US" dirty="0"/>
          </a:p>
        </p:txBody>
      </p:sp>
      <p:sp>
        <p:nvSpPr>
          <p:cNvPr id="8" name="Rectangle 1058"/>
          <p:cNvSpPr>
            <a:spLocks noChangeArrowheads="1"/>
          </p:cNvSpPr>
          <p:nvPr userDrawn="1"/>
        </p:nvSpPr>
        <p:spPr bwMode="auto">
          <a:xfrm>
            <a:off x="0" y="0"/>
            <a:ext cx="6858000" cy="3543300"/>
          </a:xfrm>
          <a:prstGeom prst="rect">
            <a:avLst/>
          </a:prstGeom>
          <a:solidFill>
            <a:srgbClr val="0093BE"/>
          </a:solidFill>
          <a:ln w="9525">
            <a:noFill/>
            <a:miter lim="800000"/>
            <a:headEnd/>
            <a:tailEnd/>
          </a:ln>
        </p:spPr>
        <p:txBody>
          <a:bodyPr wrap="none" anchor="ctr"/>
          <a:lstStyle/>
          <a:p>
            <a:pPr algn="ctr"/>
            <a:endParaRPr lang="en-GB" dirty="0">
              <a:solidFill>
                <a:srgbClr val="E31231"/>
              </a:solidFill>
            </a:endParaRPr>
          </a:p>
        </p:txBody>
      </p:sp>
      <p:pic>
        <p:nvPicPr>
          <p:cNvPr id="11" name="Picture 10" descr="PKF_logo_white.png"/>
          <p:cNvPicPr>
            <a:picLocks noChangeAspect="1"/>
          </p:cNvPicPr>
          <p:nvPr userDrawn="1"/>
        </p:nvPicPr>
        <p:blipFill>
          <a:blip r:embed="rId2" cstate="print"/>
          <a:stretch>
            <a:fillRect/>
          </a:stretch>
        </p:blipFill>
        <p:spPr>
          <a:xfrm>
            <a:off x="5672326" y="195486"/>
            <a:ext cx="797640" cy="72009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
          <a:stretch/>
        </p:blipFill>
        <p:spPr>
          <a:xfrm>
            <a:off x="0" y="1113703"/>
            <a:ext cx="6878769" cy="2878463"/>
          </a:xfrm>
          <a:prstGeom prst="rect">
            <a:avLst/>
          </a:prstGeom>
        </p:spPr>
      </p:pic>
    </p:spTree>
    <p:extLst>
      <p:ext uri="{BB962C8B-B14F-4D97-AF65-F5344CB8AC3E}">
        <p14:creationId xmlns:p14="http://schemas.microsoft.com/office/powerpoint/2010/main" val="2223053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640" y="285750"/>
            <a:ext cx="6430868" cy="6286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88640" y="971550"/>
            <a:ext cx="6430868" cy="3086100"/>
          </a:xfrm>
          <a:prstGeom prst="rect">
            <a:avLst/>
          </a:prstGeom>
        </p:spPr>
        <p:txBody>
          <a:bodyPr/>
          <a:lstStyle>
            <a:lvl2pPr>
              <a:buClr>
                <a:srgbClr val="00A3D8"/>
              </a:buClr>
              <a:defRPr/>
            </a:lvl2pPr>
            <a:lvl3pPr>
              <a:buClr>
                <a:srgbClr val="00A3D8"/>
              </a:buClr>
              <a:defRPr/>
            </a:lvl3pPr>
            <a:lvl4pPr>
              <a:buClr>
                <a:srgbClr val="00A3D8"/>
              </a:buClr>
              <a:defRPr/>
            </a:lvl4pPr>
            <a:lvl5pPr>
              <a:buClr>
                <a:srgbClr val="00A3D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7286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solidFill>
                  <a:prstClr val="white">
                    <a:lumMod val="50000"/>
                  </a:prstClr>
                </a:solidFill>
              </a:rPr>
              <a:t>Title of presentation</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C3C3236D-FB65-584A-8227-5A449D06E62A}" type="slidenum">
              <a:rPr lang="en-US" smtClean="0">
                <a:solidFill>
                  <a:srgbClr val="474747"/>
                </a:solidFill>
              </a:rPr>
              <a:pPr/>
              <a:t>‹#›</a:t>
            </a:fld>
            <a:endParaRPr lang="en-US" dirty="0">
              <a:solidFill>
                <a:srgbClr val="474747"/>
              </a:solidFill>
            </a:endParaRPr>
          </a:p>
        </p:txBody>
      </p:sp>
      <p:pic>
        <p:nvPicPr>
          <p:cNvPr id="5" name="Afbeelding 4" descr="Image5.jpg"/>
          <p:cNvPicPr>
            <a:picLocks noChangeAspect="1"/>
          </p:cNvPicPr>
          <p:nvPr userDrawn="1"/>
        </p:nvPicPr>
        <p:blipFill rotWithShape="1">
          <a:blip r:embed="rId2">
            <a:extLst>
              <a:ext uri="{28A0092B-C50C-407E-A947-70E740481C1C}">
                <a14:useLocalDpi xmlns:a14="http://schemas.microsoft.com/office/drawing/2010/main" val="0"/>
              </a:ext>
            </a:extLst>
          </a:blip>
          <a:srcRect l="5613" r="5428"/>
          <a:stretch/>
        </p:blipFill>
        <p:spPr>
          <a:xfrm>
            <a:off x="0" y="0"/>
            <a:ext cx="6858000" cy="5143500"/>
          </a:xfrm>
          <a:prstGeom prst="rect">
            <a:avLst/>
          </a:prstGeom>
        </p:spPr>
      </p:pic>
    </p:spTree>
    <p:extLst>
      <p:ext uri="{BB962C8B-B14F-4D97-AF65-F5344CB8AC3E}">
        <p14:creationId xmlns:p14="http://schemas.microsoft.com/office/powerpoint/2010/main" val="170815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Content Page Cerise">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800059"/>
              </a:gs>
              <a:gs pos="34000">
                <a:srgbClr val="99006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59080" y="1494179"/>
            <a:ext cx="6172200" cy="3245686"/>
          </a:xfrm>
          <a:prstGeom prst="rect">
            <a:avLst/>
          </a:prstGeom>
        </p:spPr>
        <p:txBody>
          <a:bodyPr/>
          <a:lstStyle>
            <a:lvl1pPr marL="342900" indent="-342900">
              <a:buClr>
                <a:srgbClr val="99006B"/>
              </a:buClr>
              <a:buFont typeface="Arial"/>
              <a:buChar char="•"/>
              <a:defRPr sz="2000">
                <a:solidFill>
                  <a:schemeClr val="tx1">
                    <a:lumMod val="75000"/>
                    <a:lumOff val="25000"/>
                  </a:schemeClr>
                </a:solidFill>
              </a:defRPr>
            </a:lvl1pPr>
            <a:lvl2pPr marL="742950" indent="-285750">
              <a:buClr>
                <a:srgbClr val="99006B"/>
              </a:buClr>
              <a:buFont typeface="Arial"/>
              <a:buChar char="–"/>
              <a:defRPr sz="1800">
                <a:solidFill>
                  <a:schemeClr val="tx1">
                    <a:lumMod val="75000"/>
                    <a:lumOff val="25000"/>
                  </a:schemeClr>
                </a:solidFill>
              </a:defRPr>
            </a:lvl2pPr>
            <a:lvl3pPr marL="1143000" indent="-228600">
              <a:buClr>
                <a:srgbClr val="99006B"/>
              </a:buClr>
              <a:buFont typeface="Arial"/>
              <a:buChar char="•"/>
              <a:defRPr sz="1600">
                <a:solidFill>
                  <a:schemeClr val="tx1">
                    <a:lumMod val="75000"/>
                    <a:lumOff val="25000"/>
                  </a:schemeClr>
                </a:solidFill>
              </a:defRPr>
            </a:lvl3pPr>
            <a:lvl4pPr marL="1600200" indent="-228600">
              <a:buClr>
                <a:srgbClr val="99006B"/>
              </a:buClr>
              <a:buFont typeface="Arial"/>
              <a:buChar char="–"/>
              <a:defRPr sz="1400">
                <a:solidFill>
                  <a:schemeClr val="tx1">
                    <a:lumMod val="75000"/>
                    <a:lumOff val="25000"/>
                  </a:schemeClr>
                </a:solidFill>
              </a:defRPr>
            </a:lvl4pPr>
            <a:lvl5pPr marL="2057400" indent="-228600">
              <a:buClr>
                <a:srgbClr val="99006B"/>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78651"/>
            <a:ext cx="2206142" cy="324307"/>
          </a:xfrm>
          <a:prstGeom prst="rect">
            <a:avLst/>
          </a:prstGeom>
        </p:spPr>
      </p:pic>
      <p:sp>
        <p:nvSpPr>
          <p:cNvPr id="7" name="Title 8"/>
          <p:cNvSpPr>
            <a:spLocks noGrp="1"/>
          </p:cNvSpPr>
          <p:nvPr>
            <p:ph type="title" hasCustomPrompt="1"/>
          </p:nvPr>
        </p:nvSpPr>
        <p:spPr>
          <a:xfrm>
            <a:off x="259080" y="818280"/>
            <a:ext cx="6172200" cy="482521"/>
          </a:xfrm>
          <a:prstGeom prst="rect">
            <a:avLst/>
          </a:prstGeom>
          <a:ln>
            <a:noFill/>
          </a:ln>
        </p:spPr>
        <p:txBody>
          <a:bodyPr vert="horz" anchor="ctr" anchorCtr="0"/>
          <a:lstStyle>
            <a:lvl1pPr>
              <a:defRPr sz="2200" b="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Content Page Yellow">
    <p:spTree>
      <p:nvGrpSpPr>
        <p:cNvPr id="1" name=""/>
        <p:cNvGrpSpPr/>
        <p:nvPr/>
      </p:nvGrpSpPr>
      <p:grpSpPr>
        <a:xfrm>
          <a:off x="0" y="0"/>
          <a:ext cx="0" cy="0"/>
          <a:chOff x="0" y="0"/>
          <a:chExt cx="0" cy="0"/>
        </a:xfrm>
      </p:grpSpPr>
      <p:sp>
        <p:nvSpPr>
          <p:cNvPr id="5" name="Rectangle 4"/>
          <p:cNvSpPr/>
          <p:nvPr userDrawn="1"/>
        </p:nvSpPr>
        <p:spPr>
          <a:xfrm>
            <a:off x="0" y="767802"/>
            <a:ext cx="6858000" cy="576699"/>
          </a:xfrm>
          <a:prstGeom prst="rect">
            <a:avLst/>
          </a:prstGeom>
          <a:gradFill flip="none" rotWithShape="1">
            <a:gsLst>
              <a:gs pos="0">
                <a:srgbClr val="CCAD21"/>
              </a:gs>
              <a:gs pos="34000">
                <a:srgbClr val="E3C227"/>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59080" y="1494179"/>
            <a:ext cx="6172200" cy="3245686"/>
          </a:xfrm>
          <a:prstGeom prst="rect">
            <a:avLst/>
          </a:prstGeom>
        </p:spPr>
        <p:txBody>
          <a:bodyPr/>
          <a:lstStyle>
            <a:lvl1pPr marL="342900" indent="-342900">
              <a:buClr>
                <a:srgbClr val="E3C227"/>
              </a:buClr>
              <a:buFont typeface="Arial"/>
              <a:buChar char="•"/>
              <a:defRPr sz="2000">
                <a:solidFill>
                  <a:schemeClr val="tx1">
                    <a:lumMod val="75000"/>
                    <a:lumOff val="25000"/>
                  </a:schemeClr>
                </a:solidFill>
              </a:defRPr>
            </a:lvl1pPr>
            <a:lvl2pPr marL="742950" indent="-285750">
              <a:buClr>
                <a:srgbClr val="E3C227"/>
              </a:buClr>
              <a:buFont typeface="Arial"/>
              <a:buChar char="–"/>
              <a:defRPr sz="1800">
                <a:solidFill>
                  <a:schemeClr val="tx1">
                    <a:lumMod val="75000"/>
                    <a:lumOff val="25000"/>
                  </a:schemeClr>
                </a:solidFill>
              </a:defRPr>
            </a:lvl2pPr>
            <a:lvl3pPr marL="1143000" indent="-228600">
              <a:buClr>
                <a:srgbClr val="E3C227"/>
              </a:buClr>
              <a:buFont typeface="Arial"/>
              <a:buChar char="•"/>
              <a:defRPr sz="1600">
                <a:solidFill>
                  <a:schemeClr val="tx1">
                    <a:lumMod val="75000"/>
                    <a:lumOff val="25000"/>
                  </a:schemeClr>
                </a:solidFill>
              </a:defRPr>
            </a:lvl3pPr>
            <a:lvl4pPr marL="1600200" indent="-228600">
              <a:buClr>
                <a:srgbClr val="E3C227"/>
              </a:buClr>
              <a:buFont typeface="Arial"/>
              <a:buChar char="–"/>
              <a:defRPr sz="1400">
                <a:solidFill>
                  <a:schemeClr val="tx1">
                    <a:lumMod val="75000"/>
                    <a:lumOff val="25000"/>
                  </a:schemeClr>
                </a:solidFill>
              </a:defRPr>
            </a:lvl4pPr>
            <a:lvl5pPr marL="2057400" indent="-228600">
              <a:buClr>
                <a:srgbClr val="E3C227"/>
              </a:buClr>
              <a:buFont typeface="Arial"/>
              <a:buChar char="»"/>
              <a:defRPr sz="1200">
                <a:solidFill>
                  <a:schemeClr val="tx1">
                    <a:lumMod val="75000"/>
                    <a:lumOff val="25000"/>
                  </a:schemeClr>
                </a:solidFill>
              </a:defRPr>
            </a:lvl5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1858" y="4787223"/>
            <a:ext cx="2206142" cy="324307"/>
          </a:xfrm>
          <a:prstGeom prst="rect">
            <a:avLst/>
          </a:prstGeom>
        </p:spPr>
      </p:pic>
      <p:sp>
        <p:nvSpPr>
          <p:cNvPr id="8" name="Title 8"/>
          <p:cNvSpPr>
            <a:spLocks noGrp="1"/>
          </p:cNvSpPr>
          <p:nvPr>
            <p:ph type="title" hasCustomPrompt="1"/>
          </p:nvPr>
        </p:nvSpPr>
        <p:spPr>
          <a:xfrm>
            <a:off x="259080" y="824674"/>
            <a:ext cx="6172200" cy="482521"/>
          </a:xfrm>
          <a:prstGeom prst="rect">
            <a:avLst/>
          </a:prstGeom>
          <a:ln>
            <a:noFill/>
          </a:ln>
        </p:spPr>
        <p:txBody>
          <a:bodyPr vert="horz" anchor="ctr" anchorCtr="0"/>
          <a:lstStyle>
            <a:lvl1pPr>
              <a:defRPr sz="2200" b="0">
                <a:solidFill>
                  <a:srgbClr val="0D0D0D"/>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527284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3"/>
          <a:stretch>
            <a:fillRect/>
          </a:stretch>
        </p:blipFill>
        <p:spPr>
          <a:xfrm>
            <a:off x="5786937" y="1"/>
            <a:ext cx="1076510" cy="561062"/>
          </a:xfrm>
          <a:prstGeom prst="rect">
            <a:avLst/>
          </a:prstGeom>
        </p:spPr>
      </p:pic>
    </p:spTree>
  </p:cSld>
  <p:clrMap bg1="lt1" tx1="dk1" bg2="lt2" tx2="dk2" accent1="accent1" accent2="accent2" accent3="accent3" accent4="accent4" accent5="accent5" accent6="accent6" hlink="hlink" folHlink="folHlink"/>
  <p:sldLayoutIdLst>
    <p:sldLayoutId id="2147483900" r:id="rId1"/>
    <p:sldLayoutId id="2147483923" r:id="rId2"/>
    <p:sldLayoutId id="2147483922" r:id="rId3"/>
    <p:sldLayoutId id="2147483924" r:id="rId4"/>
    <p:sldLayoutId id="2147483925" r:id="rId5"/>
    <p:sldLayoutId id="2147483926" r:id="rId6"/>
    <p:sldLayoutId id="2147483927" r:id="rId7"/>
    <p:sldLayoutId id="2147483928" r:id="rId8"/>
    <p:sldLayoutId id="2147483929" r:id="rId9"/>
    <p:sldLayoutId id="2147483901" r:id="rId10"/>
    <p:sldLayoutId id="2147483930" r:id="rId11"/>
    <p:sldLayoutId id="2147483931" r:id="rId12"/>
    <p:sldLayoutId id="2147483932" r:id="rId13"/>
    <p:sldLayoutId id="2147483933" r:id="rId14"/>
    <p:sldLayoutId id="2147483934" r:id="rId15"/>
    <p:sldLayoutId id="2147483935" r:id="rId16"/>
    <p:sldLayoutId id="2147483902" r:id="rId17"/>
    <p:sldLayoutId id="2147483936" r:id="rId18"/>
    <p:sldLayoutId id="2147483937" r:id="rId19"/>
    <p:sldLayoutId id="2147483938" r:id="rId20"/>
    <p:sldLayoutId id="2147483939" r:id="rId21"/>
    <p:sldLayoutId id="2147483940" r:id="rId22"/>
    <p:sldLayoutId id="2147483941" r:id="rId23"/>
    <p:sldLayoutId id="2147483903" r:id="rId24"/>
    <p:sldLayoutId id="2147483942" r:id="rId25"/>
    <p:sldLayoutId id="2147483943" r:id="rId26"/>
    <p:sldLayoutId id="2147483944" r:id="rId27"/>
    <p:sldLayoutId id="2147483945" r:id="rId28"/>
    <p:sldLayoutId id="2147483946" r:id="rId29"/>
    <p:sldLayoutId id="2147483947" r:id="rId30"/>
    <p:sldLayoutId id="2147483904" r:id="rId31"/>
    <p:sldLayoutId id="2147483948" r:id="rId32"/>
    <p:sldLayoutId id="2147483949" r:id="rId33"/>
    <p:sldLayoutId id="2147483950" r:id="rId34"/>
    <p:sldLayoutId id="2147483951" r:id="rId35"/>
    <p:sldLayoutId id="2147483952" r:id="rId36"/>
    <p:sldLayoutId id="2147483953" r:id="rId37"/>
    <p:sldLayoutId id="2147483905" r:id="rId38"/>
    <p:sldLayoutId id="2147483954" r:id="rId39"/>
    <p:sldLayoutId id="2147483955" r:id="rId40"/>
    <p:sldLayoutId id="2147483956" r:id="rId41"/>
    <p:sldLayoutId id="2147483957" r:id="rId42"/>
    <p:sldLayoutId id="2147483958" r:id="rId43"/>
    <p:sldLayoutId id="2147483959" r:id="rId44"/>
    <p:sldLayoutId id="2147483906" r:id="rId45"/>
    <p:sldLayoutId id="2147483960" r:id="rId46"/>
    <p:sldLayoutId id="2147483961" r:id="rId47"/>
    <p:sldLayoutId id="2147483962" r:id="rId48"/>
    <p:sldLayoutId id="2147483963" r:id="rId49"/>
    <p:sldLayoutId id="2147483964" r:id="rId50"/>
    <p:sldLayoutId id="2147483965" r:id="rId51"/>
    <p:sldLayoutId id="2147483910" r:id="rId52"/>
    <p:sldLayoutId id="2147483918" r:id="rId53"/>
    <p:sldLayoutId id="2147483911" r:id="rId54"/>
    <p:sldLayoutId id="2147483915" r:id="rId55"/>
    <p:sldLayoutId id="2147483908" r:id="rId56"/>
    <p:sldLayoutId id="2147483916" r:id="rId57"/>
    <p:sldLayoutId id="2147483917" r:id="rId58"/>
    <p:sldLayoutId id="2147483914" r:id="rId59"/>
    <p:sldLayoutId id="2147483966" r:id="rId60"/>
    <p:sldLayoutId id="2147483912" r:id="rId61"/>
    <p:sldLayoutId id="2147483967" r:id="rId62"/>
    <p:sldLayoutId id="2147483968" r:id="rId63"/>
    <p:sldLayoutId id="2147483969" r:id="rId64"/>
    <p:sldLayoutId id="2147483913" r:id="rId65"/>
    <p:sldLayoutId id="2147483909" r:id="rId66"/>
    <p:sldLayoutId id="2147483971" r:id="rId67"/>
    <p:sldLayoutId id="2147483972" r:id="rId68"/>
    <p:sldLayoutId id="2147483973" r:id="rId69"/>
    <p:sldLayoutId id="2147483974" r:id="rId70"/>
    <p:sldLayoutId id="2147483975" r:id="rId71"/>
  </p:sldLayoutIdLst>
  <p:txStyles>
    <p:titleStyle>
      <a:lvl1pPr algn="l" defTabSz="457200" rtl="0" eaLnBrk="1" fontAlgn="base" hangingPunct="1">
        <a:spcBef>
          <a:spcPct val="0"/>
        </a:spcBef>
        <a:spcAft>
          <a:spcPct val="0"/>
        </a:spcAft>
        <a:defRPr sz="3600" b="1" kern="1200">
          <a:solidFill>
            <a:srgbClr val="2563AF"/>
          </a:solidFill>
          <a:latin typeface="Arial"/>
          <a:ea typeface="ＭＳ Ｐゴシック" charset="0"/>
          <a:cs typeface="Arial"/>
        </a:defRPr>
      </a:lvl1pPr>
      <a:lvl2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2pPr>
      <a:lvl3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3pPr>
      <a:lvl4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4pPr>
      <a:lvl5pPr algn="l" defTabSz="457200" rtl="0" eaLnBrk="1" fontAlgn="base" hangingPunct="1">
        <a:spcBef>
          <a:spcPct val="0"/>
        </a:spcBef>
        <a:spcAft>
          <a:spcPct val="0"/>
        </a:spcAft>
        <a:defRPr sz="3600" b="1">
          <a:solidFill>
            <a:srgbClr val="2563AF"/>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3600" b="1">
          <a:solidFill>
            <a:srgbClr val="2563AF"/>
          </a:solidFill>
          <a:latin typeface="Arial" charset="0"/>
          <a:ea typeface="ＭＳ Ｐゴシック" charset="0"/>
        </a:defRPr>
      </a:lvl6pPr>
      <a:lvl7pPr marL="914400" algn="l" defTabSz="457200" rtl="0" eaLnBrk="1" fontAlgn="base" hangingPunct="1">
        <a:spcBef>
          <a:spcPct val="0"/>
        </a:spcBef>
        <a:spcAft>
          <a:spcPct val="0"/>
        </a:spcAft>
        <a:defRPr sz="3600" b="1">
          <a:solidFill>
            <a:srgbClr val="2563AF"/>
          </a:solidFill>
          <a:latin typeface="Arial" charset="0"/>
          <a:ea typeface="ＭＳ Ｐゴシック" charset="0"/>
        </a:defRPr>
      </a:lvl7pPr>
      <a:lvl8pPr marL="1371600" algn="l" defTabSz="457200" rtl="0" eaLnBrk="1" fontAlgn="base" hangingPunct="1">
        <a:spcBef>
          <a:spcPct val="0"/>
        </a:spcBef>
        <a:spcAft>
          <a:spcPct val="0"/>
        </a:spcAft>
        <a:defRPr sz="3600" b="1">
          <a:solidFill>
            <a:srgbClr val="2563AF"/>
          </a:solidFill>
          <a:latin typeface="Arial" charset="0"/>
          <a:ea typeface="ＭＳ Ｐゴシック" charset="0"/>
        </a:defRPr>
      </a:lvl8pPr>
      <a:lvl9pPr marL="1828800" algn="l" defTabSz="457200" rtl="0" eaLnBrk="1" fontAlgn="base" hangingPunct="1">
        <a:spcBef>
          <a:spcPct val="0"/>
        </a:spcBef>
        <a:spcAft>
          <a:spcPct val="0"/>
        </a:spcAft>
        <a:defRPr sz="3600" b="1">
          <a:solidFill>
            <a:srgbClr val="2563AF"/>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Clr>
          <a:srgbClr val="C1D62E"/>
        </a:buClr>
        <a:buFont typeface="Wingdings" charset="0"/>
        <a:buChar char="§"/>
        <a:defRPr sz="32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Clr>
          <a:srgbClr val="2563AF"/>
        </a:buClr>
        <a:buFont typeface="Arial" charset="0"/>
        <a:buChar char="–"/>
        <a:defRPr sz="28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Clr>
          <a:srgbClr val="2563AF"/>
        </a:buClr>
        <a:buSzPct val="80000"/>
        <a:buFont typeface="Wingdings" charset="0"/>
        <a:buChar char="§"/>
        <a:defRPr sz="24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Clr>
          <a:srgbClr val="C1D62E"/>
        </a:buClr>
        <a:buFont typeface="Arial" charset="0"/>
        <a:buChar char="–"/>
        <a:defRPr sz="20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605" y="172305"/>
            <a:ext cx="6281189"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987389" y="4738400"/>
            <a:ext cx="2171700" cy="273844"/>
          </a:xfrm>
          <a:prstGeom prst="rect">
            <a:avLst/>
          </a:prstGeom>
        </p:spPr>
        <p:txBody>
          <a:bodyPr vert="horz" lIns="91440" tIns="45720" rIns="91440" bIns="45720" rtlCol="0" anchor="ctr"/>
          <a:lstStyle>
            <a:lvl1pPr algn="r">
              <a:defRPr sz="900">
                <a:solidFill>
                  <a:schemeClr val="bg1">
                    <a:lumMod val="50000"/>
                  </a:schemeClr>
                </a:solidFill>
              </a:defRPr>
            </a:lvl1pPr>
          </a:lstStyle>
          <a:p>
            <a:pPr fontAlgn="auto">
              <a:spcBef>
                <a:spcPts val="0"/>
              </a:spcBef>
              <a:spcAft>
                <a:spcPts val="0"/>
              </a:spcAft>
            </a:pPr>
            <a:r>
              <a:rPr lang="en-US" smtClean="0">
                <a:solidFill>
                  <a:prstClr val="white">
                    <a:lumMod val="50000"/>
                  </a:prstClr>
                </a:solidFill>
                <a:latin typeface="Calibri"/>
                <a:ea typeface="+mn-ea"/>
                <a:cs typeface="+mn-cs"/>
              </a:rPr>
              <a:t>Title of presentation</a:t>
            </a:r>
            <a:endParaRPr lang="en-US" dirty="0">
              <a:solidFill>
                <a:prstClr val="white">
                  <a:lumMod val="50000"/>
                </a:prstClr>
              </a:solidFill>
              <a:latin typeface="Calibri"/>
              <a:ea typeface="+mn-ea"/>
              <a:cs typeface="+mn-cs"/>
            </a:endParaRPr>
          </a:p>
        </p:txBody>
      </p:sp>
      <p:sp>
        <p:nvSpPr>
          <p:cNvPr id="6" name="Slide Number Placeholder 5"/>
          <p:cNvSpPr>
            <a:spLocks noGrp="1"/>
          </p:cNvSpPr>
          <p:nvPr>
            <p:ph type="sldNum" sz="quarter" idx="4"/>
          </p:nvPr>
        </p:nvSpPr>
        <p:spPr>
          <a:xfrm>
            <a:off x="6167089" y="4738400"/>
            <a:ext cx="367253" cy="273844"/>
          </a:xfrm>
          <a:prstGeom prst="rect">
            <a:avLst/>
          </a:prstGeom>
        </p:spPr>
        <p:txBody>
          <a:bodyPr vert="horz" lIns="91440" tIns="45720" rIns="91440" bIns="45720" rtlCol="0" anchor="ctr"/>
          <a:lstStyle>
            <a:lvl1pPr algn="r">
              <a:defRPr sz="900">
                <a:solidFill>
                  <a:schemeClr val="tx2"/>
                </a:solidFill>
              </a:defRPr>
            </a:lvl1pPr>
          </a:lstStyle>
          <a:p>
            <a:pPr fontAlgn="auto">
              <a:spcBef>
                <a:spcPts val="0"/>
              </a:spcBef>
              <a:spcAft>
                <a:spcPts val="0"/>
              </a:spcAft>
            </a:pPr>
            <a:fld id="{C3C3236D-FB65-584A-8227-5A449D06E62A}" type="slidenum">
              <a:rPr lang="en-US" smtClean="0">
                <a:solidFill>
                  <a:srgbClr val="474747"/>
                </a:solidFill>
                <a:latin typeface="Calibri"/>
                <a:ea typeface="+mn-ea"/>
                <a:cs typeface="+mn-cs"/>
              </a:rPr>
              <a:pPr fontAlgn="auto">
                <a:spcBef>
                  <a:spcPts val="0"/>
                </a:spcBef>
                <a:spcAft>
                  <a:spcPts val="0"/>
                </a:spcAft>
              </a:pPr>
              <a:t>‹#›</a:t>
            </a:fld>
            <a:endParaRPr lang="en-US" dirty="0">
              <a:solidFill>
                <a:srgbClr val="474747"/>
              </a:solidFill>
              <a:latin typeface="Calibri"/>
              <a:ea typeface="+mn-ea"/>
              <a:cs typeface="+mn-cs"/>
            </a:endParaRPr>
          </a:p>
        </p:txBody>
      </p:sp>
      <p:cxnSp>
        <p:nvCxnSpPr>
          <p:cNvPr id="17" name="Straight Connector 16"/>
          <p:cNvCxnSpPr/>
          <p:nvPr userDrawn="1"/>
        </p:nvCxnSpPr>
        <p:spPr>
          <a:xfrm>
            <a:off x="381000" y="4596053"/>
            <a:ext cx="6096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Afbeelding 6" descr="WK_H_01_Pos_RGB_2400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1901" y="4617000"/>
            <a:ext cx="1693394" cy="455977"/>
          </a:xfrm>
          <a:prstGeom prst="rect">
            <a:avLst/>
          </a:prstGeom>
        </p:spPr>
      </p:pic>
    </p:spTree>
    <p:extLst>
      <p:ext uri="{BB962C8B-B14F-4D97-AF65-F5344CB8AC3E}">
        <p14:creationId xmlns:p14="http://schemas.microsoft.com/office/powerpoint/2010/main" val="3838868506"/>
      </p:ext>
    </p:extLst>
  </p:cSld>
  <p:clrMap bg1="lt1" tx1="dk1" bg2="lt2" tx2="dk2" accent1="accent1" accent2="accent2" accent3="accent3" accent4="accent4" accent5="accent5" accent6="accent6" hlink="hlink" folHlink="folHlink"/>
  <p:sldLayoutIdLst>
    <p:sldLayoutId id="2147483977" r:id="rId1"/>
  </p:sldLayoutIdLst>
  <p:hf hdr="0"/>
  <p:txStyles>
    <p:titleStyle>
      <a:lvl1pPr algn="l" defTabSz="342900" rtl="0" eaLnBrk="1" latinLnBrk="0" hangingPunct="1">
        <a:spcBef>
          <a:spcPct val="0"/>
        </a:spcBef>
        <a:buNone/>
        <a:defRPr sz="3000" b="0" kern="1200">
          <a:solidFill>
            <a:schemeClr val="tx1"/>
          </a:solidFill>
          <a:latin typeface="+mj-lt"/>
          <a:ea typeface="+mj-ea"/>
          <a:cs typeface="+mj-cs"/>
        </a:defRPr>
      </a:lvl1pPr>
    </p:titleStyle>
    <p:bodyStyle>
      <a:lvl1pPr marL="228600" indent="-228600" algn="l" defTabSz="342900" rtl="0" eaLnBrk="1" latinLnBrk="0" hangingPunct="1">
        <a:spcBef>
          <a:spcPct val="20000"/>
        </a:spcBef>
        <a:buClr>
          <a:schemeClr val="tx1"/>
        </a:buClr>
        <a:buFont typeface="Wingdings" charset="2"/>
        <a:buChar char="§"/>
        <a:defRPr sz="1800" kern="1200">
          <a:solidFill>
            <a:schemeClr val="tx2"/>
          </a:solidFill>
          <a:latin typeface="+mn-lt"/>
          <a:ea typeface="+mn-ea"/>
          <a:cs typeface="+mn-cs"/>
        </a:defRPr>
      </a:lvl1pPr>
      <a:lvl2pPr marL="533400" indent="-228600" algn="l" defTabSz="342900" rtl="0" eaLnBrk="1" latinLnBrk="0" hangingPunct="1">
        <a:spcBef>
          <a:spcPct val="20000"/>
        </a:spcBef>
        <a:buClr>
          <a:schemeClr val="tx1"/>
        </a:buClr>
        <a:buFont typeface="Wingdings" charset="2"/>
        <a:buChar char="§"/>
        <a:defRPr sz="1800" kern="1200">
          <a:solidFill>
            <a:schemeClr val="tx2"/>
          </a:solidFill>
          <a:latin typeface="+mn-lt"/>
          <a:ea typeface="+mn-ea"/>
          <a:cs typeface="+mn-cs"/>
        </a:defRPr>
      </a:lvl2pPr>
      <a:lvl3pPr marL="800100" indent="-228600" algn="l" defTabSz="342900" rtl="0" eaLnBrk="1" latinLnBrk="0" hangingPunct="1">
        <a:spcBef>
          <a:spcPct val="20000"/>
        </a:spcBef>
        <a:buClr>
          <a:schemeClr val="tx1"/>
        </a:buClr>
        <a:buFont typeface="Wingdings" charset="2"/>
        <a:buChar char="§"/>
        <a:defRPr sz="1800" kern="1200">
          <a:solidFill>
            <a:schemeClr val="tx2"/>
          </a:solidFill>
          <a:latin typeface="+mn-lt"/>
          <a:ea typeface="+mn-ea"/>
          <a:cs typeface="+mn-cs"/>
        </a:defRPr>
      </a:lvl3pPr>
      <a:lvl4pPr marL="1066800" indent="-228600" algn="l" defTabSz="342900" rtl="0" eaLnBrk="1" latinLnBrk="0" hangingPunct="1">
        <a:spcBef>
          <a:spcPct val="20000"/>
        </a:spcBef>
        <a:buClr>
          <a:schemeClr val="tx1"/>
        </a:buClr>
        <a:buFont typeface="Wingdings" charset="2"/>
        <a:buChar char="§"/>
        <a:defRPr sz="1800" kern="1200">
          <a:solidFill>
            <a:schemeClr val="tx2"/>
          </a:solidFill>
          <a:latin typeface="+mn-lt"/>
          <a:ea typeface="+mn-ea"/>
          <a:cs typeface="+mn-cs"/>
        </a:defRPr>
      </a:lvl4pPr>
      <a:lvl5pPr marL="1628775" indent="-257175" algn="l" defTabSz="342900" rtl="0" eaLnBrk="1" latinLnBrk="0" hangingPunct="1">
        <a:spcBef>
          <a:spcPct val="20000"/>
        </a:spcBef>
        <a:buClr>
          <a:schemeClr val="tx1"/>
        </a:buClr>
        <a:buFont typeface="Wingdings" charset="2"/>
        <a:buChar char="§"/>
        <a:defRPr sz="1800" kern="1200">
          <a:solidFill>
            <a:schemeClr val="accent5"/>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3" Type="http://schemas.openxmlformats.org/officeDocument/2006/relationships/hyperlink" Target="mailto:mbednarz@pkfod.com" TargetMode="External"/><Relationship Id="rId2" Type="http://schemas.openxmlformats.org/officeDocument/2006/relationships/image" Target="../media/image33.png"/><Relationship Id="rId1" Type="http://schemas.openxmlformats.org/officeDocument/2006/relationships/slideLayout" Target="../slideLayouts/slideLayout71.xml"/><Relationship Id="rId4" Type="http://schemas.openxmlformats.org/officeDocument/2006/relationships/hyperlink" Target="mailto:isinger@pkf-littlejohn.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1.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06" t="997" r="2297"/>
          <a:stretch/>
        </p:blipFill>
        <p:spPr>
          <a:xfrm>
            <a:off x="0" y="-25400"/>
            <a:ext cx="6870700" cy="5168900"/>
          </a:xfrm>
          <a:prstGeom prst="rect">
            <a:avLst/>
          </a:prstGeom>
        </p:spPr>
      </p:pic>
    </p:spTree>
    <p:extLst>
      <p:ext uri="{BB962C8B-B14F-4D97-AF65-F5344CB8AC3E}">
        <p14:creationId xmlns:p14="http://schemas.microsoft.com/office/powerpoint/2010/main" val="2231392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Personal Data</a:t>
            </a:r>
            <a:br>
              <a:rPr lang="en-US" sz="2400" b="1" dirty="0"/>
            </a:br>
            <a:endParaRPr lang="en-US" sz="2400" dirty="0"/>
          </a:p>
        </p:txBody>
      </p:sp>
      <p:sp>
        <p:nvSpPr>
          <p:cNvPr id="3" name="Content Placeholder 2"/>
          <p:cNvSpPr>
            <a:spLocks noGrp="1"/>
          </p:cNvSpPr>
          <p:nvPr>
            <p:ph idx="1"/>
          </p:nvPr>
        </p:nvSpPr>
        <p:spPr/>
        <p:txBody>
          <a:bodyPr/>
          <a:lstStyle/>
          <a:p>
            <a:r>
              <a:rPr lang="en-US" sz="1600" dirty="0"/>
              <a:t>Personal information of all natural persons physically within the EU are covered</a:t>
            </a:r>
          </a:p>
          <a:p>
            <a:r>
              <a:rPr lang="en-US" sz="1600" dirty="0"/>
              <a:t>Personal data under GDPR includes information that can be used to directly or indirectly identify a person</a:t>
            </a:r>
          </a:p>
          <a:p>
            <a:r>
              <a:rPr lang="en-US" sz="1600" dirty="0"/>
              <a:t>GDPR imposes personal data consent collection requirements</a:t>
            </a:r>
          </a:p>
        </p:txBody>
      </p:sp>
    </p:spTree>
    <p:extLst>
      <p:ext uri="{BB962C8B-B14F-4D97-AF65-F5344CB8AC3E}">
        <p14:creationId xmlns:p14="http://schemas.microsoft.com/office/powerpoint/2010/main" val="43808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Management Action Items</a:t>
            </a:r>
          </a:p>
        </p:txBody>
      </p:sp>
      <p:sp>
        <p:nvSpPr>
          <p:cNvPr id="3" name="Content Placeholder 2"/>
          <p:cNvSpPr>
            <a:spLocks noGrp="1"/>
          </p:cNvSpPr>
          <p:nvPr>
            <p:ph idx="1"/>
          </p:nvPr>
        </p:nvSpPr>
        <p:spPr/>
        <p:txBody>
          <a:bodyPr/>
          <a:lstStyle/>
          <a:p>
            <a:pPr marL="237390" indent="-237390">
              <a:buFont typeface="Arial" panose="020B0604020202020204" pitchFamily="34" charset="0"/>
              <a:buChar char="•"/>
            </a:pPr>
            <a:r>
              <a:rPr lang="en-US" sz="2000" dirty="0"/>
              <a:t>Consult with Legal Counsel</a:t>
            </a:r>
          </a:p>
          <a:p>
            <a:pPr marL="237390" indent="-237390">
              <a:buFont typeface="Arial" panose="020B0604020202020204" pitchFamily="34" charset="0"/>
              <a:buChar char="•"/>
            </a:pPr>
            <a:r>
              <a:rPr lang="en-US" sz="2000" dirty="0"/>
              <a:t>Monitor enforcement</a:t>
            </a:r>
          </a:p>
          <a:p>
            <a:pPr marL="237390" indent="-237390">
              <a:buFont typeface="Arial" panose="020B0604020202020204" pitchFamily="34" charset="0"/>
              <a:buChar char="•"/>
            </a:pPr>
            <a:r>
              <a:rPr lang="en-US" sz="2000" dirty="0"/>
              <a:t>Review contracts</a:t>
            </a:r>
          </a:p>
          <a:p>
            <a:pPr marL="237390" indent="-237390">
              <a:buFont typeface="Arial" panose="020B0604020202020204" pitchFamily="34" charset="0"/>
              <a:buChar char="•"/>
            </a:pPr>
            <a:r>
              <a:rPr lang="en-US" sz="2000" dirty="0"/>
              <a:t>Conduct gap analysis</a:t>
            </a:r>
          </a:p>
        </p:txBody>
      </p:sp>
    </p:spTree>
    <p:extLst>
      <p:ext uri="{BB962C8B-B14F-4D97-AF65-F5344CB8AC3E}">
        <p14:creationId xmlns:p14="http://schemas.microsoft.com/office/powerpoint/2010/main" val="142418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Internal Audit’s Role</a:t>
            </a:r>
          </a:p>
        </p:txBody>
      </p:sp>
      <p:sp>
        <p:nvSpPr>
          <p:cNvPr id="3" name="Content Placeholder 2"/>
          <p:cNvSpPr>
            <a:spLocks noGrp="1"/>
          </p:cNvSpPr>
          <p:nvPr>
            <p:ph idx="1"/>
          </p:nvPr>
        </p:nvSpPr>
        <p:spPr/>
        <p:txBody>
          <a:bodyPr/>
          <a:lstStyle/>
          <a:p>
            <a:r>
              <a:rPr lang="en-US" sz="2000" dirty="0"/>
              <a:t>Driving awareness</a:t>
            </a:r>
          </a:p>
          <a:p>
            <a:r>
              <a:rPr lang="en-US" sz="2000" dirty="0"/>
              <a:t>Review existing IT security and data protection controls</a:t>
            </a:r>
          </a:p>
          <a:p>
            <a:r>
              <a:rPr lang="en-US" sz="2000" dirty="0"/>
              <a:t>Review policies and procedures</a:t>
            </a:r>
          </a:p>
          <a:p>
            <a:r>
              <a:rPr lang="en-US" sz="2000" dirty="0"/>
              <a:t>Performing a gap analysis</a:t>
            </a:r>
          </a:p>
          <a:p>
            <a:r>
              <a:rPr lang="en-US" sz="2000" dirty="0"/>
              <a:t>Monitoring remediation</a:t>
            </a:r>
          </a:p>
          <a:p>
            <a:endParaRPr lang="en-US" sz="2000" dirty="0"/>
          </a:p>
        </p:txBody>
      </p:sp>
    </p:spTree>
    <p:extLst>
      <p:ext uri="{BB962C8B-B14F-4D97-AF65-F5344CB8AC3E}">
        <p14:creationId xmlns:p14="http://schemas.microsoft.com/office/powerpoint/2010/main" val="238402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lphaUcPeriod"/>
            </a:pPr>
            <a:r>
              <a:rPr lang="en-US" dirty="0" smtClean="0"/>
              <a:t>Yes</a:t>
            </a:r>
          </a:p>
          <a:p>
            <a:pPr marL="457200" indent="-457200">
              <a:buAutoNum type="alphaUcPeriod"/>
            </a:pPr>
            <a:r>
              <a:rPr lang="en-US" dirty="0" smtClean="0"/>
              <a:t>No</a:t>
            </a:r>
          </a:p>
          <a:p>
            <a:pPr marL="457200" indent="-457200">
              <a:buAutoNum type="alphaUcPeriod"/>
            </a:pPr>
            <a:r>
              <a:rPr lang="en-US" dirty="0" smtClean="0"/>
              <a:t>Not sure</a:t>
            </a:r>
            <a:endParaRPr lang="en-US" dirty="0"/>
          </a:p>
        </p:txBody>
      </p:sp>
      <p:sp>
        <p:nvSpPr>
          <p:cNvPr id="3" name="Title 2"/>
          <p:cNvSpPr>
            <a:spLocks noGrp="1"/>
          </p:cNvSpPr>
          <p:nvPr>
            <p:ph type="title"/>
          </p:nvPr>
        </p:nvSpPr>
        <p:spPr/>
        <p:txBody>
          <a:bodyPr/>
          <a:lstStyle/>
          <a:p>
            <a:r>
              <a:rPr lang="en-US" dirty="0" smtClean="0"/>
              <a:t>Is your institution impacted by GDPR?</a:t>
            </a:r>
            <a:endParaRPr lang="en-US" dirty="0"/>
          </a:p>
        </p:txBody>
      </p:sp>
    </p:spTree>
    <p:extLst>
      <p:ext uri="{BB962C8B-B14F-4D97-AF65-F5344CB8AC3E}">
        <p14:creationId xmlns:p14="http://schemas.microsoft.com/office/powerpoint/2010/main" val="279332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228085"/>
            <a:ext cx="6430868" cy="505083"/>
          </a:xfrm>
        </p:spPr>
        <p:txBody>
          <a:bodyPr/>
          <a:lstStyle/>
          <a:p>
            <a:r>
              <a:rPr lang="en-GB" altLang="en-US" sz="2400" dirty="0"/>
              <a:t>8 Data Protection Principles</a:t>
            </a:r>
            <a:endParaRPr lang="en-GB" sz="2400" dirty="0"/>
          </a:p>
        </p:txBody>
      </p:sp>
      <p:sp>
        <p:nvSpPr>
          <p:cNvPr id="3" name="Content Placeholder 2"/>
          <p:cNvSpPr>
            <a:spLocks noGrp="1"/>
          </p:cNvSpPr>
          <p:nvPr>
            <p:ph idx="1"/>
          </p:nvPr>
        </p:nvSpPr>
        <p:spPr/>
        <p:txBody>
          <a:bodyPr>
            <a:noAutofit/>
          </a:bodyPr>
          <a:lstStyle/>
          <a:p>
            <a:pPr marL="250578" lvl="1" indent="-250578">
              <a:spcAft>
                <a:spcPts val="1038"/>
              </a:spcAft>
              <a:defRPr/>
            </a:pPr>
            <a:r>
              <a:rPr lang="en-GB" sz="1400" dirty="0">
                <a:cs typeface="+mn-cs"/>
              </a:rPr>
              <a:t>Process data fairly and lawfully (meet specific conditions) </a:t>
            </a:r>
          </a:p>
          <a:p>
            <a:pPr marL="250578" lvl="1" indent="-250578">
              <a:spcAft>
                <a:spcPts val="1038"/>
              </a:spcAft>
              <a:defRPr/>
            </a:pPr>
            <a:r>
              <a:rPr lang="en-GB" sz="1400" dirty="0">
                <a:cs typeface="+mn-cs"/>
              </a:rPr>
              <a:t>Data is used for limited, specifically stated purposes and not in a manner incompatible with purpose(s)</a:t>
            </a:r>
          </a:p>
          <a:p>
            <a:pPr marL="250578" lvl="1" indent="-250578">
              <a:spcAft>
                <a:spcPts val="1038"/>
              </a:spcAft>
              <a:defRPr/>
            </a:pPr>
            <a:r>
              <a:rPr lang="en-GB" sz="1400" dirty="0">
                <a:cs typeface="+mn-cs"/>
              </a:rPr>
              <a:t>Ensure data is used in a way that is adequate, relevant and not excessive in relation to the purpose(s)</a:t>
            </a:r>
          </a:p>
          <a:p>
            <a:pPr marL="250578" lvl="1" indent="-250578">
              <a:spcAft>
                <a:spcPts val="1038"/>
              </a:spcAft>
              <a:defRPr/>
            </a:pPr>
            <a:r>
              <a:rPr lang="en-GB" sz="1400" dirty="0">
                <a:cs typeface="+mn-cs"/>
              </a:rPr>
              <a:t>Be accurate and kept up to date</a:t>
            </a:r>
          </a:p>
          <a:p>
            <a:pPr marL="250578" lvl="1" indent="-250578">
              <a:spcAft>
                <a:spcPts val="1038"/>
              </a:spcAft>
              <a:defRPr/>
            </a:pPr>
            <a:r>
              <a:rPr lang="en-GB" sz="1400" dirty="0">
                <a:cs typeface="+mn-cs"/>
              </a:rPr>
              <a:t>Kept for no longer than is absolutely necessary </a:t>
            </a:r>
          </a:p>
          <a:p>
            <a:pPr marL="250578" lvl="1" indent="-250578">
              <a:spcAft>
                <a:spcPts val="1038"/>
              </a:spcAft>
              <a:defRPr/>
            </a:pPr>
            <a:r>
              <a:rPr lang="en-GB" sz="1400" dirty="0">
                <a:cs typeface="+mn-cs"/>
              </a:rPr>
              <a:t>Processed in accordance with the rights of data subject</a:t>
            </a:r>
          </a:p>
          <a:p>
            <a:pPr marL="250578" lvl="1" indent="-250578">
              <a:spcAft>
                <a:spcPts val="1038"/>
              </a:spcAft>
              <a:defRPr/>
            </a:pPr>
            <a:r>
              <a:rPr lang="en-GB" sz="1400" dirty="0">
                <a:cs typeface="+mn-cs"/>
              </a:rPr>
              <a:t>Appropriate technical/organisation measures against unauthorised or unlawful processing and accidental loss, destruction or damage  </a:t>
            </a:r>
          </a:p>
          <a:p>
            <a:pPr marL="250578" lvl="1" indent="-250578">
              <a:spcAft>
                <a:spcPts val="1038"/>
              </a:spcAft>
              <a:defRPr/>
            </a:pPr>
            <a:r>
              <a:rPr lang="en-GB" sz="1400" dirty="0">
                <a:cs typeface="+mn-cs"/>
              </a:rPr>
              <a:t>Not transferred outside the European Economic Area without adequate protection (or consent)</a:t>
            </a:r>
          </a:p>
        </p:txBody>
      </p:sp>
    </p:spTree>
    <p:extLst>
      <p:ext uri="{BB962C8B-B14F-4D97-AF65-F5344CB8AC3E}">
        <p14:creationId xmlns:p14="http://schemas.microsoft.com/office/powerpoint/2010/main" val="342637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Five key requirements</a:t>
            </a:r>
          </a:p>
        </p:txBody>
      </p:sp>
      <p:sp>
        <p:nvSpPr>
          <p:cNvPr id="3" name="Content Placeholder 2"/>
          <p:cNvSpPr>
            <a:spLocks noGrp="1"/>
          </p:cNvSpPr>
          <p:nvPr>
            <p:ph idx="1"/>
          </p:nvPr>
        </p:nvSpPr>
        <p:spPr/>
        <p:txBody>
          <a:bodyPr/>
          <a:lstStyle/>
          <a:p>
            <a:pPr lvl="1">
              <a:spcAft>
                <a:spcPts val="415"/>
              </a:spcAft>
            </a:pPr>
            <a:r>
              <a:rPr lang="en-GB" altLang="en-US" sz="1400" dirty="0"/>
              <a:t>What data are you holding and why are you holding it?</a:t>
            </a:r>
          </a:p>
          <a:p>
            <a:pPr lvl="1">
              <a:spcAft>
                <a:spcPts val="415"/>
              </a:spcAft>
            </a:pPr>
            <a:r>
              <a:rPr lang="en-GB" altLang="en-US" sz="1400" dirty="0"/>
              <a:t>How are you protecting it from unauthorised access – internal and external?</a:t>
            </a:r>
          </a:p>
          <a:p>
            <a:pPr lvl="1">
              <a:spcAft>
                <a:spcPts val="415"/>
              </a:spcAft>
            </a:pPr>
            <a:r>
              <a:rPr lang="en-GB" altLang="en-US" sz="1400" dirty="0"/>
              <a:t>How are you using it and do you have a legal basis for each use?</a:t>
            </a:r>
          </a:p>
          <a:p>
            <a:pPr lvl="2">
              <a:spcAft>
                <a:spcPts val="415"/>
              </a:spcAft>
            </a:pPr>
            <a:r>
              <a:rPr lang="en-GB" altLang="en-US" sz="1400" dirty="0"/>
              <a:t>Consent</a:t>
            </a:r>
          </a:p>
          <a:p>
            <a:pPr lvl="2">
              <a:spcAft>
                <a:spcPts val="415"/>
              </a:spcAft>
            </a:pPr>
            <a:r>
              <a:rPr lang="en-GB" altLang="en-US" sz="1400" dirty="0"/>
              <a:t>Entry into or performance of a contract</a:t>
            </a:r>
          </a:p>
          <a:p>
            <a:pPr lvl="2">
              <a:spcAft>
                <a:spcPts val="415"/>
              </a:spcAft>
            </a:pPr>
            <a:r>
              <a:rPr lang="en-GB" altLang="en-US" sz="1400" dirty="0"/>
              <a:t>Legitimate interests</a:t>
            </a:r>
          </a:p>
          <a:p>
            <a:pPr lvl="1">
              <a:spcAft>
                <a:spcPts val="415"/>
              </a:spcAft>
            </a:pPr>
            <a:r>
              <a:rPr lang="en-GB" altLang="en-US" sz="1400" dirty="0"/>
              <a:t>Data governance framework to ensure you identify personal/sensitive information and take care of it appropriately</a:t>
            </a:r>
          </a:p>
          <a:p>
            <a:pPr lvl="1">
              <a:spcAft>
                <a:spcPts val="415"/>
              </a:spcAft>
            </a:pPr>
            <a:r>
              <a:rPr lang="en-GB" altLang="en-US" sz="1400" dirty="0"/>
              <a:t>Rights of the data subject:</a:t>
            </a:r>
          </a:p>
          <a:p>
            <a:pPr lvl="2">
              <a:spcAft>
                <a:spcPts val="415"/>
              </a:spcAft>
            </a:pPr>
            <a:r>
              <a:rPr lang="en-GB" altLang="en-US" sz="1400" dirty="0"/>
              <a:t>Evidence/auditability of consent</a:t>
            </a:r>
          </a:p>
          <a:p>
            <a:pPr lvl="2">
              <a:spcAft>
                <a:spcPts val="415"/>
              </a:spcAft>
            </a:pPr>
            <a:r>
              <a:rPr lang="en-GB" altLang="en-US" sz="1400" dirty="0"/>
              <a:t>Subject access request - copy of information held</a:t>
            </a:r>
          </a:p>
          <a:p>
            <a:pPr lvl="2">
              <a:spcAft>
                <a:spcPts val="415"/>
              </a:spcAft>
            </a:pPr>
            <a:r>
              <a:rPr lang="en-GB" altLang="en-US" sz="1400" dirty="0"/>
              <a:t>Right to be forgotten</a:t>
            </a:r>
            <a:endParaRPr lang="en-GB" sz="1400" dirty="0"/>
          </a:p>
        </p:txBody>
      </p:sp>
    </p:spTree>
    <p:extLst>
      <p:ext uri="{BB962C8B-B14F-4D97-AF65-F5344CB8AC3E}">
        <p14:creationId xmlns:p14="http://schemas.microsoft.com/office/powerpoint/2010/main" val="189170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What does this mean in practice?</a:t>
            </a:r>
          </a:p>
        </p:txBody>
      </p:sp>
      <p:sp>
        <p:nvSpPr>
          <p:cNvPr id="3" name="Content Placeholder 2"/>
          <p:cNvSpPr>
            <a:spLocks noGrp="1"/>
          </p:cNvSpPr>
          <p:nvPr>
            <p:ph idx="1"/>
          </p:nvPr>
        </p:nvSpPr>
        <p:spPr/>
        <p:txBody>
          <a:bodyPr/>
          <a:lstStyle/>
          <a:p>
            <a:pPr lvl="1"/>
            <a:r>
              <a:rPr lang="en-GB" altLang="en-US" sz="1315" dirty="0"/>
              <a:t>Assume that you cannot store any personal information unless you have a valid reason and/or consent for doing so - doubly so for sensitive information</a:t>
            </a:r>
          </a:p>
          <a:p>
            <a:pPr lvl="1"/>
            <a:r>
              <a:rPr lang="en-GB" altLang="en-US" sz="1315" dirty="0"/>
              <a:t>Assume you cannot use the information for a particular purpose unless you have a valid reason and/or consent for doing so – </a:t>
            </a:r>
            <a:r>
              <a:rPr lang="en-GB" altLang="en-US" sz="1315" b="1" dirty="0"/>
              <a:t>NOT BLANKET CONSENT</a:t>
            </a:r>
          </a:p>
          <a:p>
            <a:pPr lvl="1">
              <a:spcAft>
                <a:spcPts val="415"/>
              </a:spcAft>
            </a:pPr>
            <a:r>
              <a:rPr lang="en-GB" altLang="en-US" sz="1315" dirty="0"/>
              <a:t>Ensure you have systems/policies/procedures that enable compliance:</a:t>
            </a:r>
          </a:p>
          <a:p>
            <a:pPr lvl="2">
              <a:spcAft>
                <a:spcPts val="415"/>
              </a:spcAft>
            </a:pPr>
            <a:r>
              <a:rPr lang="en-GB" altLang="en-US" sz="1315" dirty="0"/>
              <a:t>Data governance framework: </a:t>
            </a:r>
            <a:r>
              <a:rPr lang="en-GB" altLang="en-US" sz="1315" dirty="0" err="1"/>
              <a:t>eg</a:t>
            </a:r>
            <a:r>
              <a:rPr lang="en-GB" altLang="en-US" sz="1315" dirty="0"/>
              <a:t> Data Protection Officer, Privacy by Design, staff training/awareness, breach management</a:t>
            </a:r>
          </a:p>
          <a:p>
            <a:pPr lvl="2">
              <a:spcAft>
                <a:spcPts val="415"/>
              </a:spcAft>
            </a:pPr>
            <a:r>
              <a:rPr lang="en-GB" altLang="en-US" sz="1315" dirty="0"/>
              <a:t>Databases/processes capable of recording consent by purpose and using accordingly</a:t>
            </a:r>
          </a:p>
          <a:p>
            <a:pPr lvl="1"/>
            <a:r>
              <a:rPr lang="en-GB" altLang="en-US" sz="1315" dirty="0"/>
              <a:t>High level of data security – not just perimeter defences – assume these are breached, what happens next?</a:t>
            </a:r>
          </a:p>
          <a:p>
            <a:pPr lvl="1"/>
            <a:endParaRPr lang="en-GB" altLang="en-US" sz="1315" dirty="0"/>
          </a:p>
          <a:p>
            <a:pPr marL="0" lvl="1" indent="0" algn="ctr">
              <a:buClr>
                <a:srgbClr val="C1D62E"/>
              </a:buClr>
              <a:buNone/>
            </a:pPr>
            <a:r>
              <a:rPr lang="en-GB" altLang="en-US" sz="1800" b="1" dirty="0">
                <a:solidFill>
                  <a:srgbClr val="F28C00"/>
                </a:solidFill>
              </a:rPr>
              <a:t>Assume you can’t have the data and you can’t use it</a:t>
            </a:r>
          </a:p>
          <a:p>
            <a:pPr lvl="1"/>
            <a:endParaRPr lang="en-GB" sz="1315" dirty="0"/>
          </a:p>
        </p:txBody>
      </p:sp>
    </p:spTree>
    <p:extLst>
      <p:ext uri="{BB962C8B-B14F-4D97-AF65-F5344CB8AC3E}">
        <p14:creationId xmlns:p14="http://schemas.microsoft.com/office/powerpoint/2010/main" val="824764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Why does this matter?</a:t>
            </a:r>
          </a:p>
        </p:txBody>
      </p:sp>
      <p:sp>
        <p:nvSpPr>
          <p:cNvPr id="3" name="Content Placeholder 2"/>
          <p:cNvSpPr>
            <a:spLocks noGrp="1"/>
          </p:cNvSpPr>
          <p:nvPr>
            <p:ph idx="1"/>
          </p:nvPr>
        </p:nvSpPr>
        <p:spPr/>
        <p:txBody>
          <a:bodyPr/>
          <a:lstStyle/>
          <a:p>
            <a:pPr lvl="1">
              <a:spcAft>
                <a:spcPts val="831"/>
              </a:spcAft>
            </a:pPr>
            <a:r>
              <a:rPr lang="en-GB" altLang="en-US" sz="1400" dirty="0"/>
              <a:t>Financial penalties</a:t>
            </a:r>
          </a:p>
          <a:p>
            <a:pPr lvl="2">
              <a:spcAft>
                <a:spcPts val="831"/>
              </a:spcAft>
            </a:pPr>
            <a:r>
              <a:rPr lang="en-GB" altLang="en-US" sz="1400" dirty="0"/>
              <a:t>Currently - maximum of £500,000</a:t>
            </a:r>
          </a:p>
          <a:p>
            <a:pPr lvl="2">
              <a:spcAft>
                <a:spcPts val="831"/>
              </a:spcAft>
            </a:pPr>
            <a:r>
              <a:rPr lang="en-GB" altLang="en-US" sz="1400" dirty="0"/>
              <a:t>New regime – maximum of 20m Euros or 4% of global turnover</a:t>
            </a:r>
          </a:p>
          <a:p>
            <a:pPr lvl="1">
              <a:spcAft>
                <a:spcPts val="831"/>
              </a:spcAft>
            </a:pPr>
            <a:r>
              <a:rPr lang="en-GB" altLang="en-US" sz="1400" dirty="0"/>
              <a:t>Reputational damage</a:t>
            </a:r>
          </a:p>
          <a:p>
            <a:pPr lvl="1">
              <a:spcAft>
                <a:spcPts val="831"/>
              </a:spcAft>
            </a:pPr>
            <a:r>
              <a:rPr lang="en-GB" altLang="en-US" sz="1400" dirty="0"/>
              <a:t>Inability to trade/market/sell as planned</a:t>
            </a:r>
          </a:p>
          <a:p>
            <a:pPr lvl="1">
              <a:spcAft>
                <a:spcPts val="831"/>
              </a:spcAft>
            </a:pPr>
            <a:r>
              <a:rPr lang="en-GB" altLang="en-US" sz="1400" dirty="0"/>
              <a:t>Unplanned system/process changes</a:t>
            </a:r>
          </a:p>
          <a:p>
            <a:pPr lvl="1">
              <a:spcAft>
                <a:spcPts val="831"/>
              </a:spcAft>
            </a:pPr>
            <a:r>
              <a:rPr lang="en-GB" altLang="en-US" sz="1400" dirty="0"/>
              <a:t>Counter-parties will require assurance</a:t>
            </a:r>
          </a:p>
          <a:p>
            <a:pPr lvl="1">
              <a:spcAft>
                <a:spcPts val="831"/>
              </a:spcAft>
            </a:pPr>
            <a:r>
              <a:rPr lang="en-GB" altLang="en-US" sz="1400" dirty="0"/>
              <a:t>Stakeholder requirements – shareholders, regulators, banks, auditors</a:t>
            </a:r>
          </a:p>
          <a:p>
            <a:pPr lvl="1">
              <a:spcAft>
                <a:spcPts val="831"/>
              </a:spcAft>
            </a:pPr>
            <a:r>
              <a:rPr lang="en-GB" altLang="en-US" sz="1400" dirty="0"/>
              <a:t>Going concern issue</a:t>
            </a:r>
            <a:endParaRPr lang="en-GB" sz="1400" dirty="0"/>
          </a:p>
        </p:txBody>
      </p:sp>
    </p:spTree>
    <p:extLst>
      <p:ext uri="{BB962C8B-B14F-4D97-AF65-F5344CB8AC3E}">
        <p14:creationId xmlns:p14="http://schemas.microsoft.com/office/powerpoint/2010/main" val="299762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Who does this affect?</a:t>
            </a:r>
          </a:p>
        </p:txBody>
      </p:sp>
      <p:sp>
        <p:nvSpPr>
          <p:cNvPr id="3" name="Content Placeholder 2"/>
          <p:cNvSpPr>
            <a:spLocks noGrp="1"/>
          </p:cNvSpPr>
          <p:nvPr>
            <p:ph idx="1"/>
          </p:nvPr>
        </p:nvSpPr>
        <p:spPr/>
        <p:txBody>
          <a:bodyPr/>
          <a:lstStyle/>
          <a:p>
            <a:pPr>
              <a:spcAft>
                <a:spcPts val="600"/>
              </a:spcAft>
            </a:pPr>
            <a:r>
              <a:rPr lang="en-GB" altLang="en-US" sz="2000" b="1" dirty="0"/>
              <a:t>Every entity, large or small is likely to be affected</a:t>
            </a:r>
          </a:p>
          <a:p>
            <a:pPr lvl="1">
              <a:spcAft>
                <a:spcPts val="600"/>
              </a:spcAft>
            </a:pPr>
            <a:r>
              <a:rPr lang="en-GB" altLang="en-US" sz="2000" dirty="0"/>
              <a:t>HR records including Directors, Trustees, Shareholders etc</a:t>
            </a:r>
          </a:p>
          <a:p>
            <a:pPr lvl="1">
              <a:spcAft>
                <a:spcPts val="600"/>
              </a:spcAft>
            </a:pPr>
            <a:r>
              <a:rPr lang="en-GB" altLang="en-US" sz="2000" dirty="0"/>
              <a:t>Customer records (</a:t>
            </a:r>
            <a:r>
              <a:rPr lang="en-GB" altLang="en-US" sz="2000" dirty="0" err="1"/>
              <a:t>eg</a:t>
            </a:r>
            <a:r>
              <a:rPr lang="en-GB" altLang="en-US" sz="2000" dirty="0"/>
              <a:t> students)</a:t>
            </a:r>
          </a:p>
          <a:p>
            <a:pPr lvl="1">
              <a:spcAft>
                <a:spcPts val="600"/>
              </a:spcAft>
            </a:pPr>
            <a:r>
              <a:rPr lang="en-GB" altLang="en-US" sz="2000" dirty="0"/>
              <a:t>Prospect records</a:t>
            </a:r>
          </a:p>
          <a:p>
            <a:pPr lvl="1">
              <a:spcAft>
                <a:spcPts val="600"/>
              </a:spcAft>
            </a:pPr>
            <a:r>
              <a:rPr lang="en-GB" altLang="en-US" sz="2000" dirty="0"/>
              <a:t>Supplier records</a:t>
            </a:r>
          </a:p>
          <a:p>
            <a:pPr lvl="1">
              <a:spcAft>
                <a:spcPts val="600"/>
              </a:spcAft>
            </a:pPr>
            <a:r>
              <a:rPr lang="en-GB" altLang="en-US" sz="2000" dirty="0"/>
              <a:t>Contact records </a:t>
            </a:r>
            <a:r>
              <a:rPr lang="en-GB" altLang="en-US" sz="2000" b="1" dirty="0"/>
              <a:t>including business contacts</a:t>
            </a:r>
          </a:p>
          <a:p>
            <a:pPr lvl="1">
              <a:spcAft>
                <a:spcPts val="600"/>
              </a:spcAft>
            </a:pPr>
            <a:r>
              <a:rPr lang="en-GB" altLang="en-US" sz="2000" dirty="0"/>
              <a:t>Any other personal information identifying individuals</a:t>
            </a:r>
          </a:p>
          <a:p>
            <a:endParaRPr lang="en-GB" dirty="0"/>
          </a:p>
        </p:txBody>
      </p:sp>
    </p:spTree>
    <p:extLst>
      <p:ext uri="{BB962C8B-B14F-4D97-AF65-F5344CB8AC3E}">
        <p14:creationId xmlns:p14="http://schemas.microsoft.com/office/powerpoint/2010/main" val="147268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What should you be doing?</a:t>
            </a:r>
          </a:p>
        </p:txBody>
      </p:sp>
      <p:sp>
        <p:nvSpPr>
          <p:cNvPr id="3" name="Content Placeholder 2"/>
          <p:cNvSpPr>
            <a:spLocks noGrp="1"/>
          </p:cNvSpPr>
          <p:nvPr>
            <p:ph idx="1"/>
          </p:nvPr>
        </p:nvSpPr>
        <p:spPr/>
        <p:txBody>
          <a:bodyPr/>
          <a:lstStyle/>
          <a:p>
            <a:r>
              <a:rPr lang="en-GB" sz="2000" b="1" dirty="0"/>
              <a:t>Institutions should:</a:t>
            </a:r>
          </a:p>
          <a:p>
            <a:pPr lvl="1"/>
            <a:r>
              <a:rPr lang="en-GB" sz="1600" dirty="0"/>
              <a:t>Understand what the DPA/GDPR is and how it affects their business</a:t>
            </a:r>
          </a:p>
          <a:p>
            <a:pPr lvl="1"/>
            <a:r>
              <a:rPr lang="en-GB" sz="1600" dirty="0"/>
              <a:t>Appoint a GDPR project manager</a:t>
            </a:r>
          </a:p>
          <a:p>
            <a:pPr lvl="1"/>
            <a:r>
              <a:rPr lang="en-GB" sz="1600" dirty="0"/>
              <a:t>Undertake a gap analysis and produce a GDPR plan</a:t>
            </a:r>
          </a:p>
          <a:p>
            <a:pPr lvl="1"/>
            <a:r>
              <a:rPr lang="en-GB" sz="1600" dirty="0"/>
              <a:t>Take appropriate advice</a:t>
            </a:r>
          </a:p>
          <a:p>
            <a:pPr lvl="1"/>
            <a:r>
              <a:rPr lang="en-GB" sz="1600" dirty="0"/>
              <a:t>Appoint a Data Protection Officer – dedicated, double-hat role or outsourced</a:t>
            </a:r>
          </a:p>
          <a:p>
            <a:pPr lvl="1"/>
            <a:r>
              <a:rPr lang="en-GB" sz="1600" dirty="0"/>
              <a:t>Ensure an appropriate assurance regime for compliance and Business as Usual (BAU)</a:t>
            </a:r>
          </a:p>
          <a:p>
            <a:endParaRPr lang="en-GB" dirty="0"/>
          </a:p>
        </p:txBody>
      </p:sp>
    </p:spTree>
    <p:extLst>
      <p:ext uri="{BB962C8B-B14F-4D97-AF65-F5344CB8AC3E}">
        <p14:creationId xmlns:p14="http://schemas.microsoft.com/office/powerpoint/2010/main" val="259829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pic>
        <p:nvPicPr>
          <p:cNvPr id="1034" name="Picture 10" descr="ACUA Social Media"/>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8280" y="1860278"/>
            <a:ext cx="1745672" cy="836469"/>
          </a:xfrm>
          <a:prstGeom prst="rect">
            <a:avLst/>
          </a:prstGeom>
          <a:solidFill>
            <a:schemeClr val="tx1">
              <a:lumMod val="50000"/>
            </a:schemeClr>
          </a:solidFill>
          <a:ln>
            <a:noFill/>
          </a:ln>
          <a:effectLst>
            <a:outerShdw dist="35921" dir="2700000" algn="ctr" rotWithShape="0">
              <a:schemeClr val="tx1">
                <a:lumMod val="50000"/>
                <a:alpha val="0"/>
              </a:schemeClr>
            </a:outerShdw>
            <a:reflection endPos="0" dist="50800" dir="5400000" sy="-100000" algn="bl" rotWithShape="0"/>
          </a:effectLst>
        </p:spPr>
      </p:pic>
      <p:pic>
        <p:nvPicPr>
          <p:cNvPr id="1026" name="Picture 2" descr="ACUA RENEWAL INFOGRAPHIC FULLv5"/>
          <p:cNvPicPr>
            <a:picLocks noChangeAspect="1" noChangeArrowheads="1"/>
          </p:cNvPicPr>
          <p:nvPr/>
        </p:nvPicPr>
        <p:blipFill>
          <a:blip r:embed="rId3">
            <a:extLst>
              <a:ext uri="{28A0092B-C50C-407E-A947-70E740481C1C}">
                <a14:useLocalDpi xmlns:a14="http://schemas.microsoft.com/office/drawing/2010/main" val="0"/>
              </a:ext>
            </a:extLst>
          </a:blip>
          <a:srcRect b="85275"/>
          <a:stretch>
            <a:fillRect/>
          </a:stretch>
        </p:blipFill>
        <p:spPr bwMode="auto">
          <a:xfrm>
            <a:off x="1191" y="1191"/>
            <a:ext cx="6856809" cy="1051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4"/>
          <p:cNvSpPr txBox="1">
            <a:spLocks noChangeArrowheads="1"/>
          </p:cNvSpPr>
          <p:nvPr/>
        </p:nvSpPr>
        <p:spPr bwMode="auto">
          <a:xfrm>
            <a:off x="0" y="1050650"/>
            <a:ext cx="6858000" cy="300038"/>
          </a:xfrm>
          <a:prstGeom prst="rect">
            <a:avLst/>
          </a:prstGeom>
          <a:solidFill>
            <a:srgbClr val="486A8D"/>
          </a:solidFill>
          <a:ln w="25400" algn="ctr">
            <a:solidFill>
              <a:srgbClr val="204D74"/>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hangingPunct="0"/>
            <a:r>
              <a:rPr lang="en-US" altLang="en-US" sz="1200" dirty="0">
                <a:solidFill>
                  <a:srgbClr val="FFFFFF"/>
                </a:solidFill>
                <a:latin typeface="Calibri" panose="020F0502020204030204" pitchFamily="34" charset="0"/>
                <a:ea typeface="+mn-ea"/>
                <a:cs typeface="+mn-cs"/>
              </a:rPr>
              <a:t>ASK NOT WHAT YOU CAN DO FOR ACUA BUT WHAT ACUA CAN DO FOR YOU!</a:t>
            </a:r>
            <a:endParaRPr lang="en-US" altLang="en-US" dirty="0" smtClean="0">
              <a:solidFill>
                <a:srgbClr val="007AC3"/>
              </a:solidFill>
              <a:latin typeface="Arial" panose="020B0604020202020204" pitchFamily="34" charset="0"/>
              <a:ea typeface="+mn-ea"/>
              <a:cs typeface="+mn-cs"/>
            </a:endParaRPr>
          </a:p>
        </p:txBody>
      </p:sp>
      <p:sp>
        <p:nvSpPr>
          <p:cNvPr id="8" name="Text Box 5"/>
          <p:cNvSpPr txBox="1">
            <a:spLocks noChangeArrowheads="1"/>
          </p:cNvSpPr>
          <p:nvPr/>
        </p:nvSpPr>
        <p:spPr bwMode="auto">
          <a:xfrm>
            <a:off x="199505" y="1371966"/>
            <a:ext cx="2256906" cy="1689196"/>
          </a:xfrm>
          <a:prstGeom prst="rect">
            <a:avLst/>
          </a:prstGeom>
          <a:solidFill>
            <a:srgbClr val="486A8D"/>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hangingPunct="0"/>
            <a:r>
              <a:rPr lang="en-US" altLang="en-US" sz="1050" b="1" u="sng" dirty="0">
                <a:solidFill>
                  <a:srgbClr val="FFFFFF"/>
                </a:solidFill>
                <a:latin typeface="Calibri" panose="020F0502020204030204" pitchFamily="34" charset="0"/>
                <a:ea typeface="+mn-ea"/>
                <a:cs typeface="+mn-cs"/>
              </a:rPr>
              <a:t>Stay up to Date</a:t>
            </a:r>
          </a:p>
          <a:p>
            <a:pPr algn="ctr" defTabSz="685800" eaLnBrk="0" hangingPunct="0"/>
            <a:endParaRPr lang="en-US" altLang="en-US" sz="900" b="1" u="sng" dirty="0">
              <a:solidFill>
                <a:srgbClr val="FFFFFF"/>
              </a:solidFill>
              <a:latin typeface="Calibri" panose="020F0502020204030204" pitchFamily="34" charset="0"/>
              <a:ea typeface="+mn-ea"/>
              <a:cs typeface="+mn-cs"/>
            </a:endParaRPr>
          </a:p>
          <a:p>
            <a:pPr defTabSz="685800" eaLnBrk="0" hangingPunct="0"/>
            <a:r>
              <a:rPr lang="en-US" altLang="en-US" sz="900" dirty="0">
                <a:solidFill>
                  <a:srgbClr val="FFFFFF"/>
                </a:solidFill>
                <a:latin typeface="Calibri" panose="020F0502020204030204" pitchFamily="34" charset="0"/>
                <a:ea typeface="+mn-ea"/>
                <a:cs typeface="+mn-cs"/>
              </a:rPr>
              <a:t>News relevant to Higher Ed internal  audit is posted on the front page.  Articles are also archived for your reference under the  Resources/ACUA News.</a:t>
            </a:r>
          </a:p>
          <a:p>
            <a:pPr defTabSz="685800" eaLnBrk="0" hangingPunct="0"/>
            <a:endParaRPr lang="en-US" altLang="en-US" sz="900" dirty="0">
              <a:solidFill>
                <a:srgbClr val="FFFFFF"/>
              </a:solidFill>
              <a:latin typeface="Calibri" panose="020F0502020204030204" pitchFamily="34" charset="0"/>
              <a:ea typeface="+mn-ea"/>
              <a:cs typeface="+mn-cs"/>
            </a:endParaRPr>
          </a:p>
          <a:p>
            <a:pPr defTabSz="685800" eaLnBrk="0" hangingPunct="0"/>
            <a:r>
              <a:rPr lang="en-US" altLang="en-US" sz="900" dirty="0">
                <a:solidFill>
                  <a:srgbClr val="FFFFFF"/>
                </a:solidFill>
                <a:latin typeface="Calibri" panose="020F0502020204030204" pitchFamily="34" charset="0"/>
                <a:ea typeface="+mn-ea"/>
                <a:cs typeface="+mn-cs"/>
              </a:rPr>
              <a:t>The College and University Auditor is ACUA's official journal. Current and past issues are posted on the ACUA  website. </a:t>
            </a:r>
            <a:endParaRPr lang="en-US" altLang="en-US" sz="900" dirty="0">
              <a:solidFill>
                <a:srgbClr val="007AC3"/>
              </a:solidFill>
              <a:latin typeface="Arial" panose="020B0604020202020204" pitchFamily="34" charset="0"/>
              <a:ea typeface="+mn-ea"/>
              <a:cs typeface="+mn-cs"/>
            </a:endParaRPr>
          </a:p>
        </p:txBody>
      </p:sp>
      <p:sp>
        <p:nvSpPr>
          <p:cNvPr id="9" name="Text Box 6"/>
          <p:cNvSpPr txBox="1">
            <a:spLocks noChangeArrowheads="1"/>
          </p:cNvSpPr>
          <p:nvPr/>
        </p:nvSpPr>
        <p:spPr bwMode="auto">
          <a:xfrm>
            <a:off x="199505" y="3061162"/>
            <a:ext cx="2256906" cy="1951082"/>
          </a:xfrm>
          <a:prstGeom prst="rect">
            <a:avLst/>
          </a:prstGeom>
          <a:solidFill>
            <a:srgbClr val="06376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hangingPunct="0"/>
            <a:r>
              <a:rPr lang="en-US" altLang="en-US" sz="1050" b="1" u="sng" dirty="0">
                <a:solidFill>
                  <a:srgbClr val="FFFFFF"/>
                </a:solidFill>
                <a:latin typeface="Calibri" panose="020F0502020204030204" pitchFamily="34" charset="0"/>
                <a:ea typeface="+mn-ea"/>
                <a:cs typeface="+mn-cs"/>
              </a:rPr>
              <a:t>Get Educated</a:t>
            </a:r>
          </a:p>
          <a:p>
            <a:pPr algn="ctr" defTabSz="685800" eaLnBrk="0" hangingPunct="0"/>
            <a:endParaRPr lang="en-US" altLang="en-US" sz="1050" b="1" u="sng" dirty="0">
              <a:solidFill>
                <a:srgbClr val="FFFFFF"/>
              </a:solidFill>
              <a:latin typeface="Calibri" panose="020F0502020204030204" pitchFamily="34" charset="0"/>
              <a:ea typeface="+mn-ea"/>
              <a:cs typeface="+mn-cs"/>
            </a:endParaRPr>
          </a:p>
          <a:p>
            <a:pPr marL="128588" indent="-128588" defTabSz="685800" eaLnBrk="0" hangingPunct="0">
              <a:buSzPts val="1000"/>
              <a:buFont typeface="Arial" panose="020B0604020202020204" pitchFamily="34" charset="0"/>
              <a:buChar char="•"/>
            </a:pPr>
            <a:r>
              <a:rPr lang="en-US" altLang="en-US" sz="900" dirty="0">
                <a:solidFill>
                  <a:srgbClr val="FFFFFF"/>
                </a:solidFill>
                <a:latin typeface="Calibri" panose="020F0502020204030204" pitchFamily="34" charset="0"/>
                <a:ea typeface="+mn-ea"/>
                <a:cs typeface="+mn-cs"/>
              </a:rPr>
              <a:t>Take advantage of the several FREE webinars held throughout the year.</a:t>
            </a:r>
          </a:p>
          <a:p>
            <a:pPr marL="128588" indent="-128588" defTabSz="685800" eaLnBrk="0" hangingPunct="0">
              <a:lnSpc>
                <a:spcPct val="150000"/>
              </a:lnSpc>
              <a:buSzPts val="1000"/>
              <a:buFont typeface="Arial" panose="020B0604020202020204" pitchFamily="34" charset="0"/>
              <a:buChar char="•"/>
            </a:pPr>
            <a:r>
              <a:rPr lang="en-US" altLang="en-US" sz="900" dirty="0">
                <a:solidFill>
                  <a:srgbClr val="FFFFFF"/>
                </a:solidFill>
                <a:latin typeface="Calibri" panose="020F0502020204030204" pitchFamily="34" charset="0"/>
                <a:ea typeface="+mn-ea"/>
                <a:cs typeface="+mn-cs"/>
              </a:rPr>
              <a:t>Attend one of our upcoming conferences:</a:t>
            </a:r>
          </a:p>
          <a:p>
            <a:pPr marL="128588" indent="-128588" defTabSz="685800" eaLnBrk="0" hangingPunct="0">
              <a:buSzPts val="1000"/>
              <a:buFont typeface="Arial" panose="020B0604020202020204" pitchFamily="34" charset="0"/>
              <a:buChar char="•"/>
            </a:pPr>
            <a:r>
              <a:rPr lang="en-US" altLang="en-US" sz="900" dirty="0">
                <a:solidFill>
                  <a:srgbClr val="FFFFFF"/>
                </a:solidFill>
                <a:latin typeface="Calibri" panose="020F0502020204030204" pitchFamily="34" charset="0"/>
                <a:ea typeface="+mn-ea"/>
                <a:cs typeface="+mn-cs"/>
              </a:rPr>
              <a:t>Midyear  - March 18-21, 2018 Hyatt  Regency Hotel, Louisville, KY</a:t>
            </a:r>
          </a:p>
          <a:p>
            <a:pPr defTabSz="685800" eaLnBrk="0" hangingPunct="0">
              <a:buSzPts val="1000"/>
            </a:pPr>
            <a:endParaRPr lang="en-US" altLang="en-US" sz="900" dirty="0">
              <a:solidFill>
                <a:srgbClr val="FFFFFF"/>
              </a:solidFill>
              <a:latin typeface="Calibri" panose="020F0502020204030204" pitchFamily="34" charset="0"/>
              <a:ea typeface="+mn-ea"/>
              <a:cs typeface="+mn-cs"/>
            </a:endParaRPr>
          </a:p>
          <a:p>
            <a:pPr marL="128588" indent="-128588" defTabSz="685800" eaLnBrk="0" hangingPunct="0">
              <a:buSzPts val="1000"/>
              <a:buFont typeface="Arial" panose="020B0604020202020204" pitchFamily="34" charset="0"/>
              <a:buChar char="•"/>
            </a:pPr>
            <a:r>
              <a:rPr lang="en-US" altLang="en-US" sz="900" dirty="0">
                <a:solidFill>
                  <a:srgbClr val="FFFFFF"/>
                </a:solidFill>
                <a:latin typeface="Calibri" panose="020F0502020204030204" pitchFamily="34" charset="0"/>
                <a:ea typeface="+mn-ea"/>
                <a:cs typeface="+mn-cs"/>
              </a:rPr>
              <a:t>Annual - September 9-13, 2018  New Orleans Marriott, New Orleans, LA</a:t>
            </a:r>
          </a:p>
          <a:p>
            <a:pPr marL="128588" indent="-128588" defTabSz="685800" eaLnBrk="0" hangingPunct="0">
              <a:lnSpc>
                <a:spcPct val="150000"/>
              </a:lnSpc>
              <a:buSzPts val="1000"/>
              <a:buFont typeface="Arial" panose="020B0604020202020204" pitchFamily="34" charset="0"/>
              <a:buChar char="•"/>
            </a:pPr>
            <a:r>
              <a:rPr lang="en-US" altLang="en-US" sz="900" dirty="0">
                <a:solidFill>
                  <a:srgbClr val="FFFFFF"/>
                </a:solidFill>
                <a:latin typeface="Calibri" panose="020F0502020204030204" pitchFamily="34" charset="0"/>
                <a:ea typeface="+mn-ea"/>
                <a:cs typeface="+mn-cs"/>
              </a:rPr>
              <a:t>Contact ACUA Faculty for training needs.</a:t>
            </a:r>
          </a:p>
          <a:p>
            <a:pPr defTabSz="685800" eaLnBrk="0" hangingPunct="0"/>
            <a:endParaRPr lang="en-US" altLang="en-US" dirty="0" smtClean="0">
              <a:solidFill>
                <a:srgbClr val="007AC3"/>
              </a:solidFill>
              <a:latin typeface="Arial" panose="020B0604020202020204" pitchFamily="34" charset="0"/>
              <a:ea typeface="+mn-ea"/>
              <a:cs typeface="+mn-cs"/>
            </a:endParaRPr>
          </a:p>
        </p:txBody>
      </p:sp>
      <p:sp>
        <p:nvSpPr>
          <p:cNvPr id="14" name="TextBox 13"/>
          <p:cNvSpPr txBox="1"/>
          <p:nvPr/>
        </p:nvSpPr>
        <p:spPr>
          <a:xfrm>
            <a:off x="2793076" y="1380311"/>
            <a:ext cx="1689563" cy="338554"/>
          </a:xfrm>
          <a:prstGeom prst="rect">
            <a:avLst/>
          </a:prstGeom>
          <a:noFill/>
        </p:spPr>
        <p:txBody>
          <a:bodyPr wrap="square" rtlCol="0">
            <a:spAutoFit/>
          </a:bodyPr>
          <a:lstStyle/>
          <a:p>
            <a:pPr fontAlgn="auto">
              <a:spcBef>
                <a:spcPts val="0"/>
              </a:spcBef>
              <a:spcAft>
                <a:spcPts val="0"/>
              </a:spcAft>
            </a:pPr>
            <a:r>
              <a:rPr lang="en-US" sz="1600" u="sng" dirty="0" smtClean="0">
                <a:solidFill>
                  <a:prstClr val="white"/>
                </a:solidFill>
                <a:latin typeface="Calibri"/>
                <a:ea typeface="+mn-ea"/>
                <a:cs typeface="+mn-cs"/>
              </a:rPr>
              <a:t>WWW.ACUA.ORG</a:t>
            </a:r>
            <a:endParaRPr lang="en-US" sz="1600" u="sng" dirty="0">
              <a:solidFill>
                <a:prstClr val="white"/>
              </a:solidFill>
              <a:latin typeface="Calibri"/>
              <a:ea typeface="+mn-ea"/>
              <a:cs typeface="+mn-cs"/>
            </a:endParaRPr>
          </a:p>
        </p:txBody>
      </p:sp>
      <p:sp>
        <p:nvSpPr>
          <p:cNvPr id="15" name="Text Box 11"/>
          <p:cNvSpPr txBox="1">
            <a:spLocks noChangeArrowheads="1"/>
          </p:cNvSpPr>
          <p:nvPr/>
        </p:nvSpPr>
        <p:spPr bwMode="auto">
          <a:xfrm>
            <a:off x="2456412" y="3061161"/>
            <a:ext cx="2207029" cy="2081938"/>
          </a:xfrm>
          <a:prstGeom prst="rect">
            <a:avLst/>
          </a:prstGeom>
          <a:solidFill>
            <a:srgbClr val="486A8D"/>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hangingPunct="0">
              <a:lnSpc>
                <a:spcPct val="150000"/>
              </a:lnSpc>
            </a:pPr>
            <a:r>
              <a:rPr lang="en-US" altLang="en-US" sz="1050" b="1" u="sng" dirty="0">
                <a:solidFill>
                  <a:srgbClr val="FFFFFF"/>
                </a:solidFill>
                <a:latin typeface="Calibri" panose="020F0502020204030204" pitchFamily="34" charset="0"/>
                <a:ea typeface="+mn-ea"/>
                <a:cs typeface="+mn-cs"/>
              </a:rPr>
              <a:t>Get Involved</a:t>
            </a:r>
          </a:p>
          <a:p>
            <a:pPr marL="128588" indent="-128588" defTabSz="685800" eaLnBrk="0" hangingPunct="0">
              <a:spcAft>
                <a:spcPts val="225"/>
              </a:spcAft>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The latest Volunteer openings are posted on the front page of the website.</a:t>
            </a:r>
          </a:p>
          <a:p>
            <a:pPr defTabSz="685800" eaLnBrk="0" hangingPunct="0">
              <a:spcAft>
                <a:spcPts val="225"/>
              </a:spcAft>
              <a:buSzPts val="1000"/>
            </a:pPr>
            <a:endParaRPr lang="en-US" altLang="en-US" sz="825" dirty="0">
              <a:solidFill>
                <a:srgbClr val="FFFFFF"/>
              </a:solidFill>
              <a:latin typeface="Calibri" panose="020F0502020204030204" pitchFamily="34" charset="0"/>
              <a:ea typeface="+mn-ea"/>
              <a:cs typeface="+mn-cs"/>
            </a:endParaRPr>
          </a:p>
          <a:p>
            <a:pPr marL="128588" indent="-128588" defTabSz="685800" eaLnBrk="0" hangingPunct="0">
              <a:spcAft>
                <a:spcPts val="225"/>
              </a:spcAft>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Visit the listing of Committee Chairs to learn about the various areas where you might participate.</a:t>
            </a:r>
          </a:p>
          <a:p>
            <a:pPr defTabSz="685800" eaLnBrk="0" hangingPunct="0">
              <a:spcAft>
                <a:spcPts val="225"/>
              </a:spcAft>
              <a:buSzPts val="1000"/>
            </a:pPr>
            <a:endParaRPr lang="en-US" altLang="en-US" sz="825" dirty="0">
              <a:solidFill>
                <a:srgbClr val="FFFFFF"/>
              </a:solidFill>
              <a:latin typeface="Calibri" panose="020F0502020204030204" pitchFamily="34" charset="0"/>
              <a:ea typeface="+mn-ea"/>
              <a:cs typeface="+mn-cs"/>
            </a:endParaRPr>
          </a:p>
          <a:p>
            <a:pPr marL="128588" indent="-128588" defTabSz="685800" eaLnBrk="0" hangingPunct="0">
              <a:spcAft>
                <a:spcPts val="225"/>
              </a:spcAft>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Nominate one of your colleagues for an ACUA annual award.</a:t>
            </a:r>
          </a:p>
          <a:p>
            <a:pPr marL="128588" indent="-128588" defTabSz="685800" eaLnBrk="0" hangingPunct="0">
              <a:lnSpc>
                <a:spcPct val="150000"/>
              </a:lnSpc>
              <a:spcAft>
                <a:spcPts val="225"/>
              </a:spcAft>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Submit a proposal for the conference.</a:t>
            </a:r>
          </a:p>
          <a:p>
            <a:pPr marL="128588" indent="-128588" defTabSz="685800" eaLnBrk="0" hangingPunct="0">
              <a:lnSpc>
                <a:spcPct val="150000"/>
              </a:lnSpc>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Write an article for the C&amp;U Auditor.</a:t>
            </a:r>
            <a:endParaRPr lang="en-US" altLang="en-US" sz="825" dirty="0">
              <a:solidFill>
                <a:srgbClr val="007AC3"/>
              </a:solidFill>
              <a:latin typeface="Arial" panose="020B0604020202020204" pitchFamily="34" charset="0"/>
              <a:ea typeface="+mn-ea"/>
              <a:cs typeface="+mn-cs"/>
            </a:endParaRPr>
          </a:p>
        </p:txBody>
      </p:sp>
      <p:sp>
        <p:nvSpPr>
          <p:cNvPr id="16" name="Text Box 12"/>
          <p:cNvSpPr txBox="1">
            <a:spLocks noChangeArrowheads="1"/>
          </p:cNvSpPr>
          <p:nvPr/>
        </p:nvSpPr>
        <p:spPr bwMode="auto">
          <a:xfrm>
            <a:off x="4670863" y="1380311"/>
            <a:ext cx="2018804" cy="1680849"/>
          </a:xfrm>
          <a:prstGeom prst="rect">
            <a:avLst/>
          </a:prstGeom>
          <a:solidFill>
            <a:srgbClr val="486A8D"/>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hangingPunct="0"/>
            <a:r>
              <a:rPr lang="en-US" altLang="en-US" sz="1050" b="1" u="sng" dirty="0">
                <a:solidFill>
                  <a:srgbClr val="FFFFFF"/>
                </a:solidFill>
                <a:latin typeface="Calibri" panose="020F0502020204030204" pitchFamily="34" charset="0"/>
                <a:ea typeface="+mn-ea"/>
                <a:cs typeface="+mn-cs"/>
              </a:rPr>
              <a:t>Connect with Colleagues</a:t>
            </a:r>
          </a:p>
          <a:p>
            <a:pPr algn="ctr" defTabSz="685800" eaLnBrk="0" hangingPunct="0"/>
            <a:endParaRPr lang="en-US" altLang="en-US" sz="825" b="1" u="sng" dirty="0">
              <a:solidFill>
                <a:srgbClr val="FFFFFF"/>
              </a:solidFill>
              <a:latin typeface="Calibri" panose="020F0502020204030204" pitchFamily="34" charset="0"/>
              <a:ea typeface="+mn-ea"/>
              <a:cs typeface="+mn-cs"/>
            </a:endParaRPr>
          </a:p>
          <a:p>
            <a:pPr marL="128588" indent="-128588" defTabSz="685800" eaLnBrk="0" hangingPunct="0">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Subscribe to one or more Forums on the Connect ACUA to obtain feedback and share your insights on topics of concern to higher education internal auditors.</a:t>
            </a:r>
          </a:p>
          <a:p>
            <a:pPr defTabSz="685800" eaLnBrk="0" hangingPunct="0">
              <a:buSzPts val="1000"/>
            </a:pPr>
            <a:endParaRPr lang="en-US" altLang="en-US" sz="825" dirty="0">
              <a:solidFill>
                <a:srgbClr val="FFFFFF"/>
              </a:solidFill>
              <a:latin typeface="Calibri" panose="020F0502020204030204" pitchFamily="34" charset="0"/>
              <a:ea typeface="+mn-ea"/>
              <a:cs typeface="+mn-cs"/>
            </a:endParaRPr>
          </a:p>
          <a:p>
            <a:pPr marL="128588" indent="-128588" defTabSz="685800" eaLnBrk="0" hangingPunct="0">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Search the Membership Directory to  connect with your peers.</a:t>
            </a:r>
          </a:p>
          <a:p>
            <a:pPr defTabSz="685800" eaLnBrk="0" hangingPunct="0">
              <a:buSzPts val="1000"/>
            </a:pPr>
            <a:endParaRPr lang="en-US" altLang="en-US" sz="825" dirty="0">
              <a:solidFill>
                <a:srgbClr val="FFFFFF"/>
              </a:solidFill>
              <a:latin typeface="Calibri" panose="020F0502020204030204" pitchFamily="34" charset="0"/>
              <a:ea typeface="+mn-ea"/>
              <a:cs typeface="+mn-cs"/>
            </a:endParaRPr>
          </a:p>
          <a:p>
            <a:pPr marL="128588" indent="-128588" defTabSz="685800" eaLnBrk="0" hangingPunct="0">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Share, Like, Tweet &amp; Connect on social media.</a:t>
            </a:r>
            <a:endParaRPr lang="en-US" altLang="en-US" sz="825" dirty="0">
              <a:solidFill>
                <a:srgbClr val="007AC3"/>
              </a:solidFill>
              <a:latin typeface="Arial" panose="020B0604020202020204" pitchFamily="34" charset="0"/>
              <a:ea typeface="+mn-ea"/>
              <a:cs typeface="+mn-cs"/>
            </a:endParaRPr>
          </a:p>
        </p:txBody>
      </p:sp>
      <p:sp>
        <p:nvSpPr>
          <p:cNvPr id="17" name="Text Box 13"/>
          <p:cNvSpPr txBox="1">
            <a:spLocks noChangeArrowheads="1"/>
          </p:cNvSpPr>
          <p:nvPr/>
        </p:nvSpPr>
        <p:spPr bwMode="auto">
          <a:xfrm>
            <a:off x="4663441" y="3061159"/>
            <a:ext cx="2026227" cy="2081939"/>
          </a:xfrm>
          <a:prstGeom prst="rect">
            <a:avLst/>
          </a:prstGeom>
          <a:solidFill>
            <a:srgbClr val="06376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hangingPunct="0"/>
            <a:r>
              <a:rPr lang="en-US" altLang="en-US" sz="1050" b="1" u="sng" dirty="0">
                <a:solidFill>
                  <a:srgbClr val="FFFFFF"/>
                </a:solidFill>
                <a:latin typeface="Calibri" panose="020F0502020204030204" pitchFamily="34" charset="0"/>
                <a:ea typeface="+mn-ea"/>
                <a:cs typeface="+mn-cs"/>
              </a:rPr>
              <a:t>Solve Problems</a:t>
            </a:r>
          </a:p>
          <a:p>
            <a:pPr marL="128588" indent="-128588" defTabSz="685800" eaLnBrk="0" hangingPunct="0">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Discounts and special offers from ACUA's Strategic Partners</a:t>
            </a:r>
          </a:p>
          <a:p>
            <a:pPr marL="128588" indent="-128588" defTabSz="685800" eaLnBrk="0" hangingPunct="0">
              <a:lnSpc>
                <a:spcPct val="150000"/>
              </a:lnSpc>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Risk Dictionary</a:t>
            </a:r>
          </a:p>
          <a:p>
            <a:pPr marL="128588" indent="-128588" defTabSz="685800" eaLnBrk="0" hangingPunct="0">
              <a:lnSpc>
                <a:spcPct val="150000"/>
              </a:lnSpc>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NCAA Guides</a:t>
            </a:r>
          </a:p>
          <a:p>
            <a:pPr marL="128588" indent="-128588" defTabSz="685800" eaLnBrk="0" hangingPunct="0">
              <a:lnSpc>
                <a:spcPct val="150000"/>
              </a:lnSpc>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Resource Library</a:t>
            </a:r>
          </a:p>
          <a:p>
            <a:pPr marL="128588" indent="-128588" defTabSz="685800" eaLnBrk="0" hangingPunct="0">
              <a:lnSpc>
                <a:spcPct val="150000"/>
              </a:lnSpc>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Vendor Directory</a:t>
            </a:r>
          </a:p>
          <a:p>
            <a:pPr marL="128588" indent="-128588" defTabSz="685800" eaLnBrk="0" hangingPunct="0">
              <a:lnSpc>
                <a:spcPct val="150000"/>
              </a:lnSpc>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Governmental Affairs Updates</a:t>
            </a:r>
          </a:p>
          <a:p>
            <a:pPr marL="128588" indent="-128588" defTabSz="685800" eaLnBrk="0" hangingPunct="0">
              <a:lnSpc>
                <a:spcPct val="150000"/>
              </a:lnSpc>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Survey Results</a:t>
            </a:r>
          </a:p>
          <a:p>
            <a:pPr marL="128588" indent="-128588" defTabSz="685800" eaLnBrk="0" hangingPunct="0">
              <a:lnSpc>
                <a:spcPct val="150000"/>
              </a:lnSpc>
              <a:buSzPts val="1000"/>
              <a:buFont typeface="Arial" panose="020B0604020202020204" pitchFamily="34" charset="0"/>
              <a:buChar char="•"/>
            </a:pPr>
            <a:r>
              <a:rPr lang="en-US" altLang="en-US" sz="825" dirty="0">
                <a:solidFill>
                  <a:srgbClr val="FFFFFF"/>
                </a:solidFill>
                <a:latin typeface="Calibri" panose="020F0502020204030204" pitchFamily="34" charset="0"/>
                <a:ea typeface="+mn-ea"/>
                <a:cs typeface="+mn-cs"/>
              </a:rPr>
              <a:t>Career Center......and much more.</a:t>
            </a:r>
            <a:endParaRPr lang="en-US" altLang="en-US" sz="825" dirty="0">
              <a:solidFill>
                <a:srgbClr val="007AC3"/>
              </a:solidFill>
              <a:latin typeface="Arial" panose="020B0604020202020204" pitchFamily="34" charset="0"/>
              <a:ea typeface="+mn-ea"/>
              <a:cs typeface="+mn-cs"/>
            </a:endParaRPr>
          </a:p>
        </p:txBody>
      </p:sp>
    </p:spTree>
    <p:extLst>
      <p:ext uri="{BB962C8B-B14F-4D97-AF65-F5344CB8AC3E}">
        <p14:creationId xmlns:p14="http://schemas.microsoft.com/office/powerpoint/2010/main" val="533572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GDPR – Key changes</a:t>
            </a:r>
          </a:p>
        </p:txBody>
      </p:sp>
      <p:sp>
        <p:nvSpPr>
          <p:cNvPr id="3" name="Content Placeholder 2"/>
          <p:cNvSpPr>
            <a:spLocks noGrp="1"/>
          </p:cNvSpPr>
          <p:nvPr>
            <p:ph idx="1"/>
          </p:nvPr>
        </p:nvSpPr>
        <p:spPr/>
        <p:txBody>
          <a:bodyPr/>
          <a:lstStyle/>
          <a:p>
            <a:pPr lvl="1">
              <a:spcAft>
                <a:spcPts val="415"/>
              </a:spcAft>
            </a:pPr>
            <a:r>
              <a:rPr lang="en-GB" sz="1600" dirty="0"/>
              <a:t>Data Governance framework</a:t>
            </a:r>
          </a:p>
          <a:p>
            <a:pPr lvl="1">
              <a:spcAft>
                <a:spcPts val="415"/>
              </a:spcAft>
            </a:pPr>
            <a:r>
              <a:rPr lang="en-GB" sz="1600" dirty="0"/>
              <a:t>Data Protection Officer (DPO)</a:t>
            </a:r>
          </a:p>
          <a:p>
            <a:pPr lvl="1">
              <a:spcAft>
                <a:spcPts val="415"/>
              </a:spcAft>
            </a:pPr>
            <a:r>
              <a:rPr lang="en-GB" sz="1600" dirty="0"/>
              <a:t>Privacy by design</a:t>
            </a:r>
          </a:p>
          <a:p>
            <a:pPr lvl="1">
              <a:spcAft>
                <a:spcPts val="415"/>
              </a:spcAft>
            </a:pPr>
            <a:r>
              <a:rPr lang="en-GB" sz="1600" dirty="0"/>
              <a:t>Staff training</a:t>
            </a:r>
          </a:p>
          <a:p>
            <a:pPr lvl="1">
              <a:spcAft>
                <a:spcPts val="415"/>
              </a:spcAft>
            </a:pPr>
            <a:r>
              <a:rPr lang="en-GB" sz="1600" dirty="0"/>
              <a:t>Subject Access Requests</a:t>
            </a:r>
          </a:p>
          <a:p>
            <a:pPr lvl="1">
              <a:spcAft>
                <a:spcPts val="415"/>
              </a:spcAft>
            </a:pPr>
            <a:r>
              <a:rPr lang="en-GB" sz="1600" dirty="0"/>
              <a:t>Consent auditability</a:t>
            </a:r>
          </a:p>
          <a:p>
            <a:pPr lvl="1">
              <a:spcAft>
                <a:spcPts val="415"/>
              </a:spcAft>
            </a:pPr>
            <a:r>
              <a:rPr lang="en-GB" sz="1600" dirty="0"/>
              <a:t>Right to be forgotten</a:t>
            </a:r>
          </a:p>
          <a:p>
            <a:pPr lvl="1">
              <a:spcAft>
                <a:spcPts val="415"/>
              </a:spcAft>
            </a:pPr>
            <a:r>
              <a:rPr lang="en-GB" sz="1600" dirty="0"/>
              <a:t>Data Controllers vs Data Processors</a:t>
            </a:r>
          </a:p>
          <a:p>
            <a:pPr lvl="1">
              <a:spcAft>
                <a:spcPts val="1246"/>
              </a:spcAft>
            </a:pPr>
            <a:r>
              <a:rPr lang="en-GB" sz="1600" dirty="0"/>
              <a:t>Legal grounds for processing</a:t>
            </a:r>
          </a:p>
          <a:p>
            <a:pPr algn="ctr"/>
            <a:r>
              <a:rPr lang="en-GB" sz="1800" b="1" dirty="0">
                <a:solidFill>
                  <a:srgbClr val="F28C00"/>
                </a:solidFill>
              </a:rPr>
              <a:t>REMEMBER – It is always YOUR data and YOUR responsibility.</a:t>
            </a:r>
          </a:p>
          <a:p>
            <a:endParaRPr lang="en-GB" sz="1800" dirty="0"/>
          </a:p>
        </p:txBody>
      </p:sp>
    </p:spTree>
    <p:extLst>
      <p:ext uri="{BB962C8B-B14F-4D97-AF65-F5344CB8AC3E}">
        <p14:creationId xmlns:p14="http://schemas.microsoft.com/office/powerpoint/2010/main" val="42763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lphaUcPeriod"/>
            </a:pPr>
            <a:r>
              <a:rPr lang="en-US" dirty="0" smtClean="0"/>
              <a:t>3 months</a:t>
            </a:r>
          </a:p>
          <a:p>
            <a:pPr marL="457200" indent="-457200">
              <a:buAutoNum type="alphaUcPeriod"/>
            </a:pPr>
            <a:r>
              <a:rPr lang="en-US" dirty="0" smtClean="0"/>
              <a:t>24 hours</a:t>
            </a:r>
          </a:p>
          <a:p>
            <a:pPr marL="457200" indent="-457200">
              <a:buAutoNum type="alphaUcPeriod"/>
            </a:pPr>
            <a:r>
              <a:rPr lang="en-US" dirty="0" smtClean="0"/>
              <a:t>72 hours</a:t>
            </a:r>
          </a:p>
          <a:p>
            <a:pPr marL="457200" indent="-457200">
              <a:buAutoNum type="alphaUcPeriod"/>
            </a:pPr>
            <a:r>
              <a:rPr lang="en-US" dirty="0" smtClean="0"/>
              <a:t>1 month</a:t>
            </a:r>
          </a:p>
          <a:p>
            <a:endParaRPr lang="en-US" dirty="0"/>
          </a:p>
        </p:txBody>
      </p:sp>
      <p:sp>
        <p:nvSpPr>
          <p:cNvPr id="3" name="Title 2"/>
          <p:cNvSpPr>
            <a:spLocks noGrp="1"/>
          </p:cNvSpPr>
          <p:nvPr>
            <p:ph type="title"/>
          </p:nvPr>
        </p:nvSpPr>
        <p:spPr/>
        <p:txBody>
          <a:bodyPr/>
          <a:lstStyle/>
          <a:p>
            <a:r>
              <a:rPr lang="en-US" dirty="0" smtClean="0"/>
              <a:t>Companies must report a personal breach to the Supervisory Authority no later than….</a:t>
            </a:r>
            <a:endParaRPr lang="en-US" dirty="0"/>
          </a:p>
        </p:txBody>
      </p:sp>
    </p:spTree>
    <p:extLst>
      <p:ext uri="{BB962C8B-B14F-4D97-AF65-F5344CB8AC3E}">
        <p14:creationId xmlns:p14="http://schemas.microsoft.com/office/powerpoint/2010/main" val="307796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Good processes are essential	</a:t>
            </a:r>
          </a:p>
        </p:txBody>
      </p:sp>
      <p:sp>
        <p:nvSpPr>
          <p:cNvPr id="3" name="Content Placeholder 2"/>
          <p:cNvSpPr>
            <a:spLocks noGrp="1"/>
          </p:cNvSpPr>
          <p:nvPr>
            <p:ph idx="1"/>
          </p:nvPr>
        </p:nvSpPr>
        <p:spPr/>
        <p:txBody>
          <a:bodyPr/>
          <a:lstStyle/>
          <a:p>
            <a:r>
              <a:rPr lang="en-GB" sz="1800" dirty="0"/>
              <a:t>You need a data governance framework that ensures your data are secured from unauthorised access and inappropriate use.</a:t>
            </a:r>
          </a:p>
          <a:p>
            <a:r>
              <a:rPr lang="en-GB" sz="1800" dirty="0"/>
              <a:t>Some questions to consider:</a:t>
            </a:r>
          </a:p>
          <a:p>
            <a:pPr lvl="1"/>
            <a:r>
              <a:rPr lang="en-GB" sz="1600" dirty="0"/>
              <a:t>Who is responsible for implementing and maintaining appropriate management processes and policies around data?</a:t>
            </a:r>
          </a:p>
          <a:p>
            <a:pPr lvl="1"/>
            <a:r>
              <a:rPr lang="en-GB" sz="1600" dirty="0"/>
              <a:t>Where is data physically stored?</a:t>
            </a:r>
          </a:p>
          <a:p>
            <a:pPr lvl="1"/>
            <a:r>
              <a:rPr lang="en-GB" sz="1600" dirty="0"/>
              <a:t>How is access to data controlled?</a:t>
            </a:r>
          </a:p>
          <a:p>
            <a:pPr lvl="1"/>
            <a:r>
              <a:rPr lang="en-GB" sz="1600" dirty="0"/>
              <a:t>Are staff sufficiently well trained to handle data safely?</a:t>
            </a:r>
          </a:p>
          <a:p>
            <a:pPr lvl="1"/>
            <a:r>
              <a:rPr lang="en-GB" sz="1600" dirty="0"/>
              <a:t>Is any external testing undertaken to confirm data security?</a:t>
            </a:r>
          </a:p>
          <a:p>
            <a:endParaRPr lang="en-GB" sz="1800" dirty="0"/>
          </a:p>
        </p:txBody>
      </p:sp>
    </p:spTree>
    <p:extLst>
      <p:ext uri="{BB962C8B-B14F-4D97-AF65-F5344CB8AC3E}">
        <p14:creationId xmlns:p14="http://schemas.microsoft.com/office/powerpoint/2010/main" val="993950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Policies and processes</a:t>
            </a:r>
          </a:p>
        </p:txBody>
      </p:sp>
      <p:sp>
        <p:nvSpPr>
          <p:cNvPr id="3" name="Content Placeholder 2"/>
          <p:cNvSpPr>
            <a:spLocks noGrp="1"/>
          </p:cNvSpPr>
          <p:nvPr>
            <p:ph idx="1"/>
          </p:nvPr>
        </p:nvSpPr>
        <p:spPr/>
        <p:txBody>
          <a:bodyPr/>
          <a:lstStyle/>
          <a:p>
            <a:pPr>
              <a:spcAft>
                <a:spcPts val="969"/>
              </a:spcAft>
            </a:pPr>
            <a:r>
              <a:rPr lang="en-GB" sz="1600" dirty="0"/>
              <a:t>Keeping data safe from unauthorized access requires effective policies, as well as appropriate physical measures such as firewalls and encryption.</a:t>
            </a:r>
          </a:p>
          <a:p>
            <a:pPr>
              <a:spcAft>
                <a:spcPts val="969"/>
              </a:spcAft>
            </a:pPr>
            <a:r>
              <a:rPr lang="en-GB" sz="1600" dirty="0"/>
              <a:t>Companies should have IT policies which address the following:</a:t>
            </a:r>
          </a:p>
          <a:p>
            <a:pPr lvl="1">
              <a:spcAft>
                <a:spcPts val="969"/>
              </a:spcAft>
            </a:pPr>
            <a:r>
              <a:rPr lang="en-GB" sz="1400" dirty="0"/>
              <a:t>What constitutes acceptable usage of IT infrastructure by employees</a:t>
            </a:r>
          </a:p>
          <a:p>
            <a:pPr lvl="1">
              <a:spcAft>
                <a:spcPts val="969"/>
              </a:spcAft>
            </a:pPr>
            <a:r>
              <a:rPr lang="en-GB" sz="1400" dirty="0"/>
              <a:t>Passwords and procedures for granting &amp; rescinding access to systems</a:t>
            </a:r>
          </a:p>
          <a:p>
            <a:pPr lvl="1">
              <a:spcAft>
                <a:spcPts val="969"/>
              </a:spcAft>
            </a:pPr>
            <a:r>
              <a:rPr lang="en-GB" sz="1400" dirty="0"/>
              <a:t>Bring Your Own Device (BYOD) including home PCs</a:t>
            </a:r>
          </a:p>
          <a:p>
            <a:pPr lvl="1">
              <a:spcAft>
                <a:spcPts val="969"/>
              </a:spcAft>
            </a:pPr>
            <a:r>
              <a:rPr lang="en-GB" sz="1400" dirty="0"/>
              <a:t>Email usage (</a:t>
            </a:r>
            <a:r>
              <a:rPr lang="en-GB" sz="1400" dirty="0" err="1"/>
              <a:t>eg</a:t>
            </a:r>
            <a:r>
              <a:rPr lang="en-GB" sz="1400" dirty="0"/>
              <a:t> documents containing company information should not be sent to private email addresses) </a:t>
            </a:r>
          </a:p>
          <a:p>
            <a:pPr lvl="1">
              <a:spcAft>
                <a:spcPts val="969"/>
              </a:spcAft>
            </a:pPr>
            <a:r>
              <a:rPr lang="en-GB" sz="1400" dirty="0"/>
              <a:t>Use of removable media</a:t>
            </a:r>
          </a:p>
          <a:p>
            <a:pPr lvl="1">
              <a:spcAft>
                <a:spcPts val="969"/>
              </a:spcAft>
            </a:pPr>
            <a:r>
              <a:rPr lang="en-GB" sz="1400" dirty="0"/>
              <a:t>Remote access to systems</a:t>
            </a:r>
          </a:p>
          <a:p>
            <a:endParaRPr lang="en-GB" sz="1600" dirty="0"/>
          </a:p>
        </p:txBody>
      </p:sp>
    </p:spTree>
    <p:extLst>
      <p:ext uri="{BB962C8B-B14F-4D97-AF65-F5344CB8AC3E}">
        <p14:creationId xmlns:p14="http://schemas.microsoft.com/office/powerpoint/2010/main" val="227409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Multi-layer security</a:t>
            </a:r>
          </a:p>
        </p:txBody>
      </p:sp>
      <p:sp>
        <p:nvSpPr>
          <p:cNvPr id="3" name="Content Placeholder 2"/>
          <p:cNvSpPr>
            <a:spLocks noGrp="1"/>
          </p:cNvSpPr>
          <p:nvPr>
            <p:ph idx="1"/>
          </p:nvPr>
        </p:nvSpPr>
        <p:spPr>
          <a:xfrm>
            <a:off x="188640" y="1034504"/>
            <a:ext cx="6430868" cy="480074"/>
          </a:xfrm>
        </p:spPr>
        <p:txBody>
          <a:bodyPr/>
          <a:lstStyle/>
          <a:p>
            <a:r>
              <a:rPr lang="en-GB" sz="1600" dirty="0"/>
              <a:t>The practice of combining multiple mitigating security controls to protect resources and data</a:t>
            </a:r>
          </a:p>
        </p:txBody>
      </p:sp>
      <p:sp>
        <p:nvSpPr>
          <p:cNvPr id="4" name="TextBox 3"/>
          <p:cNvSpPr txBox="1"/>
          <p:nvPr/>
        </p:nvSpPr>
        <p:spPr>
          <a:xfrm>
            <a:off x="188640" y="1634682"/>
            <a:ext cx="2841546" cy="2792559"/>
          </a:xfrm>
          <a:prstGeom prst="rect">
            <a:avLst/>
          </a:prstGeom>
          <a:noFill/>
        </p:spPr>
        <p:txBody>
          <a:bodyPr wrap="square" rtlCol="0">
            <a:spAutoFit/>
          </a:bodyPr>
          <a:lstStyle/>
          <a:p>
            <a:pPr>
              <a:spcAft>
                <a:spcPts val="692"/>
              </a:spcAft>
            </a:pPr>
            <a:r>
              <a:rPr lang="en-GB" dirty="0">
                <a:solidFill>
                  <a:srgbClr val="F28C00"/>
                </a:solidFill>
              </a:rPr>
              <a:t>System-oriented security</a:t>
            </a:r>
          </a:p>
          <a:p>
            <a:pPr marL="263766" lvl="1" indent="-131883" algn="just">
              <a:spcAft>
                <a:spcPts val="692"/>
              </a:spcAft>
              <a:buClr>
                <a:srgbClr val="00A3D8"/>
              </a:buClr>
              <a:buFont typeface="Times" pitchFamily="18" charset="0"/>
              <a:buChar char="•"/>
            </a:pPr>
            <a:r>
              <a:rPr lang="en-GB" sz="1385" dirty="0">
                <a:latin typeface="+mn-lt"/>
                <a:ea typeface="+mn-ea"/>
              </a:rPr>
              <a:t>Firewalls</a:t>
            </a:r>
          </a:p>
          <a:p>
            <a:pPr marL="263766" lvl="1" indent="-131883" algn="just">
              <a:spcAft>
                <a:spcPts val="692"/>
              </a:spcAft>
              <a:buClr>
                <a:srgbClr val="00A3D8"/>
              </a:buClr>
              <a:buFont typeface="Times" pitchFamily="18" charset="0"/>
              <a:buChar char="•"/>
            </a:pPr>
            <a:r>
              <a:rPr lang="en-GB" sz="1385" dirty="0">
                <a:latin typeface="+mn-lt"/>
                <a:ea typeface="+mn-ea"/>
              </a:rPr>
              <a:t>Network monitoring</a:t>
            </a:r>
          </a:p>
          <a:p>
            <a:pPr marL="263766" lvl="1" indent="-131883" algn="just">
              <a:spcAft>
                <a:spcPts val="692"/>
              </a:spcAft>
              <a:buClr>
                <a:srgbClr val="00A3D8"/>
              </a:buClr>
              <a:buFont typeface="Times" pitchFamily="18" charset="0"/>
              <a:buChar char="•"/>
            </a:pPr>
            <a:r>
              <a:rPr lang="en-GB" sz="1385" dirty="0">
                <a:latin typeface="+mn-lt"/>
                <a:ea typeface="+mn-ea"/>
              </a:rPr>
              <a:t>Email filtering</a:t>
            </a:r>
          </a:p>
          <a:p>
            <a:pPr marL="263766" lvl="1" indent="-131883" algn="just">
              <a:spcAft>
                <a:spcPts val="692"/>
              </a:spcAft>
              <a:buClr>
                <a:srgbClr val="00A3D8"/>
              </a:buClr>
              <a:buFont typeface="Times" pitchFamily="18" charset="0"/>
              <a:buChar char="•"/>
            </a:pPr>
            <a:r>
              <a:rPr lang="en-GB" sz="1385" dirty="0">
                <a:latin typeface="+mn-lt"/>
                <a:ea typeface="+mn-ea"/>
              </a:rPr>
              <a:t>Web filtering</a:t>
            </a:r>
          </a:p>
          <a:p>
            <a:pPr marL="263766" lvl="1" indent="-131883" algn="just">
              <a:spcAft>
                <a:spcPts val="692"/>
              </a:spcAft>
              <a:buClr>
                <a:srgbClr val="00A3D8"/>
              </a:buClr>
              <a:buFont typeface="Times" pitchFamily="18" charset="0"/>
              <a:buChar char="•"/>
            </a:pPr>
            <a:r>
              <a:rPr lang="en-GB" sz="1385" dirty="0">
                <a:latin typeface="+mn-lt"/>
                <a:ea typeface="+mn-ea"/>
              </a:rPr>
              <a:t>Intrusion detection system</a:t>
            </a:r>
          </a:p>
          <a:p>
            <a:pPr marL="263766" lvl="1" indent="-131883" algn="just">
              <a:spcAft>
                <a:spcPts val="692"/>
              </a:spcAft>
              <a:buClr>
                <a:srgbClr val="00A3D8"/>
              </a:buClr>
              <a:buFont typeface="Times" pitchFamily="18" charset="0"/>
              <a:buChar char="•"/>
            </a:pPr>
            <a:r>
              <a:rPr lang="en-GB" sz="1385" dirty="0">
                <a:latin typeface="+mn-lt"/>
                <a:ea typeface="+mn-ea"/>
              </a:rPr>
              <a:t>Anti-virus protection</a:t>
            </a:r>
          </a:p>
          <a:p>
            <a:pPr marL="263766" lvl="1" indent="-131883" algn="just">
              <a:spcAft>
                <a:spcPts val="692"/>
              </a:spcAft>
              <a:buClr>
                <a:srgbClr val="00A3D8"/>
              </a:buClr>
              <a:buFont typeface="Times" pitchFamily="18" charset="0"/>
              <a:buChar char="•"/>
            </a:pPr>
            <a:r>
              <a:rPr lang="en-GB" sz="1385" dirty="0">
                <a:latin typeface="+mn-lt"/>
                <a:ea typeface="+mn-ea"/>
              </a:rPr>
              <a:t>Software patching</a:t>
            </a:r>
          </a:p>
          <a:p>
            <a:pPr marL="263766" lvl="1" indent="-131883" algn="just">
              <a:spcAft>
                <a:spcPts val="692"/>
              </a:spcAft>
              <a:buClr>
                <a:srgbClr val="00A3D8"/>
              </a:buClr>
              <a:buFont typeface="Times" pitchFamily="18" charset="0"/>
              <a:buChar char="•"/>
            </a:pPr>
            <a:r>
              <a:rPr lang="en-GB" sz="1385" dirty="0">
                <a:latin typeface="+mn-lt"/>
                <a:ea typeface="+mn-ea"/>
              </a:rPr>
              <a:t>User access controls</a:t>
            </a:r>
          </a:p>
        </p:txBody>
      </p:sp>
      <p:sp>
        <p:nvSpPr>
          <p:cNvPr id="5" name="TextBox 4"/>
          <p:cNvSpPr txBox="1"/>
          <p:nvPr/>
        </p:nvSpPr>
        <p:spPr>
          <a:xfrm>
            <a:off x="3478852" y="1610091"/>
            <a:ext cx="3140657" cy="2613023"/>
          </a:xfrm>
          <a:prstGeom prst="rect">
            <a:avLst/>
          </a:prstGeom>
          <a:noFill/>
        </p:spPr>
        <p:txBody>
          <a:bodyPr wrap="square" rtlCol="0">
            <a:spAutoFit/>
          </a:bodyPr>
          <a:lstStyle/>
          <a:p>
            <a:pPr>
              <a:spcAft>
                <a:spcPts val="692"/>
              </a:spcAft>
            </a:pPr>
            <a:r>
              <a:rPr lang="en-GB" dirty="0">
                <a:solidFill>
                  <a:srgbClr val="F28C00"/>
                </a:solidFill>
              </a:rPr>
              <a:t>People and processes</a:t>
            </a:r>
          </a:p>
          <a:p>
            <a:pPr marL="263766" lvl="1" indent="-131883" algn="just">
              <a:spcAft>
                <a:spcPts val="692"/>
              </a:spcAft>
              <a:buClr>
                <a:srgbClr val="00A3D8"/>
              </a:buClr>
              <a:buFont typeface="Times" pitchFamily="18" charset="0"/>
              <a:buChar char="•"/>
            </a:pPr>
            <a:r>
              <a:rPr lang="en-GB" sz="1385" dirty="0">
                <a:latin typeface="+mn-lt"/>
                <a:ea typeface="+mn-ea"/>
              </a:rPr>
              <a:t>IT governance</a:t>
            </a:r>
          </a:p>
          <a:p>
            <a:pPr marL="263766" lvl="1" indent="-131883" algn="just">
              <a:spcAft>
                <a:spcPts val="692"/>
              </a:spcAft>
              <a:buClr>
                <a:srgbClr val="00A3D8"/>
              </a:buClr>
              <a:buFont typeface="Times" pitchFamily="18" charset="0"/>
              <a:buChar char="•"/>
            </a:pPr>
            <a:r>
              <a:rPr lang="en-GB" sz="1385" dirty="0">
                <a:latin typeface="+mn-lt"/>
                <a:ea typeface="+mn-ea"/>
              </a:rPr>
              <a:t>Data classification </a:t>
            </a:r>
          </a:p>
          <a:p>
            <a:pPr marL="263766" lvl="1" indent="-131883">
              <a:spcAft>
                <a:spcPts val="692"/>
              </a:spcAft>
              <a:buClr>
                <a:srgbClr val="00A3D8"/>
              </a:buClr>
              <a:buFont typeface="Times" pitchFamily="18" charset="0"/>
              <a:buChar char="•"/>
            </a:pPr>
            <a:r>
              <a:rPr lang="en-GB" sz="1385" dirty="0">
                <a:latin typeface="+mn-lt"/>
                <a:ea typeface="+mn-ea"/>
              </a:rPr>
              <a:t>Policies (eg IT Security, Acceptable Usage, Business Continuity, Password)</a:t>
            </a:r>
          </a:p>
          <a:p>
            <a:pPr marL="263766" lvl="1" indent="-131883" algn="just">
              <a:spcAft>
                <a:spcPts val="692"/>
              </a:spcAft>
              <a:buClr>
                <a:srgbClr val="00A3D8"/>
              </a:buClr>
              <a:buFont typeface="Times" pitchFamily="18" charset="0"/>
              <a:buChar char="•"/>
            </a:pPr>
            <a:r>
              <a:rPr lang="en-GB" sz="1385" dirty="0">
                <a:latin typeface="+mn-lt"/>
                <a:ea typeface="+mn-ea"/>
              </a:rPr>
              <a:t>Staff training &amp; awareness</a:t>
            </a:r>
          </a:p>
          <a:p>
            <a:pPr marL="263766" lvl="1" indent="-131883" algn="just">
              <a:spcAft>
                <a:spcPts val="692"/>
              </a:spcAft>
              <a:buClr>
                <a:srgbClr val="00A3D8"/>
              </a:buClr>
              <a:buFont typeface="Times" pitchFamily="18" charset="0"/>
              <a:buChar char="•"/>
            </a:pPr>
            <a:r>
              <a:rPr lang="en-GB" sz="1385" dirty="0">
                <a:latin typeface="+mn-lt"/>
                <a:ea typeface="+mn-ea"/>
              </a:rPr>
              <a:t>IT General Controls audit</a:t>
            </a:r>
          </a:p>
          <a:p>
            <a:pPr marL="263766" lvl="1" indent="-131883" algn="just">
              <a:spcAft>
                <a:spcPts val="692"/>
              </a:spcAft>
              <a:buClr>
                <a:srgbClr val="00A3D8"/>
              </a:buClr>
              <a:buFont typeface="Times" pitchFamily="18" charset="0"/>
              <a:buChar char="•"/>
            </a:pPr>
            <a:r>
              <a:rPr lang="en-GB" sz="1385" dirty="0">
                <a:latin typeface="+mn-lt"/>
                <a:ea typeface="+mn-ea"/>
              </a:rPr>
              <a:t>Penetration testing</a:t>
            </a:r>
          </a:p>
        </p:txBody>
      </p:sp>
    </p:spTree>
    <p:extLst>
      <p:ext uri="{BB962C8B-B14F-4D97-AF65-F5344CB8AC3E}">
        <p14:creationId xmlns:p14="http://schemas.microsoft.com/office/powerpoint/2010/main" val="127271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Multi-layer security (cont.)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971" y="1041888"/>
            <a:ext cx="4636207" cy="308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086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Know what data is where</a:t>
            </a:r>
          </a:p>
        </p:txBody>
      </p:sp>
      <p:sp>
        <p:nvSpPr>
          <p:cNvPr id="3" name="Content Placeholder 2"/>
          <p:cNvSpPr>
            <a:spLocks noGrp="1"/>
          </p:cNvSpPr>
          <p:nvPr>
            <p:ph idx="1"/>
          </p:nvPr>
        </p:nvSpPr>
        <p:spPr>
          <a:xfrm>
            <a:off x="121598" y="734785"/>
            <a:ext cx="6497910" cy="3086100"/>
          </a:xfrm>
        </p:spPr>
        <p:txBody>
          <a:bodyPr/>
          <a:lstStyle/>
          <a:p>
            <a:r>
              <a:rPr lang="en-GB" sz="1600" dirty="0"/>
              <a:t>Data will exist in a variety of formats, both physical (paper records) and electronic. Electronic data may be stored in many guises and locations: </a:t>
            </a:r>
            <a:r>
              <a:rPr lang="en-GB" sz="1600" dirty="0" err="1"/>
              <a:t>eg</a:t>
            </a:r>
            <a:r>
              <a:rPr lang="en-GB" sz="1600" dirty="0"/>
              <a:t> databases, emails, spreadsheets, removable media devices (</a:t>
            </a:r>
            <a:r>
              <a:rPr lang="en-GB" sz="1600" dirty="0" err="1"/>
              <a:t>eg</a:t>
            </a:r>
            <a:r>
              <a:rPr lang="en-GB" sz="1600" dirty="0"/>
              <a:t> USB sticks), home PCs, phones, tablets, cloud services (</a:t>
            </a:r>
            <a:r>
              <a:rPr lang="en-GB" sz="1600" dirty="0" err="1"/>
              <a:t>eg</a:t>
            </a:r>
            <a:r>
              <a:rPr lang="en-GB" sz="1600" dirty="0"/>
              <a:t> Dropbox) and websites. Knowing where data is being stored is not always straightforward.</a:t>
            </a:r>
          </a:p>
          <a:p>
            <a:pPr>
              <a:spcAft>
                <a:spcPts val="415"/>
              </a:spcAft>
            </a:pPr>
            <a:r>
              <a:rPr lang="en-GB" sz="1600" dirty="0"/>
              <a:t>The cloud offers many advantageous and cost-effective business solutions, </a:t>
            </a:r>
            <a:r>
              <a:rPr lang="en-GB" sz="1600" dirty="0" err="1"/>
              <a:t>eg</a:t>
            </a:r>
            <a:r>
              <a:rPr lang="en-GB" sz="1600" dirty="0"/>
              <a:t> –</a:t>
            </a:r>
          </a:p>
          <a:p>
            <a:pPr lvl="1">
              <a:spcAft>
                <a:spcPts val="415"/>
              </a:spcAft>
            </a:pPr>
            <a:r>
              <a:rPr lang="en-GB" sz="1400" dirty="0" err="1"/>
              <a:t>PaaS</a:t>
            </a:r>
            <a:r>
              <a:rPr lang="en-GB" sz="1400" dirty="0"/>
              <a:t> (Platform as a Service) to deliver applications over the internet</a:t>
            </a:r>
          </a:p>
          <a:p>
            <a:pPr lvl="1">
              <a:spcAft>
                <a:spcPts val="415"/>
              </a:spcAft>
            </a:pPr>
            <a:r>
              <a:rPr lang="en-GB" sz="1400" dirty="0"/>
              <a:t>Remote backup and disaster recovery options</a:t>
            </a:r>
          </a:p>
          <a:p>
            <a:pPr>
              <a:spcBef>
                <a:spcPts val="831"/>
              </a:spcBef>
              <a:spcAft>
                <a:spcPts val="415"/>
              </a:spcAft>
            </a:pPr>
            <a:r>
              <a:rPr lang="en-GB" sz="1600" dirty="0"/>
              <a:t>But often it is hard to ascertain where geographically data is being stored. Even if an ISP’s primary data centre is in Huddersfield, it may backup its own servers (including your data) to a server farm in China. </a:t>
            </a:r>
          </a:p>
          <a:p>
            <a:pPr algn="ctr">
              <a:spcBef>
                <a:spcPts val="415"/>
              </a:spcBef>
              <a:spcAft>
                <a:spcPts val="415"/>
              </a:spcAft>
            </a:pPr>
            <a:r>
              <a:rPr lang="en-GB" sz="1600" b="1" dirty="0">
                <a:solidFill>
                  <a:srgbClr val="F28C00"/>
                </a:solidFill>
              </a:rPr>
              <a:t>Personal data stored outside of the EEA is in breach of the DPA &amp; GDPR</a:t>
            </a:r>
          </a:p>
          <a:p>
            <a:endParaRPr lang="en-GB" sz="1600" dirty="0"/>
          </a:p>
        </p:txBody>
      </p:sp>
    </p:spTree>
    <p:extLst>
      <p:ext uri="{BB962C8B-B14F-4D97-AF65-F5344CB8AC3E}">
        <p14:creationId xmlns:p14="http://schemas.microsoft.com/office/powerpoint/2010/main" val="182028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Know your data</a:t>
            </a:r>
          </a:p>
        </p:txBody>
      </p:sp>
      <p:sp>
        <p:nvSpPr>
          <p:cNvPr id="3" name="Content Placeholder 2"/>
          <p:cNvSpPr>
            <a:spLocks noGrp="1"/>
          </p:cNvSpPr>
          <p:nvPr>
            <p:ph idx="1"/>
          </p:nvPr>
        </p:nvSpPr>
        <p:spPr>
          <a:xfrm>
            <a:off x="188640" y="1094642"/>
            <a:ext cx="2592288" cy="2848708"/>
          </a:xfrm>
        </p:spPr>
        <p:txBody>
          <a:bodyPr>
            <a:noAutofit/>
          </a:bodyPr>
          <a:lstStyle/>
          <a:p>
            <a:pPr lvl="1">
              <a:spcAft>
                <a:spcPts val="831"/>
              </a:spcAft>
            </a:pPr>
            <a:r>
              <a:rPr lang="en-GB" sz="1246" dirty="0"/>
              <a:t>Classifying data defines data protection requirements, specific to the sensitivity of the data</a:t>
            </a:r>
          </a:p>
          <a:p>
            <a:pPr lvl="1">
              <a:spcAft>
                <a:spcPts val="831"/>
              </a:spcAft>
            </a:pPr>
            <a:r>
              <a:rPr lang="en-GB" sz="1246" dirty="0"/>
              <a:t>Funds and resources can then be allocated to defend the data that requires the most protection</a:t>
            </a:r>
          </a:p>
          <a:p>
            <a:pPr lvl="1">
              <a:spcAft>
                <a:spcPts val="831"/>
              </a:spcAft>
            </a:pPr>
            <a:r>
              <a:rPr lang="en-GB" sz="1246" dirty="0"/>
              <a:t>Decisions about the classification of data should be documented</a:t>
            </a:r>
          </a:p>
          <a:p>
            <a:pPr lvl="1">
              <a:spcAft>
                <a:spcPts val="831"/>
              </a:spcAft>
            </a:pPr>
            <a:r>
              <a:rPr lang="en-GB" sz="1246" dirty="0"/>
              <a:t>Data privacy and protection should be considered as an integral part of any new project</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780" y="1076199"/>
            <a:ext cx="3921319" cy="263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30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Data confidentiality – encryption</a:t>
            </a:r>
          </a:p>
        </p:txBody>
      </p:sp>
      <p:sp>
        <p:nvSpPr>
          <p:cNvPr id="3" name="Content Placeholder 2"/>
          <p:cNvSpPr>
            <a:spLocks noGrp="1"/>
          </p:cNvSpPr>
          <p:nvPr>
            <p:ph idx="1"/>
          </p:nvPr>
        </p:nvSpPr>
        <p:spPr/>
        <p:txBody>
          <a:bodyPr>
            <a:noAutofit/>
          </a:bodyPr>
          <a:lstStyle/>
          <a:p>
            <a:pPr>
              <a:spcAft>
                <a:spcPts val="831"/>
              </a:spcAft>
            </a:pPr>
            <a:r>
              <a:rPr lang="en-GB" sz="1177" dirty="0"/>
              <a:t>The Information Commissioner’s Office (ICO) is responsible for enforcing the 1998 Data Protection Act.  In March 2016 it announced that it will invoke tougher sanctions against firms where </a:t>
            </a:r>
            <a:r>
              <a:rPr lang="en-GB" sz="1177" b="1" dirty="0"/>
              <a:t>unencrypted</a:t>
            </a:r>
            <a:r>
              <a:rPr lang="en-GB" sz="1177" dirty="0"/>
              <a:t> personal data is lost, stolen or subject to unauthorised access</a:t>
            </a:r>
          </a:p>
          <a:p>
            <a:pPr lvl="1">
              <a:spcAft>
                <a:spcPts val="831"/>
              </a:spcAft>
            </a:pPr>
            <a:r>
              <a:rPr lang="en-GB" sz="1177" dirty="0"/>
              <a:t>Encryption protects information stored on mobile and static devices and in transmission</a:t>
            </a:r>
          </a:p>
          <a:p>
            <a:pPr lvl="1">
              <a:spcAft>
                <a:spcPts val="831"/>
              </a:spcAft>
            </a:pPr>
            <a:r>
              <a:rPr lang="en-GB" sz="1177" dirty="0"/>
              <a:t>It is a way of safeguarding against unauthorised or unlawful processing of data</a:t>
            </a:r>
          </a:p>
          <a:p>
            <a:pPr lvl="1">
              <a:spcAft>
                <a:spcPts val="831"/>
              </a:spcAft>
            </a:pPr>
            <a:r>
              <a:rPr lang="en-GB" sz="1177" dirty="0"/>
              <a:t>There are a number of different encryption options available</a:t>
            </a:r>
          </a:p>
          <a:p>
            <a:pPr lvl="1">
              <a:spcAft>
                <a:spcPts val="831"/>
              </a:spcAft>
            </a:pPr>
            <a:r>
              <a:rPr lang="en-GB" sz="1177" dirty="0"/>
              <a:t>Encryption should be considered alongside other technical and organisational measures</a:t>
            </a:r>
          </a:p>
          <a:p>
            <a:pPr>
              <a:spcAft>
                <a:spcPts val="831"/>
              </a:spcAft>
            </a:pPr>
            <a:r>
              <a:rPr lang="en-GB" sz="1177" dirty="0"/>
              <a:t>Principle 7 of the DPA states:</a:t>
            </a:r>
          </a:p>
          <a:p>
            <a:pPr marL="131883" lvl="1" indent="0">
              <a:spcAft>
                <a:spcPts val="831"/>
              </a:spcAft>
              <a:buNone/>
            </a:pPr>
            <a:r>
              <a:rPr lang="en-GB" sz="1177" dirty="0"/>
              <a:t>“Appropriate technical and organisational measures shall be taken against unauthorised or unlawful processing of personal data and against accidental loss or destruction of, or damage to, personal data.”</a:t>
            </a:r>
          </a:p>
          <a:p>
            <a:pPr marL="131883" lvl="1" indent="0">
              <a:spcAft>
                <a:spcPts val="831"/>
              </a:spcAft>
              <a:buNone/>
            </a:pPr>
            <a:r>
              <a:rPr lang="en-GB" sz="1177" b="1" dirty="0"/>
              <a:t>Although not a legal requirement, encryption is now regarded as an expected measure and is relatively easy to implement</a:t>
            </a:r>
          </a:p>
          <a:p>
            <a:pPr lvl="1"/>
            <a:endParaRPr lang="en-GB" dirty="0"/>
          </a:p>
          <a:p>
            <a:endParaRPr lang="en-GB" dirty="0"/>
          </a:p>
        </p:txBody>
      </p:sp>
    </p:spTree>
    <p:extLst>
      <p:ext uri="{BB962C8B-B14F-4D97-AF65-F5344CB8AC3E}">
        <p14:creationId xmlns:p14="http://schemas.microsoft.com/office/powerpoint/2010/main" val="197465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Encryption in practice</a:t>
            </a:r>
          </a:p>
        </p:txBody>
      </p:sp>
      <p:sp>
        <p:nvSpPr>
          <p:cNvPr id="3" name="Content Placeholder 2"/>
          <p:cNvSpPr>
            <a:spLocks noGrp="1"/>
          </p:cNvSpPr>
          <p:nvPr>
            <p:ph idx="1"/>
          </p:nvPr>
        </p:nvSpPr>
        <p:spPr/>
        <p:txBody>
          <a:bodyPr/>
          <a:lstStyle/>
          <a:p>
            <a:pPr>
              <a:spcBef>
                <a:spcPts val="0"/>
              </a:spcBef>
              <a:spcAft>
                <a:spcPts val="623"/>
              </a:spcAft>
            </a:pPr>
            <a:r>
              <a:rPr lang="en-GB" sz="2000" dirty="0"/>
              <a:t>Data can be encrypted ‘at rest’:</a:t>
            </a:r>
          </a:p>
          <a:p>
            <a:pPr lvl="1">
              <a:spcBef>
                <a:spcPts val="0"/>
              </a:spcBef>
              <a:spcAft>
                <a:spcPts val="623"/>
              </a:spcAft>
            </a:pPr>
            <a:r>
              <a:rPr lang="en-GB" sz="1800" dirty="0"/>
              <a:t>On a laptop</a:t>
            </a:r>
          </a:p>
          <a:p>
            <a:pPr lvl="1">
              <a:spcBef>
                <a:spcPts val="0"/>
              </a:spcBef>
              <a:spcAft>
                <a:spcPts val="623"/>
              </a:spcAft>
            </a:pPr>
            <a:r>
              <a:rPr lang="en-GB" sz="1800" dirty="0"/>
              <a:t>Mobile</a:t>
            </a:r>
          </a:p>
          <a:p>
            <a:pPr lvl="1">
              <a:spcBef>
                <a:spcPts val="0"/>
              </a:spcBef>
              <a:spcAft>
                <a:spcPts val="623"/>
              </a:spcAft>
            </a:pPr>
            <a:r>
              <a:rPr lang="en-GB" sz="1800" dirty="0"/>
              <a:t>USB or backup media</a:t>
            </a:r>
          </a:p>
          <a:p>
            <a:pPr marL="437412" lvl="2">
              <a:spcBef>
                <a:spcPts val="0"/>
              </a:spcBef>
              <a:spcAft>
                <a:spcPts val="623"/>
              </a:spcAft>
            </a:pPr>
            <a:r>
              <a:rPr lang="en-GB" sz="1600" dirty="0"/>
              <a:t>This is especially effective in protecting data against unauthorised access if the device storing the encrypted data is lost or stolen.</a:t>
            </a:r>
          </a:p>
          <a:p>
            <a:pPr>
              <a:spcBef>
                <a:spcPts val="0"/>
              </a:spcBef>
              <a:spcAft>
                <a:spcPts val="623"/>
              </a:spcAft>
            </a:pPr>
            <a:r>
              <a:rPr lang="en-GB" sz="2000" dirty="0"/>
              <a:t>Or ‘in transit’:</a:t>
            </a:r>
          </a:p>
          <a:p>
            <a:pPr lvl="1">
              <a:spcBef>
                <a:spcPts val="0"/>
              </a:spcBef>
              <a:spcAft>
                <a:spcPts val="623"/>
              </a:spcAft>
            </a:pPr>
            <a:r>
              <a:rPr lang="en-GB" sz="1800" dirty="0"/>
              <a:t>Secure communication method, </a:t>
            </a:r>
            <a:r>
              <a:rPr lang="en-GB" sz="1800" dirty="0" err="1"/>
              <a:t>eg</a:t>
            </a:r>
            <a:r>
              <a:rPr lang="en-GB" sz="1800" dirty="0"/>
              <a:t> Transport Layer Security (TLS) or Virtual Private Network (VPN)</a:t>
            </a:r>
          </a:p>
          <a:p>
            <a:pPr lvl="1">
              <a:spcBef>
                <a:spcPts val="0"/>
              </a:spcBef>
              <a:spcAft>
                <a:spcPts val="623"/>
              </a:spcAft>
            </a:pPr>
            <a:r>
              <a:rPr lang="en-GB" sz="1800" dirty="0"/>
              <a:t>Encryption of individual emails</a:t>
            </a:r>
          </a:p>
          <a:p>
            <a:pPr marL="437412" lvl="2">
              <a:spcBef>
                <a:spcPts val="0"/>
              </a:spcBef>
              <a:spcAft>
                <a:spcPts val="623"/>
              </a:spcAft>
            </a:pPr>
            <a:r>
              <a:rPr lang="en-GB" sz="1600" dirty="0"/>
              <a:t>This provides effective protection against interception of the communication by a third party whilst the data is in transfer.</a:t>
            </a:r>
          </a:p>
          <a:p>
            <a:endParaRPr lang="en-GB" sz="2000" dirty="0"/>
          </a:p>
        </p:txBody>
      </p:sp>
    </p:spTree>
    <p:extLst>
      <p:ext uri="{BB962C8B-B14F-4D97-AF65-F5344CB8AC3E}">
        <p14:creationId xmlns:p14="http://schemas.microsoft.com/office/powerpoint/2010/main" val="164727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ctrTitle"/>
          </p:nvPr>
        </p:nvSpPr>
        <p:spPr>
          <a:xfrm>
            <a:off x="487750" y="4017449"/>
            <a:ext cx="6231462" cy="797627"/>
          </a:xfrm>
        </p:spPr>
        <p:txBody>
          <a:bodyPr/>
          <a:lstStyle/>
          <a:p>
            <a:r>
              <a:rPr lang="en-US" sz="1662" dirty="0">
                <a:solidFill>
                  <a:srgbClr val="00A3D8"/>
                </a:solidFill>
                <a:latin typeface="+mn-lt"/>
                <a:cs typeface="Arial" panose="020B0604020202020204" pitchFamily="34" charset="0"/>
              </a:rPr>
              <a:t>GDPR – Impact on US Institutions</a:t>
            </a:r>
            <a:br>
              <a:rPr lang="en-US" sz="1662" dirty="0">
                <a:solidFill>
                  <a:srgbClr val="00A3D8"/>
                </a:solidFill>
                <a:latin typeface="+mn-lt"/>
                <a:cs typeface="Arial" panose="020B0604020202020204" pitchFamily="34" charset="0"/>
              </a:rPr>
            </a:br>
            <a:r>
              <a:rPr lang="en-US" sz="1108" dirty="0">
                <a:solidFill>
                  <a:srgbClr val="00A3D8"/>
                </a:solidFill>
                <a:latin typeface="+mn-lt"/>
                <a:cs typeface="Arial" panose="020B0604020202020204" pitchFamily="34" charset="0"/>
              </a:rPr>
              <a:t/>
            </a:r>
            <a:br>
              <a:rPr lang="en-US" sz="1108" dirty="0">
                <a:solidFill>
                  <a:srgbClr val="00A3D8"/>
                </a:solidFill>
                <a:latin typeface="+mn-lt"/>
                <a:cs typeface="Arial" panose="020B0604020202020204" pitchFamily="34" charset="0"/>
              </a:rPr>
            </a:br>
            <a:r>
              <a:rPr lang="en-US" sz="1246" dirty="0">
                <a:solidFill>
                  <a:srgbClr val="F28C00"/>
                </a:solidFill>
                <a:latin typeface="+mn-lt"/>
                <a:cs typeface="Arial" panose="020B0604020202020204" pitchFamily="34" charset="0"/>
              </a:rPr>
              <a:t>December</a:t>
            </a:r>
            <a:r>
              <a:rPr lang="en-GB" sz="1246" dirty="0">
                <a:solidFill>
                  <a:srgbClr val="F28C00"/>
                </a:solidFill>
                <a:latin typeface="+mn-lt"/>
                <a:cs typeface="Arial" panose="020B0604020202020204" pitchFamily="34" charset="0"/>
              </a:rPr>
              <a:t> </a:t>
            </a:r>
            <a:r>
              <a:rPr lang="en-US" sz="1246" dirty="0">
                <a:solidFill>
                  <a:srgbClr val="F28C00"/>
                </a:solidFill>
                <a:latin typeface="+mn-lt"/>
                <a:cs typeface="Arial" panose="020B0604020202020204" pitchFamily="34" charset="0"/>
              </a:rPr>
              <a:t>2017</a:t>
            </a:r>
            <a:r>
              <a:rPr lang="en-US" sz="1662" dirty="0">
                <a:solidFill>
                  <a:srgbClr val="F28C00"/>
                </a:solidFill>
                <a:latin typeface="+mn-lt"/>
                <a:cs typeface="Arial" panose="020B0604020202020204" pitchFamily="34" charset="0"/>
              </a:rPr>
              <a:t/>
            </a:r>
            <a:br>
              <a:rPr lang="en-US" sz="1662" dirty="0">
                <a:solidFill>
                  <a:srgbClr val="F28C00"/>
                </a:solidFill>
                <a:latin typeface="+mn-lt"/>
                <a:cs typeface="Arial" panose="020B0604020202020204" pitchFamily="34" charset="0"/>
              </a:rPr>
            </a:br>
            <a:endParaRPr lang="en-US" sz="1385" dirty="0">
              <a:solidFill>
                <a:srgbClr val="F28C00"/>
              </a:solidFill>
              <a:latin typeface="+mn-lt"/>
              <a:cs typeface="Arial" panose="020B0604020202020204" pitchFamily="34" charset="0"/>
            </a:endParaRPr>
          </a:p>
        </p:txBody>
      </p:sp>
      <p:sp>
        <p:nvSpPr>
          <p:cNvPr id="2" name="TextBox 1"/>
          <p:cNvSpPr txBox="1"/>
          <p:nvPr/>
        </p:nvSpPr>
        <p:spPr>
          <a:xfrm>
            <a:off x="293914" y="204107"/>
            <a:ext cx="3935186" cy="646331"/>
          </a:xfrm>
          <a:prstGeom prst="rect">
            <a:avLst/>
          </a:prstGeom>
          <a:noFill/>
        </p:spPr>
        <p:txBody>
          <a:bodyPr wrap="square" rtlCol="0">
            <a:spAutoFit/>
          </a:bodyPr>
          <a:lstStyle/>
          <a:p>
            <a:r>
              <a:rPr lang="en-US" dirty="0">
                <a:solidFill>
                  <a:schemeClr val="bg1"/>
                </a:solidFill>
              </a:rPr>
              <a:t>PKF Littlejohn &amp;</a:t>
            </a:r>
          </a:p>
          <a:p>
            <a:r>
              <a:rPr lang="en-US" dirty="0">
                <a:solidFill>
                  <a:schemeClr val="bg1"/>
                </a:solidFill>
              </a:rPr>
              <a:t>PKF O’Connor Davies</a:t>
            </a:r>
          </a:p>
        </p:txBody>
      </p:sp>
    </p:spTree>
    <p:extLst>
      <p:ext uri="{BB962C8B-B14F-4D97-AF65-F5344CB8AC3E}">
        <p14:creationId xmlns:p14="http://schemas.microsoft.com/office/powerpoint/2010/main" val="2482592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Data obfuscation, </a:t>
            </a:r>
            <a:r>
              <a:rPr lang="en-GB" sz="2400" dirty="0" err="1"/>
              <a:t>pseudonymisation</a:t>
            </a:r>
            <a:r>
              <a:rPr lang="en-GB" sz="2400" dirty="0"/>
              <a:t>, </a:t>
            </a:r>
            <a:br>
              <a:rPr lang="en-GB" sz="2400" dirty="0"/>
            </a:br>
            <a:r>
              <a:rPr lang="en-GB" sz="2400" dirty="0"/>
              <a:t>minimisation</a:t>
            </a:r>
          </a:p>
        </p:txBody>
      </p:sp>
      <p:sp>
        <p:nvSpPr>
          <p:cNvPr id="3" name="Content Placeholder 2"/>
          <p:cNvSpPr>
            <a:spLocks noGrp="1"/>
          </p:cNvSpPr>
          <p:nvPr>
            <p:ph idx="1"/>
          </p:nvPr>
        </p:nvSpPr>
        <p:spPr/>
        <p:txBody>
          <a:bodyPr/>
          <a:lstStyle/>
          <a:p>
            <a:pPr lvl="1">
              <a:buClr>
                <a:srgbClr val="C02A26"/>
              </a:buClr>
            </a:pPr>
            <a:endParaRPr lang="en-GB" sz="1800" dirty="0"/>
          </a:p>
          <a:p>
            <a:pPr lvl="1"/>
            <a:r>
              <a:rPr lang="en-GB" sz="1800" dirty="0"/>
              <a:t>Data obfuscation (or data masking) is the process of hiding original data with random characters or data</a:t>
            </a:r>
          </a:p>
          <a:p>
            <a:pPr lvl="1"/>
            <a:r>
              <a:rPr lang="en-GB" sz="1800" dirty="0"/>
              <a:t>Data </a:t>
            </a:r>
            <a:r>
              <a:rPr lang="en-GB" sz="1800" dirty="0" err="1"/>
              <a:t>pseudonymisation</a:t>
            </a:r>
            <a:r>
              <a:rPr lang="en-GB" sz="1800" dirty="0"/>
              <a:t> renders the information </a:t>
            </a:r>
            <a:r>
              <a:rPr lang="en-GB" sz="1800" dirty="0" err="1"/>
              <a:t>unattributable</a:t>
            </a:r>
            <a:r>
              <a:rPr lang="en-GB" sz="1800" dirty="0"/>
              <a:t> to an individual</a:t>
            </a:r>
          </a:p>
          <a:p>
            <a:pPr lvl="1"/>
            <a:r>
              <a:rPr lang="en-GB" sz="1800" dirty="0"/>
              <a:t>Data minimisation obliges you to restrict the amount of personal information you store and use to the minimum necessary to fulfil the relevant process</a:t>
            </a:r>
          </a:p>
          <a:p>
            <a:endParaRPr lang="en-GB" dirty="0"/>
          </a:p>
        </p:txBody>
      </p:sp>
    </p:spTree>
    <p:extLst>
      <p:ext uri="{BB962C8B-B14F-4D97-AF65-F5344CB8AC3E}">
        <p14:creationId xmlns:p14="http://schemas.microsoft.com/office/powerpoint/2010/main" val="2105288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lphaUcPeriod"/>
            </a:pPr>
            <a:r>
              <a:rPr lang="en-US" dirty="0" smtClean="0"/>
              <a:t>True</a:t>
            </a:r>
          </a:p>
          <a:p>
            <a:pPr marL="457200" indent="-457200">
              <a:buAutoNum type="alphaUcPeriod"/>
            </a:pPr>
            <a:r>
              <a:rPr lang="en-US" dirty="0" smtClean="0"/>
              <a:t>False</a:t>
            </a:r>
            <a:endParaRPr lang="en-US" dirty="0"/>
          </a:p>
        </p:txBody>
      </p:sp>
      <p:sp>
        <p:nvSpPr>
          <p:cNvPr id="3" name="Title 2"/>
          <p:cNvSpPr>
            <a:spLocks noGrp="1"/>
          </p:cNvSpPr>
          <p:nvPr>
            <p:ph type="title"/>
          </p:nvPr>
        </p:nvSpPr>
        <p:spPr>
          <a:xfrm>
            <a:off x="80403" y="714703"/>
            <a:ext cx="6693514" cy="1050265"/>
          </a:xfrm>
        </p:spPr>
        <p:txBody>
          <a:bodyPr/>
          <a:lstStyle/>
          <a:p>
            <a:r>
              <a:rPr lang="en-US" sz="2000" dirty="0" smtClean="0"/>
              <a:t>Organizations in breach of GDPR can be fined up </a:t>
            </a:r>
            <a:r>
              <a:rPr lang="en-US" sz="2000" dirty="0"/>
              <a:t>to 4% of annual global turnover or 20 Million </a:t>
            </a:r>
            <a:r>
              <a:rPr lang="en-US" sz="2000" dirty="0" smtClean="0"/>
              <a:t>Euros </a:t>
            </a:r>
            <a:r>
              <a:rPr lang="en-US" sz="2000" dirty="0"/>
              <a:t/>
            </a:r>
            <a:br>
              <a:rPr lang="en-US" sz="2000" dirty="0"/>
            </a:br>
            <a:endParaRPr lang="en-US" sz="2000" dirty="0"/>
          </a:p>
        </p:txBody>
      </p:sp>
    </p:spTree>
    <p:extLst>
      <p:ext uri="{BB962C8B-B14F-4D97-AF65-F5344CB8AC3E}">
        <p14:creationId xmlns:p14="http://schemas.microsoft.com/office/powerpoint/2010/main" val="1990053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Summary</a:t>
            </a:r>
          </a:p>
        </p:txBody>
      </p:sp>
      <p:sp>
        <p:nvSpPr>
          <p:cNvPr id="3" name="Content Placeholder 2"/>
          <p:cNvSpPr>
            <a:spLocks noGrp="1"/>
          </p:cNvSpPr>
          <p:nvPr>
            <p:ph idx="1"/>
          </p:nvPr>
        </p:nvSpPr>
        <p:spPr/>
        <p:txBody>
          <a:bodyPr/>
          <a:lstStyle/>
          <a:p>
            <a:r>
              <a:rPr lang="en-GB" sz="1800" dirty="0"/>
              <a:t>Threats to data are continually on the increase, as are the penalties and repercussions associated with a data breach or data misuse. </a:t>
            </a:r>
          </a:p>
          <a:p>
            <a:pPr lvl="1"/>
            <a:r>
              <a:rPr lang="en-GB" sz="1600" dirty="0"/>
              <a:t>The security and confidentiality of data must be at the heart of an organisation’s IT decision-making.</a:t>
            </a:r>
          </a:p>
          <a:p>
            <a:pPr lvl="1"/>
            <a:r>
              <a:rPr lang="en-GB" sz="1600" dirty="0"/>
              <a:t>Know what data you are capturing and how it is protected.</a:t>
            </a:r>
          </a:p>
          <a:p>
            <a:pPr lvl="1"/>
            <a:r>
              <a:rPr lang="en-GB" sz="1600" dirty="0"/>
              <a:t>Effective staff training and well-defined policies &amp; procedures are vital.</a:t>
            </a:r>
          </a:p>
          <a:p>
            <a:pPr lvl="1"/>
            <a:r>
              <a:rPr lang="en-GB" sz="1600" dirty="0"/>
              <a:t>An independent review by a suitable expert can identify issues and gaps.</a:t>
            </a:r>
          </a:p>
          <a:p>
            <a:pPr algn="ctr"/>
            <a:r>
              <a:rPr lang="en-GB" sz="1800" b="1" dirty="0">
                <a:solidFill>
                  <a:srgbClr val="F28C00"/>
                </a:solidFill>
              </a:rPr>
              <a:t>As a general principle, don’t do anything with data unless you are certain that it is appropriate and secure to do so.</a:t>
            </a:r>
          </a:p>
        </p:txBody>
      </p:sp>
    </p:spTree>
    <p:extLst>
      <p:ext uri="{BB962C8B-B14F-4D97-AF65-F5344CB8AC3E}">
        <p14:creationId xmlns:p14="http://schemas.microsoft.com/office/powerpoint/2010/main" val="3972700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8640" y="285750"/>
            <a:ext cx="6430868" cy="628650"/>
          </a:xfrm>
        </p:spPr>
        <p:txBody>
          <a:bodyPr/>
          <a:lstStyle/>
          <a:p>
            <a:r>
              <a:rPr lang="en-GB" dirty="0"/>
              <a:t>Questions?</a:t>
            </a:r>
          </a:p>
        </p:txBody>
      </p:sp>
      <p:pic>
        <p:nvPicPr>
          <p:cNvPr id="6" name="Picture 5" descr="PPT_effective decision making.png"/>
          <p:cNvPicPr>
            <a:picLocks noChangeAspect="1"/>
          </p:cNvPicPr>
          <p:nvPr/>
        </p:nvPicPr>
        <p:blipFill>
          <a:blip r:embed="rId2">
            <a:extLst>
              <a:ext uri="{28A0092B-C50C-407E-A947-70E740481C1C}">
                <a14:useLocalDpi xmlns:a14="http://schemas.microsoft.com/office/drawing/2010/main" val="0"/>
              </a:ext>
            </a:extLst>
          </a:blip>
          <a:srcRect l="83719" t="17937" r="2470" b="33377"/>
          <a:stretch>
            <a:fillRect/>
          </a:stretch>
        </p:blipFill>
        <p:spPr bwMode="auto">
          <a:xfrm>
            <a:off x="4174378" y="914400"/>
            <a:ext cx="2445130" cy="244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8640" y="1309511"/>
            <a:ext cx="3985738" cy="3139321"/>
          </a:xfrm>
          <a:prstGeom prst="rect">
            <a:avLst/>
          </a:prstGeom>
          <a:noFill/>
          <a:ln>
            <a:noFill/>
          </a:ln>
        </p:spPr>
        <p:txBody>
          <a:bodyPr wrap="square" rtlCol="0">
            <a:spAutoFit/>
          </a:bodyPr>
          <a:lstStyle/>
          <a:p>
            <a:r>
              <a:rPr lang="en-US" dirty="0" smtClean="0"/>
              <a:t>Mark Bednarz</a:t>
            </a:r>
          </a:p>
          <a:p>
            <a:r>
              <a:rPr lang="en-US" dirty="0" smtClean="0"/>
              <a:t>Partner</a:t>
            </a:r>
          </a:p>
          <a:p>
            <a:r>
              <a:rPr lang="en-US" dirty="0" smtClean="0"/>
              <a:t>PKF O’Connor Davies LLP</a:t>
            </a:r>
          </a:p>
          <a:p>
            <a:r>
              <a:rPr lang="en-US" dirty="0" smtClean="0">
                <a:hlinkClick r:id="rId3"/>
              </a:rPr>
              <a:t>mbednarz@pkfod.com</a:t>
            </a:r>
            <a:endParaRPr lang="en-US" dirty="0" smtClean="0"/>
          </a:p>
          <a:p>
            <a:r>
              <a:rPr lang="en-US" dirty="0" smtClean="0"/>
              <a:t>646-449-6376</a:t>
            </a:r>
          </a:p>
          <a:p>
            <a:endParaRPr lang="en-US" dirty="0"/>
          </a:p>
          <a:p>
            <a:r>
              <a:rPr lang="en-US" dirty="0" smtClean="0"/>
              <a:t>Ian Singer</a:t>
            </a:r>
          </a:p>
          <a:p>
            <a:r>
              <a:rPr lang="en-US" dirty="0" smtClean="0"/>
              <a:t>IT Assurance Partner</a:t>
            </a:r>
          </a:p>
          <a:p>
            <a:r>
              <a:rPr lang="en-US" dirty="0" smtClean="0"/>
              <a:t>PKF Littlejohn LLP</a:t>
            </a:r>
          </a:p>
          <a:p>
            <a:r>
              <a:rPr lang="en-US" dirty="0" smtClean="0">
                <a:hlinkClick r:id="rId4"/>
              </a:rPr>
              <a:t>isinger@pkf-littlejohn.com</a:t>
            </a:r>
            <a:endParaRPr lang="en-US" dirty="0" smtClean="0"/>
          </a:p>
          <a:p>
            <a:r>
              <a:rPr lang="en-US" dirty="0" smtClean="0"/>
              <a:t>44(0)2075162236</a:t>
            </a:r>
            <a:endParaRPr lang="en-US" dirty="0"/>
          </a:p>
        </p:txBody>
      </p:sp>
    </p:spTree>
    <p:extLst>
      <p:ext uri="{BB962C8B-B14F-4D97-AF65-F5344CB8AC3E}">
        <p14:creationId xmlns:p14="http://schemas.microsoft.com/office/powerpoint/2010/main" val="2900258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1490" y="3501538"/>
            <a:ext cx="6480720" cy="1382366"/>
          </a:xfrm>
          <a:prstGeom prst="rect">
            <a:avLst/>
          </a:prstGeom>
          <a:noFill/>
          <a:ln w="9525">
            <a:noFill/>
            <a:miter lim="800000"/>
            <a:headEnd/>
            <a:tailEnd/>
          </a:ln>
          <a:effectLst/>
        </p:spPr>
        <p:txBody>
          <a:bodyPr wrap="square" anchor="ctr">
            <a:spAutoFit/>
          </a:bodyPr>
          <a:lstStyle/>
          <a:p>
            <a:endParaRPr lang="en-GB" sz="762" dirty="0"/>
          </a:p>
          <a:p>
            <a:endParaRPr lang="en-US" sz="762" dirty="0"/>
          </a:p>
          <a:p>
            <a:r>
              <a:rPr lang="en-US" sz="762" dirty="0"/>
              <a:t>This seminar and the accompanying handouts cover topics only in general terms and are intended to give a wide audience an outline understanding of issues relating to accounting applicable to entities in general, and therefore cannot be relied upon to cover specific situations; applications of the principles would depend on the particular circumstances involved. Furthermore, responses given in the seminar to questions are only based on an outline understanding of the facts and circumstances of the cases and therefore do not form an appropriate substitute for considered specific advice tailored to your circumstances. We recommend that you obtain professional advice before acting, or refraining from acting, on any of the contents. We would be pleased to advise you on the application of the principles demonstrated at the seminar, or on any other matters, to your specific circumstances, but in the absence of such specific advice, we cannot be responsible or held liable.</a:t>
            </a:r>
          </a:p>
          <a:p>
            <a:endParaRPr lang="en-US" sz="762" dirty="0"/>
          </a:p>
          <a:p>
            <a:r>
              <a:rPr lang="en-GB" sz="762" dirty="0"/>
              <a:t>© PKF Littlejohn</a:t>
            </a:r>
            <a:endParaRPr lang="en-US" sz="762" dirty="0"/>
          </a:p>
        </p:txBody>
      </p:sp>
    </p:spTree>
    <p:extLst>
      <p:ext uri="{BB962C8B-B14F-4D97-AF65-F5344CB8AC3E}">
        <p14:creationId xmlns:p14="http://schemas.microsoft.com/office/powerpoint/2010/main" val="2237177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9014" y="262108"/>
            <a:ext cx="6191826" cy="1022630"/>
          </a:xfrm>
          <a:solidFill>
            <a:schemeClr val="bg1"/>
          </a:solidFill>
        </p:spPr>
        <p:txBody>
          <a:bodyPr/>
          <a:lstStyle/>
          <a:p>
            <a:pPr algn="ct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UPCOMING ACUA EVENTS</a:t>
            </a:r>
            <a:endParaRPr lang="en-US" sz="24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56971"/>
            <a:ext cx="5885543" cy="2348588"/>
          </a:xfrm>
        </p:spPr>
        <p:txBody>
          <a:bodyPr/>
          <a:lstStyle/>
          <a:p>
            <a:pPr marL="342900" indent="-342900">
              <a:buFont typeface="Arial" panose="020B0604020202020204" pitchFamily="34" charset="0"/>
              <a:buChar char="•"/>
            </a:pPr>
            <a:r>
              <a:rPr lang="en-US" sz="1800" dirty="0" smtClean="0">
                <a:solidFill>
                  <a:schemeClr val="accent1">
                    <a:lumMod val="75000"/>
                  </a:schemeClr>
                </a:solidFill>
              </a:rPr>
              <a:t>February </a:t>
            </a:r>
            <a:r>
              <a:rPr lang="en-US" sz="1800" dirty="0">
                <a:solidFill>
                  <a:schemeClr val="accent1">
                    <a:lumMod val="75000"/>
                  </a:schemeClr>
                </a:solidFill>
              </a:rPr>
              <a:t>7, 2018 – Construction Auditing (</a:t>
            </a:r>
            <a:r>
              <a:rPr lang="en-US" sz="1800" dirty="0" err="1">
                <a:solidFill>
                  <a:schemeClr val="accent1">
                    <a:lumMod val="75000"/>
                  </a:schemeClr>
                </a:solidFill>
              </a:rPr>
              <a:t>Asel</a:t>
            </a:r>
            <a:r>
              <a:rPr lang="en-US" sz="1800" dirty="0">
                <a:solidFill>
                  <a:schemeClr val="accent1">
                    <a:lumMod val="75000"/>
                  </a:schemeClr>
                </a:solidFill>
              </a:rPr>
              <a:t> </a:t>
            </a:r>
            <a:r>
              <a:rPr lang="en-US" sz="1800" dirty="0" err="1">
                <a:solidFill>
                  <a:schemeClr val="accent1">
                    <a:lumMod val="75000"/>
                  </a:schemeClr>
                </a:solidFill>
              </a:rPr>
              <a:t>Solovyeva</a:t>
            </a:r>
            <a:r>
              <a:rPr lang="en-US" sz="1800" dirty="0">
                <a:solidFill>
                  <a:schemeClr val="accent1">
                    <a:lumMod val="75000"/>
                  </a:schemeClr>
                </a:solidFill>
              </a:rPr>
              <a:t> (</a:t>
            </a:r>
            <a:r>
              <a:rPr lang="en-US" sz="1800" dirty="0" err="1">
                <a:solidFill>
                  <a:schemeClr val="accent1">
                    <a:lumMod val="75000"/>
                  </a:schemeClr>
                </a:solidFill>
              </a:rPr>
              <a:t>Univ</a:t>
            </a:r>
            <a:r>
              <a:rPr lang="en-US" sz="1800" dirty="0">
                <a:solidFill>
                  <a:schemeClr val="accent1">
                    <a:lumMod val="75000"/>
                  </a:schemeClr>
                </a:solidFill>
              </a:rPr>
              <a:t> of Michigan) and Robert </a:t>
            </a:r>
            <a:r>
              <a:rPr lang="en-US" sz="1800" dirty="0" err="1">
                <a:solidFill>
                  <a:schemeClr val="accent1">
                    <a:lumMod val="75000"/>
                  </a:schemeClr>
                </a:solidFill>
              </a:rPr>
              <a:t>Zellmer</a:t>
            </a:r>
            <a:r>
              <a:rPr lang="en-US" sz="1800" dirty="0">
                <a:solidFill>
                  <a:schemeClr val="accent1">
                    <a:lumMod val="75000"/>
                  </a:schemeClr>
                </a:solidFill>
              </a:rPr>
              <a:t> (Baker Tilly)) </a:t>
            </a:r>
          </a:p>
          <a:p>
            <a:pPr marL="342900" indent="-342900">
              <a:buFont typeface="Arial" panose="020B0604020202020204" pitchFamily="34" charset="0"/>
              <a:buChar char="•"/>
            </a:pPr>
            <a:endParaRPr lang="en-US" sz="1800" dirty="0">
              <a:solidFill>
                <a:schemeClr val="accent1">
                  <a:lumMod val="75000"/>
                </a:schemeClr>
              </a:solidFill>
            </a:endParaRPr>
          </a:p>
          <a:p>
            <a:pPr marL="342900" indent="-342900">
              <a:buFont typeface="Arial" panose="020B0604020202020204" pitchFamily="34" charset="0"/>
              <a:buChar char="•"/>
            </a:pPr>
            <a:r>
              <a:rPr lang="en-US" sz="1800" dirty="0">
                <a:solidFill>
                  <a:schemeClr val="accent1">
                    <a:lumMod val="75000"/>
                  </a:schemeClr>
                </a:solidFill>
              </a:rPr>
              <a:t>March 18-21, 2018 – ACUA Mid-Year Conference in Louisville, </a:t>
            </a:r>
            <a:r>
              <a:rPr lang="en-US" sz="1800" dirty="0" smtClean="0">
                <a:solidFill>
                  <a:schemeClr val="accent1">
                    <a:lumMod val="75000"/>
                  </a:schemeClr>
                </a:solidFill>
              </a:rPr>
              <a:t>KY</a:t>
            </a:r>
            <a:endParaRPr lang="en-US" sz="1800" dirty="0"/>
          </a:p>
        </p:txBody>
      </p:sp>
    </p:spTree>
    <p:extLst>
      <p:ext uri="{BB962C8B-B14F-4D97-AF65-F5344CB8AC3E}">
        <p14:creationId xmlns:p14="http://schemas.microsoft.com/office/powerpoint/2010/main" val="208721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9474" y="229740"/>
            <a:ext cx="6182301" cy="843754"/>
          </a:xfrm>
          <a:solidFill>
            <a:schemeClr val="bg1"/>
          </a:solidFill>
        </p:spPr>
        <p:txBody>
          <a:bodyPr/>
          <a:lstStyle/>
          <a:p>
            <a:pPr algn="ctr"/>
            <a:r>
              <a:rPr lang="en-US" sz="2400" dirty="0" smtClean="0">
                <a:latin typeface="Arial" panose="020B0604020202020204" pitchFamily="34" charset="0"/>
                <a:cs typeface="Arial" panose="020B0604020202020204" pitchFamily="34" charset="0"/>
              </a:rPr>
              <a:t>WEBINAR MODERATOR</a:t>
            </a:r>
            <a:endParaRPr lang="en-US" sz="2400" dirty="0">
              <a:latin typeface="Arial" panose="020B0604020202020204" pitchFamily="34" charset="0"/>
              <a:cs typeface="Arial" panose="020B0604020202020204" pitchFamily="34" charset="0"/>
            </a:endParaRPr>
          </a:p>
        </p:txBody>
      </p:sp>
      <p:pic>
        <p:nvPicPr>
          <p:cNvPr id="5" name="Content Placeholder 5" descr="ACUA_2c_ta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323" y="1174875"/>
            <a:ext cx="1795549" cy="87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a:xfrm>
            <a:off x="640033" y="2401272"/>
            <a:ext cx="2475588" cy="757130"/>
          </a:xfrm>
          <a:prstGeom prst="rect">
            <a:avLst/>
          </a:prstGeom>
          <a:noFill/>
        </p:spPr>
        <p:txBody>
          <a:bodyPr wrap="square" rtlCol="0">
            <a:sp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n-US" sz="1600" dirty="0"/>
              <a:t>Don’t forget to connect with us on social media!</a:t>
            </a:r>
          </a:p>
        </p:txBody>
      </p:sp>
      <p:pic>
        <p:nvPicPr>
          <p:cNvPr id="7" name="Picture 6" descr="https://attachment.outlook.office.net/owa/jjoy@ksu.edu/service.svc/s/GetAttachmentThumbnail?id=AAMkADA1ODc3MmUxLWY4ZDctNGFhOC04Mjk5LTM4ZmMxMzI5NTY1ZABGAAAAAADd2CeGwk78SJzsiu%2BCBKy%2BBwDq02M0tepFT5HFRkvuPrVaAAAAAAEQAADq02M0tepFT5HFRkvuPrVaAAKLf4N6AAABEgAQAO3yohpK95pBpxkg1QYacG4%3D&amp;thumbnailType=2&amp;X-OWA-CANARY=262xtgnK4E-cag4q3JqYv3CIiBFWy9MYc4y0m9bRGG4x5OpYXfW8fpwZp6dHb6C8vOmQtthOWKA.&amp;token=5228ecbf-5717-46ed-8cd3-dc28d1be0517&amp;owa=outlook.offic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24" y="3598161"/>
            <a:ext cx="1854104" cy="88801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429259" y="3456974"/>
            <a:ext cx="2961397" cy="296436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1400" dirty="0">
                <a:latin typeface="Times New Roman"/>
                <a:cs typeface="Times New Roman"/>
              </a:rPr>
              <a:t>ACUA Distance Learning Director</a:t>
            </a:r>
          </a:p>
          <a:p>
            <a:pPr>
              <a:defRPr/>
            </a:pPr>
            <a:endParaRPr lang="en-US" sz="400" i="1" dirty="0">
              <a:latin typeface="Times New Roman"/>
              <a:cs typeface="Times New Roman"/>
            </a:endParaRPr>
          </a:p>
          <a:p>
            <a:pPr>
              <a:defRPr/>
            </a:pPr>
            <a:r>
              <a:rPr lang="en-US" sz="2000" b="1" i="1" dirty="0" smtClean="0">
                <a:latin typeface="Times New Roman"/>
                <a:cs typeface="Times New Roman"/>
              </a:rPr>
              <a:t>Amy L. Hughes</a:t>
            </a:r>
            <a:endParaRPr lang="en-US" sz="2000" b="1" i="1" dirty="0">
              <a:latin typeface="Times New Roman"/>
              <a:cs typeface="Times New Roman"/>
            </a:endParaRPr>
          </a:p>
          <a:p>
            <a:pPr>
              <a:defRPr/>
            </a:pPr>
            <a:endParaRPr lang="en-US" sz="400" i="1" dirty="0">
              <a:latin typeface="Times New Roman"/>
              <a:cs typeface="Times New Roman"/>
            </a:endParaRPr>
          </a:p>
          <a:p>
            <a:pPr>
              <a:defRPr/>
            </a:pPr>
            <a:r>
              <a:rPr lang="en-US" sz="1400" i="1" dirty="0" smtClean="0">
                <a:latin typeface="Times New Roman"/>
                <a:cs typeface="Times New Roman"/>
              </a:rPr>
              <a:t>Director of Internal Audit</a:t>
            </a:r>
            <a:endParaRPr lang="en-US" sz="1400" i="1" dirty="0">
              <a:latin typeface="Times New Roman"/>
              <a:cs typeface="Times New Roman"/>
            </a:endParaRPr>
          </a:p>
          <a:p>
            <a:pPr>
              <a:defRPr/>
            </a:pPr>
            <a:r>
              <a:rPr lang="en-US" sz="1400" i="1" dirty="0" smtClean="0">
                <a:latin typeface="Times New Roman"/>
                <a:cs typeface="Times New Roman"/>
              </a:rPr>
              <a:t>Michigan Technological University</a:t>
            </a:r>
            <a:endParaRPr lang="en-US" sz="1400" i="1" dirty="0">
              <a:solidFill>
                <a:srgbClr val="FFC000"/>
              </a:solidFill>
              <a:latin typeface="Times New Roman"/>
              <a:cs typeface="Times New Roman"/>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0333" y="1073494"/>
            <a:ext cx="1619250" cy="2190750"/>
          </a:xfrm>
          <a:prstGeom prst="rect">
            <a:avLst/>
          </a:prstGeom>
        </p:spPr>
      </p:pic>
    </p:spTree>
    <p:extLst>
      <p:ext uri="{BB962C8B-B14F-4D97-AF65-F5344CB8AC3E}">
        <p14:creationId xmlns:p14="http://schemas.microsoft.com/office/powerpoint/2010/main" val="3664876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9474" y="229741"/>
            <a:ext cx="6220034" cy="598934"/>
          </a:xfrm>
          <a:solidFill>
            <a:schemeClr val="bg1"/>
          </a:solidFill>
        </p:spPr>
        <p:txBody>
          <a:bodyPr/>
          <a:lstStyle/>
          <a:p>
            <a:pPr algn="ctr"/>
            <a:r>
              <a:rPr lang="en-US" sz="2400" dirty="0" smtClean="0">
                <a:latin typeface="Arial" panose="020B0604020202020204" pitchFamily="34" charset="0"/>
                <a:cs typeface="Arial" panose="020B0604020202020204" pitchFamily="34" charset="0"/>
              </a:rPr>
              <a:t>TODAY’S PRESENTERS</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12" y="1209675"/>
            <a:ext cx="2246313" cy="18335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076" y="1169193"/>
            <a:ext cx="2010003" cy="2278857"/>
          </a:xfrm>
          <a:prstGeom prst="rect">
            <a:avLst/>
          </a:prstGeom>
        </p:spPr>
      </p:pic>
      <p:sp>
        <p:nvSpPr>
          <p:cNvPr id="7" name="TextBox 6"/>
          <p:cNvSpPr txBox="1"/>
          <p:nvPr/>
        </p:nvSpPr>
        <p:spPr>
          <a:xfrm>
            <a:off x="645795" y="3473450"/>
            <a:ext cx="2954655" cy="1015663"/>
          </a:xfrm>
          <a:prstGeom prst="rect">
            <a:avLst/>
          </a:prstGeom>
          <a:noFill/>
        </p:spPr>
        <p:txBody>
          <a:bodyPr wrap="square" rtlCol="0">
            <a:spAutoFit/>
          </a:bodyPr>
          <a:lstStyle/>
          <a:p>
            <a:r>
              <a:rPr lang="en-US" sz="1600" b="1" dirty="0" smtClean="0"/>
              <a:t>Mark </a:t>
            </a:r>
            <a:r>
              <a:rPr lang="en-US" sz="1600" b="1" dirty="0" err="1" smtClean="0"/>
              <a:t>Bednarz</a:t>
            </a:r>
            <a:r>
              <a:rPr lang="en-US" sz="1600" b="1" dirty="0" smtClean="0"/>
              <a:t>, MS, CPA, CISA, CFE</a:t>
            </a:r>
          </a:p>
          <a:p>
            <a:r>
              <a:rPr lang="en-US" sz="1400" dirty="0" smtClean="0"/>
              <a:t>Partner, Risk Advisory, </a:t>
            </a:r>
          </a:p>
          <a:p>
            <a:r>
              <a:rPr lang="en-US" sz="1400" dirty="0" smtClean="0"/>
              <a:t>PKF O’Connor Davies</a:t>
            </a:r>
            <a:endParaRPr lang="en-US" sz="1400" dirty="0"/>
          </a:p>
        </p:txBody>
      </p:sp>
      <p:sp>
        <p:nvSpPr>
          <p:cNvPr id="8" name="TextBox 7"/>
          <p:cNvSpPr txBox="1"/>
          <p:nvPr/>
        </p:nvSpPr>
        <p:spPr>
          <a:xfrm>
            <a:off x="3970020" y="3835400"/>
            <a:ext cx="2402205" cy="769441"/>
          </a:xfrm>
          <a:prstGeom prst="rect">
            <a:avLst/>
          </a:prstGeom>
          <a:noFill/>
        </p:spPr>
        <p:txBody>
          <a:bodyPr wrap="square" rtlCol="0">
            <a:spAutoFit/>
          </a:bodyPr>
          <a:lstStyle/>
          <a:p>
            <a:r>
              <a:rPr lang="en-US" sz="1600" b="1" dirty="0" smtClean="0"/>
              <a:t>Ian Singer </a:t>
            </a:r>
          </a:p>
          <a:p>
            <a:r>
              <a:rPr lang="en-US" sz="1400" dirty="0" smtClean="0"/>
              <a:t>IT Partner, Risk Advisory,</a:t>
            </a:r>
          </a:p>
          <a:p>
            <a:r>
              <a:rPr lang="en-US" sz="1400" dirty="0" smtClean="0"/>
              <a:t>PKF Littlejohn</a:t>
            </a:r>
            <a:endParaRPr lang="en-US" sz="1400" dirty="0"/>
          </a:p>
        </p:txBody>
      </p:sp>
    </p:spTree>
    <p:extLst>
      <p:ext uri="{BB962C8B-B14F-4D97-AF65-F5344CB8AC3E}">
        <p14:creationId xmlns:p14="http://schemas.microsoft.com/office/powerpoint/2010/main" val="1615498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9035" y="171450"/>
            <a:ext cx="6430474" cy="580292"/>
          </a:xfrm>
        </p:spPr>
        <p:txBody>
          <a:bodyPr/>
          <a:lstStyle/>
          <a:p>
            <a:r>
              <a:rPr lang="en-GB" altLang="en-US" sz="2400" dirty="0"/>
              <a:t>Agenda</a:t>
            </a:r>
          </a:p>
        </p:txBody>
      </p:sp>
      <p:sp>
        <p:nvSpPr>
          <p:cNvPr id="3" name="Content Placeholder 2"/>
          <p:cNvSpPr>
            <a:spLocks noGrp="1"/>
          </p:cNvSpPr>
          <p:nvPr>
            <p:ph idx="1"/>
          </p:nvPr>
        </p:nvSpPr>
        <p:spPr>
          <a:xfrm>
            <a:off x="189035" y="1041888"/>
            <a:ext cx="6430474" cy="2848708"/>
          </a:xfrm>
        </p:spPr>
        <p:txBody>
          <a:bodyPr>
            <a:noAutofit/>
          </a:bodyPr>
          <a:lstStyle/>
          <a:p>
            <a:pPr marL="250578" lvl="1" indent="-250578">
              <a:lnSpc>
                <a:spcPct val="90000"/>
              </a:lnSpc>
              <a:spcAft>
                <a:spcPts val="1038"/>
              </a:spcAft>
              <a:defRPr/>
            </a:pPr>
            <a:r>
              <a:rPr lang="en-GB" altLang="en-US" sz="1800" kern="1200" dirty="0">
                <a:cs typeface="+mn-cs"/>
              </a:rPr>
              <a:t>Overvie</a:t>
            </a:r>
            <a:r>
              <a:rPr lang="en-GB" altLang="en-US" sz="1800" dirty="0">
                <a:cs typeface="+mn-cs"/>
              </a:rPr>
              <a:t>w of the regulation</a:t>
            </a:r>
            <a:endParaRPr lang="en-GB" altLang="en-US" sz="1800" kern="1200" dirty="0">
              <a:cs typeface="+mn-cs"/>
            </a:endParaRPr>
          </a:p>
          <a:p>
            <a:pPr marL="250578" lvl="1" indent="-250578">
              <a:lnSpc>
                <a:spcPct val="90000"/>
              </a:lnSpc>
              <a:spcAft>
                <a:spcPts val="1038"/>
              </a:spcAft>
              <a:defRPr/>
            </a:pPr>
            <a:r>
              <a:rPr lang="en-GB" altLang="en-US" sz="1800" kern="1200" dirty="0">
                <a:cs typeface="+mn-cs"/>
              </a:rPr>
              <a:t>Challenges</a:t>
            </a:r>
          </a:p>
          <a:p>
            <a:pPr marL="250578" lvl="1" indent="-250578">
              <a:lnSpc>
                <a:spcPct val="90000"/>
              </a:lnSpc>
              <a:spcAft>
                <a:spcPts val="1038"/>
              </a:spcAft>
              <a:defRPr/>
            </a:pPr>
            <a:r>
              <a:rPr lang="en-GB" altLang="en-US" sz="1800" kern="1200" dirty="0">
                <a:cs typeface="+mn-cs"/>
              </a:rPr>
              <a:t>Regulatory framework</a:t>
            </a:r>
          </a:p>
          <a:p>
            <a:pPr marL="250578" lvl="1" indent="-250578">
              <a:lnSpc>
                <a:spcPct val="90000"/>
              </a:lnSpc>
              <a:spcAft>
                <a:spcPts val="1038"/>
              </a:spcAft>
              <a:defRPr/>
            </a:pPr>
            <a:r>
              <a:rPr lang="en-GB" altLang="en-US" sz="1800" kern="1200" dirty="0">
                <a:cs typeface="+mn-cs"/>
              </a:rPr>
              <a:t>Policies and processes</a:t>
            </a:r>
          </a:p>
          <a:p>
            <a:pPr marL="250578" lvl="1" indent="-250578">
              <a:lnSpc>
                <a:spcPct val="90000"/>
              </a:lnSpc>
              <a:spcAft>
                <a:spcPts val="1038"/>
              </a:spcAft>
              <a:defRPr/>
            </a:pPr>
            <a:r>
              <a:rPr lang="en-GB" altLang="en-US" sz="1800" kern="1200" dirty="0">
                <a:cs typeface="+mn-cs"/>
              </a:rPr>
              <a:t>Know your data</a:t>
            </a:r>
          </a:p>
          <a:p>
            <a:pPr marL="250578" lvl="1" indent="-250578">
              <a:lnSpc>
                <a:spcPct val="90000"/>
              </a:lnSpc>
              <a:spcAft>
                <a:spcPts val="1038"/>
              </a:spcAft>
              <a:defRPr/>
            </a:pPr>
            <a:r>
              <a:rPr lang="en-GB" altLang="en-US" sz="1800" kern="1200" dirty="0">
                <a:cs typeface="+mn-cs"/>
              </a:rPr>
              <a:t>Encryption/obfuscation</a:t>
            </a:r>
          </a:p>
          <a:p>
            <a:pPr marL="250578" lvl="1" indent="-250578">
              <a:lnSpc>
                <a:spcPct val="90000"/>
              </a:lnSpc>
              <a:spcAft>
                <a:spcPts val="1038"/>
              </a:spcAft>
              <a:defRPr/>
            </a:pPr>
            <a:r>
              <a:rPr lang="en-GB" altLang="en-US" sz="1800" kern="1200" dirty="0">
                <a:cs typeface="+mn-cs"/>
              </a:rPr>
              <a:t>Multi-layer approach to securing data</a:t>
            </a:r>
          </a:p>
          <a:p>
            <a:pPr marL="250578" lvl="1" indent="-250578">
              <a:lnSpc>
                <a:spcPct val="90000"/>
              </a:lnSpc>
              <a:spcAft>
                <a:spcPts val="1038"/>
              </a:spcAft>
              <a:defRPr/>
            </a:pPr>
            <a:r>
              <a:rPr lang="en-GB" altLang="en-US" sz="1800" kern="1200" dirty="0">
                <a:cs typeface="+mn-cs"/>
              </a:rPr>
              <a:t>Questions</a:t>
            </a:r>
          </a:p>
        </p:txBody>
      </p:sp>
    </p:spTree>
    <p:extLst>
      <p:ext uri="{BB962C8B-B14F-4D97-AF65-F5344CB8AC3E}">
        <p14:creationId xmlns:p14="http://schemas.microsoft.com/office/powerpoint/2010/main" val="2468708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 General Data Protection Regulation</a:t>
            </a:r>
          </a:p>
          <a:p>
            <a:pPr marL="0" indent="0">
              <a:buNone/>
            </a:pPr>
            <a:r>
              <a:rPr lang="en-US" dirty="0" smtClean="0"/>
              <a:t>B. General Defense Policy and Regulation</a:t>
            </a:r>
          </a:p>
          <a:p>
            <a:pPr marL="0" indent="0">
              <a:buNone/>
            </a:pPr>
            <a:r>
              <a:rPr lang="en-US" dirty="0" smtClean="0"/>
              <a:t>C. Google Docs Procedures</a:t>
            </a:r>
          </a:p>
          <a:p>
            <a:endParaRPr lang="en-US" dirty="0"/>
          </a:p>
        </p:txBody>
      </p:sp>
      <p:sp>
        <p:nvSpPr>
          <p:cNvPr id="3" name="Title 2"/>
          <p:cNvSpPr>
            <a:spLocks noGrp="1"/>
          </p:cNvSpPr>
          <p:nvPr>
            <p:ph type="title"/>
          </p:nvPr>
        </p:nvSpPr>
        <p:spPr/>
        <p:txBody>
          <a:bodyPr/>
          <a:lstStyle/>
          <a:p>
            <a:r>
              <a:rPr lang="en-US" dirty="0" smtClean="0"/>
              <a:t>GDPR Stands for?</a:t>
            </a:r>
            <a:endParaRPr lang="en-US" dirty="0"/>
          </a:p>
        </p:txBody>
      </p:sp>
    </p:spTree>
    <p:extLst>
      <p:ext uri="{BB962C8B-B14F-4D97-AF65-F5344CB8AC3E}">
        <p14:creationId xmlns:p14="http://schemas.microsoft.com/office/powerpoint/2010/main" val="3354117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Privacy Regulation</a:t>
            </a:r>
          </a:p>
        </p:txBody>
      </p:sp>
      <p:sp>
        <p:nvSpPr>
          <p:cNvPr id="3" name="Content Placeholder 2"/>
          <p:cNvSpPr>
            <a:spLocks noGrp="1"/>
          </p:cNvSpPr>
          <p:nvPr>
            <p:ph idx="1"/>
          </p:nvPr>
        </p:nvSpPr>
        <p:spPr/>
        <p:txBody>
          <a:bodyPr>
            <a:noAutofit/>
          </a:bodyPr>
          <a:lstStyle/>
          <a:p>
            <a:pPr fontAlgn="auto">
              <a:spcBef>
                <a:spcPts val="0"/>
              </a:spcBef>
              <a:spcAft>
                <a:spcPts val="831"/>
              </a:spcAft>
              <a:defRPr/>
            </a:pPr>
            <a:r>
              <a:rPr lang="en-GB" altLang="en-US" sz="1400" b="1" dirty="0"/>
              <a:t>Current</a:t>
            </a:r>
          </a:p>
          <a:p>
            <a:pPr lvl="1" fontAlgn="auto">
              <a:spcBef>
                <a:spcPts val="0"/>
              </a:spcBef>
              <a:spcAft>
                <a:spcPts val="831"/>
              </a:spcAft>
              <a:defRPr/>
            </a:pPr>
            <a:r>
              <a:rPr lang="en-GB" altLang="en-US" sz="1400" dirty="0"/>
              <a:t>Data Protection Act 1998</a:t>
            </a:r>
          </a:p>
          <a:p>
            <a:pPr lvl="1" fontAlgn="auto">
              <a:spcBef>
                <a:spcPts val="0"/>
              </a:spcBef>
              <a:spcAft>
                <a:spcPts val="831"/>
              </a:spcAft>
              <a:defRPr/>
            </a:pPr>
            <a:r>
              <a:rPr lang="en-GB" altLang="en-US" sz="1400" dirty="0"/>
              <a:t>The Privacy and Electronic Communications (EC Directive) Regulations 2003 (PECR) (designed to complement the DPA)</a:t>
            </a:r>
          </a:p>
          <a:p>
            <a:pPr fontAlgn="auto">
              <a:spcBef>
                <a:spcPts val="0"/>
              </a:spcBef>
              <a:spcAft>
                <a:spcPts val="831"/>
              </a:spcAft>
              <a:defRPr/>
            </a:pPr>
            <a:r>
              <a:rPr lang="en-GB" altLang="en-US" sz="1400" b="1" dirty="0"/>
              <a:t>Future</a:t>
            </a:r>
          </a:p>
          <a:p>
            <a:pPr lvl="1" fontAlgn="auto">
              <a:spcBef>
                <a:spcPts val="0"/>
              </a:spcBef>
              <a:spcAft>
                <a:spcPts val="831"/>
              </a:spcAft>
              <a:defRPr/>
            </a:pPr>
            <a:r>
              <a:rPr lang="en-GB" altLang="en-US" sz="1400" dirty="0"/>
              <a:t>Due to come into force May 25, 2018: General Data Protection Regulation &amp; </a:t>
            </a:r>
            <a:r>
              <a:rPr lang="en-GB" altLang="en-US" sz="1400" dirty="0" err="1"/>
              <a:t>ePrivacy</a:t>
            </a:r>
            <a:r>
              <a:rPr lang="en-GB" altLang="en-US" sz="1400" dirty="0"/>
              <a:t> Regulation</a:t>
            </a:r>
          </a:p>
          <a:p>
            <a:pPr lvl="1" fontAlgn="auto">
              <a:spcBef>
                <a:spcPts val="0"/>
              </a:spcBef>
              <a:spcAft>
                <a:spcPts val="831"/>
              </a:spcAft>
              <a:defRPr/>
            </a:pPr>
            <a:r>
              <a:rPr lang="en-GB" altLang="en-US" sz="1400" dirty="0"/>
              <a:t>BREXIT will make no difference</a:t>
            </a:r>
          </a:p>
          <a:p>
            <a:pPr fontAlgn="auto">
              <a:spcBef>
                <a:spcPts val="0"/>
              </a:spcBef>
              <a:spcAft>
                <a:spcPts val="831"/>
              </a:spcAft>
              <a:defRPr/>
            </a:pPr>
            <a:r>
              <a:rPr lang="en-GB" altLang="en-US" sz="1400" b="1" dirty="0"/>
              <a:t>Purpose</a:t>
            </a:r>
          </a:p>
          <a:p>
            <a:pPr lvl="1" fontAlgn="auto">
              <a:spcBef>
                <a:spcPts val="0"/>
              </a:spcBef>
              <a:spcAft>
                <a:spcPts val="831"/>
              </a:spcAft>
              <a:defRPr/>
            </a:pPr>
            <a:r>
              <a:rPr lang="en-GB" altLang="en-US" sz="1400" dirty="0"/>
              <a:t>Data subject controls who has their information and what they can do with it</a:t>
            </a:r>
          </a:p>
          <a:p>
            <a:pPr marL="0" indent="0">
              <a:buNone/>
            </a:pPr>
            <a:endParaRPr lang="en-GB" sz="3600" dirty="0"/>
          </a:p>
        </p:txBody>
      </p:sp>
    </p:spTree>
    <p:extLst>
      <p:ext uri="{BB962C8B-B14F-4D97-AF65-F5344CB8AC3E}">
        <p14:creationId xmlns:p14="http://schemas.microsoft.com/office/powerpoint/2010/main" val="1309427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86" y="178658"/>
            <a:ext cx="5660225" cy="628650"/>
          </a:xfrm>
        </p:spPr>
        <p:txBody>
          <a:bodyPr/>
          <a:lstStyle/>
          <a:p>
            <a:r>
              <a:rPr lang="en-US" sz="2400" dirty="0"/>
              <a:t>GDPR Impacting Higher Education</a:t>
            </a:r>
          </a:p>
        </p:txBody>
      </p:sp>
      <p:sp>
        <p:nvSpPr>
          <p:cNvPr id="3" name="Content Placeholder 2"/>
          <p:cNvSpPr>
            <a:spLocks noGrp="1"/>
          </p:cNvSpPr>
          <p:nvPr>
            <p:ph idx="1"/>
          </p:nvPr>
        </p:nvSpPr>
        <p:spPr>
          <a:xfrm>
            <a:off x="188640" y="846144"/>
            <a:ext cx="6430868" cy="3086100"/>
          </a:xfrm>
        </p:spPr>
        <p:txBody>
          <a:bodyPr/>
          <a:lstStyle/>
          <a:p>
            <a:pPr marL="237390" indent="-237390">
              <a:buFont typeface="Arial" panose="020B0604020202020204" pitchFamily="34" charset="0"/>
              <a:buChar char="•"/>
            </a:pPr>
            <a:r>
              <a:rPr lang="en-US" sz="1800" dirty="0"/>
              <a:t>GDPR may apply to U.S. higher education institutions if those institutions control or process data about residents of the EU. </a:t>
            </a:r>
          </a:p>
          <a:p>
            <a:pPr marL="637440" lvl="1" indent="-237390">
              <a:buFont typeface="Arial" panose="020B0604020202020204" pitchFamily="34" charset="0"/>
              <a:buChar char="•"/>
            </a:pPr>
            <a:r>
              <a:rPr lang="en-US" sz="1400" dirty="0"/>
              <a:t>Recruiting or enrolling student who are located in the EU</a:t>
            </a:r>
          </a:p>
          <a:p>
            <a:pPr marL="637440" lvl="1" indent="-237390">
              <a:buFont typeface="Arial" panose="020B0604020202020204" pitchFamily="34" charset="0"/>
              <a:buChar char="•"/>
            </a:pPr>
            <a:r>
              <a:rPr lang="en-US" sz="1400" dirty="0"/>
              <a:t>Websites that track personal identifiable information or behavior of EU citizens </a:t>
            </a:r>
          </a:p>
          <a:p>
            <a:pPr marL="637440" lvl="1" indent="-237390">
              <a:buFont typeface="Arial" panose="020B0604020202020204" pitchFamily="34" charset="0"/>
              <a:buChar char="•"/>
            </a:pPr>
            <a:r>
              <a:rPr lang="en-US" sz="1400" dirty="0"/>
              <a:t>Student abroad programs</a:t>
            </a:r>
          </a:p>
          <a:p>
            <a:pPr marL="637440" lvl="1" indent="-237390">
              <a:buFont typeface="Arial" panose="020B0604020202020204" pitchFamily="34" charset="0"/>
              <a:buChar char="•"/>
            </a:pPr>
            <a:r>
              <a:rPr lang="en-US" sz="1400" dirty="0"/>
              <a:t>Research about EU citizens that can identify the individuals</a:t>
            </a:r>
          </a:p>
          <a:p>
            <a:pPr marL="237390" indent="-237390">
              <a:buFont typeface="Arial" panose="020B0604020202020204" pitchFamily="34" charset="0"/>
              <a:buChar char="•"/>
            </a:pPr>
            <a:r>
              <a:rPr lang="en-US" sz="1800" dirty="0"/>
              <a:t>A US entity involved in a data transaction with an EU resident in the US, for example, would not be subject to the GDPR; the same entity engaging in significant and intentional cyber-transactions with EU residents would be.</a:t>
            </a:r>
            <a:r>
              <a:rPr lang="en-US" sz="1800" baseline="30000" dirty="0"/>
              <a:t>1</a:t>
            </a:r>
            <a:r>
              <a:rPr lang="en-US" sz="1800" dirty="0"/>
              <a:t> </a:t>
            </a:r>
          </a:p>
        </p:txBody>
      </p:sp>
    </p:spTree>
    <p:extLst>
      <p:ext uri="{BB962C8B-B14F-4D97-AF65-F5344CB8AC3E}">
        <p14:creationId xmlns:p14="http://schemas.microsoft.com/office/powerpoint/2010/main" val="2909501032"/>
      </p:ext>
    </p:extLst>
  </p:cSld>
  <p:clrMapOvr>
    <a:masterClrMapping/>
  </p:clrMapOvr>
</p:sld>
</file>

<file path=ppt/theme/theme1.xml><?xml version="1.0" encoding="utf-8"?>
<a:theme xmlns:a="http://schemas.openxmlformats.org/drawingml/2006/main" name="Penningtons New Powerpoint Template FINAL4">
  <a:themeElements>
    <a:clrScheme name="Custom 5">
      <a:dk1>
        <a:srgbClr val="000000"/>
      </a:dk1>
      <a:lt1>
        <a:srgbClr val="FFFFFF"/>
      </a:lt1>
      <a:dk2>
        <a:srgbClr val="86BE3D"/>
      </a:dk2>
      <a:lt2>
        <a:srgbClr val="0E2B8D"/>
      </a:lt2>
      <a:accent1>
        <a:srgbClr val="0E2B8D"/>
      </a:accent1>
      <a:accent2>
        <a:srgbClr val="86BE3D"/>
      </a:accent2>
      <a:accent3>
        <a:srgbClr val="339AC1"/>
      </a:accent3>
      <a:accent4>
        <a:srgbClr val="C7C7C7"/>
      </a:accent4>
      <a:accent5>
        <a:srgbClr val="FFFFFF"/>
      </a:accent5>
      <a:accent6>
        <a:srgbClr val="5F005E"/>
      </a:accent6>
      <a:hlink>
        <a:srgbClr val="339AC1"/>
      </a:hlink>
      <a:folHlink>
        <a:srgbClr val="86BE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KF_2016_Connectivity_2016.pptx" id="{5438F6D8-95FF-4871-BF69-167664425A88}" vid="{C8B8ACAF-0AC4-4B4F-8CEE-B5595D6D1983}"/>
    </a:ext>
  </a:extLst>
</a:theme>
</file>

<file path=ppt/theme/theme2.xml><?xml version="1.0" encoding="utf-8"?>
<a:theme xmlns:a="http://schemas.openxmlformats.org/drawingml/2006/main" name="Office Theme">
  <a:themeElements>
    <a:clrScheme name="Aangepast 1">
      <a:dk1>
        <a:srgbClr val="007AC3"/>
      </a:dk1>
      <a:lt1>
        <a:sysClr val="window" lastClr="FFFFFF"/>
      </a:lt1>
      <a:dk2>
        <a:srgbClr val="474747"/>
      </a:dk2>
      <a:lt2>
        <a:srgbClr val="FFFFFF"/>
      </a:lt2>
      <a:accent1>
        <a:srgbClr val="007AC3"/>
      </a:accent1>
      <a:accent2>
        <a:srgbClr val="A6D1EA"/>
      </a:accent2>
      <a:accent3>
        <a:srgbClr val="85BC20"/>
      </a:accent3>
      <a:accent4>
        <a:srgbClr val="C2DD90"/>
      </a:accent4>
      <a:accent5>
        <a:srgbClr val="009881"/>
      </a:accent5>
      <a:accent6>
        <a:srgbClr val="A6DBD3"/>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7B53DDC2E3AA42876208F24773D060" ma:contentTypeVersion="0" ma:contentTypeDescription="Create a new document." ma:contentTypeScope="" ma:versionID="93e8251519f5013f8374907d5e2219d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91055A-7E64-4D65-B5CE-6C6B571EC794}">
  <ds:schemaRef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5F804A5-46B7-4CFB-B69F-3072F8E0703D}">
  <ds:schemaRefs>
    <ds:schemaRef ds:uri="http://schemas.microsoft.com/sharepoint/v3/contenttype/forms"/>
  </ds:schemaRefs>
</ds:datastoreItem>
</file>

<file path=customXml/itemProps3.xml><?xml version="1.0" encoding="utf-8"?>
<ds:datastoreItem xmlns:ds="http://schemas.openxmlformats.org/officeDocument/2006/customXml" ds:itemID="{95ECC620-1902-4908-9095-302AC5CB2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PKF_2016_Connectivity_2016</Template>
  <TotalTime>0</TotalTime>
  <Words>2284</Words>
  <Application>Microsoft Office PowerPoint</Application>
  <PresentationFormat>Custom</PresentationFormat>
  <Paragraphs>287</Paragraphs>
  <Slides>35</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ＭＳ Ｐゴシック</vt:lpstr>
      <vt:lpstr>Arial</vt:lpstr>
      <vt:lpstr>Calibri</vt:lpstr>
      <vt:lpstr>Times</vt:lpstr>
      <vt:lpstr>Times New Roman</vt:lpstr>
      <vt:lpstr>Wingdings</vt:lpstr>
      <vt:lpstr>Penningtons New Powerpoint Template FINAL4</vt:lpstr>
      <vt:lpstr>Office Theme</vt:lpstr>
      <vt:lpstr>PowerPoint Presentation</vt:lpstr>
      <vt:lpstr>PowerPoint Presentation</vt:lpstr>
      <vt:lpstr>GDPR – Impact on US Institutions  December 2017 </vt:lpstr>
      <vt:lpstr>WEBINAR MODERATOR</vt:lpstr>
      <vt:lpstr>TODAY’S PRESENTERS</vt:lpstr>
      <vt:lpstr>Agenda</vt:lpstr>
      <vt:lpstr>GDPR Stands for?</vt:lpstr>
      <vt:lpstr>Privacy Regulation</vt:lpstr>
      <vt:lpstr>GDPR Impacting Higher Education</vt:lpstr>
      <vt:lpstr>Personal Data </vt:lpstr>
      <vt:lpstr>Management Action Items</vt:lpstr>
      <vt:lpstr>Internal Audit’s Role</vt:lpstr>
      <vt:lpstr>Is your institution impacted by GDPR?</vt:lpstr>
      <vt:lpstr>8 Data Protection Principles</vt:lpstr>
      <vt:lpstr>Five key requirements</vt:lpstr>
      <vt:lpstr>What does this mean in practice?</vt:lpstr>
      <vt:lpstr>Why does this matter?</vt:lpstr>
      <vt:lpstr>Who does this affect?</vt:lpstr>
      <vt:lpstr>What should you be doing?</vt:lpstr>
      <vt:lpstr>GDPR – Key changes</vt:lpstr>
      <vt:lpstr>Companies must report a personal breach to the Supervisory Authority no later than….</vt:lpstr>
      <vt:lpstr>Good processes are essential </vt:lpstr>
      <vt:lpstr>Policies and processes</vt:lpstr>
      <vt:lpstr>Multi-layer security</vt:lpstr>
      <vt:lpstr>Multi-layer security (cont.)</vt:lpstr>
      <vt:lpstr>Know what data is where</vt:lpstr>
      <vt:lpstr>Know your data</vt:lpstr>
      <vt:lpstr>Data confidentiality – encryption</vt:lpstr>
      <vt:lpstr>Encryption in practice</vt:lpstr>
      <vt:lpstr>Data obfuscation, pseudonymisation,  minimisation</vt:lpstr>
      <vt:lpstr>Organizations in breach of GDPR can be fined up to 4% of annual global turnover or 20 Million Euros  </vt:lpstr>
      <vt:lpstr>Summary</vt:lpstr>
      <vt:lpstr>Questions?</vt:lpstr>
      <vt:lpstr>PowerPoint Presentation</vt:lpstr>
      <vt:lpstr> UPCOMING ACUA EVENTS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2017-01-12T08:09:25Z</dcterms:created>
  <dcterms:modified xsi:type="dcterms:W3CDTF">2018-01-02T18:17:37Z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0x0101002F7B53DDC2E3AA42876208F24773D060</vt:lpwstr>
  </property>
  <property fmtid="{D5CDD505-2E9C-101B-9397-08002B2CF9AE}" pid="3" name="_dlc_DocIdItemGuid">
    <vt:lpwstr>5c328a49-5afa-4522-859e-5e116c9d70ba</vt:lpwstr>
  </property>
  <property fmtid="{D5CDD505-2E9C-101B-9397-08002B2CF9AE}" pid="4" name="SharedWithUsers">
    <vt:lpwstr/>
  </property>
  <property fmtid="{D5CDD505-2E9C-101B-9397-08002B2CF9AE}" pid="5" name="Region">
    <vt:lpwstr/>
  </property>
</Properties>
</file>